
<file path=[Content_Types].xml><?xml version="1.0" encoding="utf-8"?>
<Types xmlns="http://schemas.openxmlformats.org/package/2006/content-types">
  <Default Extension="fntdata" ContentType="application/x-fontdata"/>
  <Default Extension="jpg" ContentType="image/jpeg"/>
  <Default Extension="odttf" ContentType="application/vnd.openxmlformats-officedocument.obfuscatedFont"/>
  <Default Extension="png" ContentType="image/png"/>
  <Default Extension="rels" ContentType="application/vnd.openxmlformats-package.relationships+xml"/>
  <Default Extension="xml" ContentType="application/xml"/>
  <Override PartName="/ppt/theme/theme1.xml" ContentType="application/vnd.openxmlformats-officedocument.theme+xml"/>
  <Override PartName="/ppt/theme/theme2.xml" ContentType="application/vnd.openxmlformats-officedocument.theme+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presProps.xml" ContentType="application/vnd.openxmlformats-officedocument.presentationml.presProps+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2" Type="http://schemas.openxmlformats.org/officeDocument/2006/relationships/custom-properties" Target="docProps/custom.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2" r:id="rId3"/>
  </p:sldMasterIdLst>
  <p:notesMasterIdLst>
    <p:notesMasterId r:id="rId4"/>
  </p:notesMasterIdLst>
  <p:sldIdLst>
    <p:sldId id="256" r:id="rId5"/>
    <p:sldId id="257" r:id="rId6"/>
    <p:sldId id="258" r:id="rId7"/>
    <p:sldId id="259" r:id="rId8"/>
    <p:sldId id="260" r:id="rId9"/>
    <p:sldId id="261" r:id="rId10"/>
  </p:sldIdLst>
  <p:sldSz cy="5143500" cx="9144000"/>
  <p:notesSz cx="6858000" cy="9144000"/>
  <p:embeddedFontLst>
    <p:embeddedFont>
      <p:font typeface="Figtree"/>
      <p:regular r:id="rId11"/>
      <p:bold r:id="rId12"/>
      <p:italic r:id="rId13"/>
      <p:boldItalic r:id="rId14"/>
    </p:embeddedFont>
    <p:embeddedFont>
      <p:font typeface="Anton"/>
      <p:regular r:id="rId15"/>
    </p:embeddedFont>
    <p:embeddedFont>
      <p:font typeface="Belanosima"/>
      <p:regular r:id="rId16"/>
      <p:bold r:id="rId17"/>
    </p:embeddedFont>
    <p:embeddedFont>
      <p:font typeface="PT Sans"/>
      <p:regular r:id="rId18"/>
      <p:bold r:id="rId19"/>
      <p:italic r:id="rId20"/>
      <p:boldItalic r:id="rId2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font" Target="fonts/Figtree-italic.fntdata"/><Relationship Id="rId18" Type="http://schemas.openxmlformats.org/officeDocument/2006/relationships/font" Target="fonts/PTSans-regular.fntdata"/><Relationship Id="rId21" Type="http://schemas.openxmlformats.org/officeDocument/2006/relationships/font" Target="fonts/PTSans-boldItalic.fntdata"/><Relationship Id="rId3" Type="http://schemas.openxmlformats.org/officeDocument/2006/relationships/slideMaster" Target="slideMasters/slideMaster1.xml"/><Relationship Id="rId7" Type="http://schemas.openxmlformats.org/officeDocument/2006/relationships/slide" Target="slides/slide3.xml"/><Relationship Id="rId12" Type="http://schemas.openxmlformats.org/officeDocument/2006/relationships/font" Target="fonts/Figtree-bold.fntdata"/><Relationship Id="rId17" Type="http://schemas.openxmlformats.org/officeDocument/2006/relationships/font" Target="fonts/Belanosima-bold.fntdata"/><Relationship Id="rId20" Type="http://schemas.openxmlformats.org/officeDocument/2006/relationships/font" Target="fonts/PTSans-italic.fntdata"/><Relationship Id="rId2" Type="http://schemas.openxmlformats.org/officeDocument/2006/relationships/presProps" Target="presProps.xml"/><Relationship Id="rId16" Type="http://schemas.openxmlformats.org/officeDocument/2006/relationships/font" Target="fonts/Belanosima-regular.fntdata"/><Relationship Id="rId1" Type="http://schemas.openxmlformats.org/officeDocument/2006/relationships/theme" Target="theme/theme2.xml"/><Relationship Id="rId6" Type="http://schemas.openxmlformats.org/officeDocument/2006/relationships/slide" Target="slides/slide2.xml"/><Relationship Id="rId11" Type="http://schemas.openxmlformats.org/officeDocument/2006/relationships/font" Target="fonts/Figtree-regular.fntdata"/><Relationship Id="rId24" Type="http://schemas.openxmlformats.org/officeDocument/2006/relationships/customXml" Target="../customXml/item3.xml"/><Relationship Id="rId5" Type="http://schemas.openxmlformats.org/officeDocument/2006/relationships/slide" Target="slides/slide1.xml"/><Relationship Id="rId15" Type="http://schemas.openxmlformats.org/officeDocument/2006/relationships/font" Target="fonts/Anton-regular.fntdata"/><Relationship Id="rId23" Type="http://schemas.openxmlformats.org/officeDocument/2006/relationships/customXml" Target="../customXml/item2.xml"/><Relationship Id="rId10" Type="http://schemas.openxmlformats.org/officeDocument/2006/relationships/slide" Target="slides/slide6.xml"/><Relationship Id="rId19" Type="http://schemas.openxmlformats.org/officeDocument/2006/relationships/font" Target="fonts/PTSans-bold.fntdata"/><Relationship Id="rId4" Type="http://schemas.openxmlformats.org/officeDocument/2006/relationships/notesMaster" Target="notesMasters/notesMaster1.xml"/><Relationship Id="rId9" Type="http://schemas.openxmlformats.org/officeDocument/2006/relationships/slide" Target="slides/slide5.xml"/><Relationship Id="rId14" Type="http://schemas.openxmlformats.org/officeDocument/2006/relationships/font" Target="fonts/Figtree-boldItalic.fntdata"/><Relationship Id="rId22" Type="http://schemas.openxmlformats.org/officeDocument/2006/relationships/customXml" Target="../customXml/item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54" name="Shape 21154"/>
        <p:cNvGrpSpPr/>
        <p:nvPr/>
      </p:nvGrpSpPr>
      <p:grpSpPr>
        <a:xfrm>
          <a:off x="0" y="0"/>
          <a:ext cx="0" cy="0"/>
          <a:chOff x="0" y="0"/>
          <a:chExt cx="0" cy="0"/>
        </a:xfrm>
      </p:grpSpPr>
      <p:sp>
        <p:nvSpPr>
          <p:cNvPr id="21155" name="Google Shape;21155;g13c2bc466c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56" name="Google Shape;21156;g13c2bc466c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68" name="Shape 21168"/>
        <p:cNvGrpSpPr/>
        <p:nvPr/>
      </p:nvGrpSpPr>
      <p:grpSpPr>
        <a:xfrm>
          <a:off x="0" y="0"/>
          <a:ext cx="0" cy="0"/>
          <a:chOff x="0" y="0"/>
          <a:chExt cx="0" cy="0"/>
        </a:xfrm>
      </p:grpSpPr>
      <p:sp>
        <p:nvSpPr>
          <p:cNvPr id="21169" name="Google Shape;21169;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70" name="Google Shape;21170;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12" name="Shape 21212"/>
        <p:cNvGrpSpPr/>
        <p:nvPr/>
      </p:nvGrpSpPr>
      <p:grpSpPr>
        <a:xfrm>
          <a:off x="0" y="0"/>
          <a:ext cx="0" cy="0"/>
          <a:chOff x="0" y="0"/>
          <a:chExt cx="0" cy="0"/>
        </a:xfrm>
      </p:grpSpPr>
      <p:sp>
        <p:nvSpPr>
          <p:cNvPr id="21213" name="Google Shape;21213;g239b4d9bc77_0_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14" name="Google Shape;21214;g239b4d9bc77_0_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22" name="Shape 21222"/>
        <p:cNvGrpSpPr/>
        <p:nvPr/>
      </p:nvGrpSpPr>
      <p:grpSpPr>
        <a:xfrm>
          <a:off x="0" y="0"/>
          <a:ext cx="0" cy="0"/>
          <a:chOff x="0" y="0"/>
          <a:chExt cx="0" cy="0"/>
        </a:xfrm>
      </p:grpSpPr>
      <p:sp>
        <p:nvSpPr>
          <p:cNvPr id="21223" name="Google Shape;21223;g3d6215c9147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24" name="Google Shape;21224;g3d6215c9147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28" name="Shape 21228"/>
        <p:cNvGrpSpPr/>
        <p:nvPr/>
      </p:nvGrpSpPr>
      <p:grpSpPr>
        <a:xfrm>
          <a:off x="0" y="0"/>
          <a:ext cx="0" cy="0"/>
          <a:chOff x="0" y="0"/>
          <a:chExt cx="0" cy="0"/>
        </a:xfrm>
      </p:grpSpPr>
      <p:sp>
        <p:nvSpPr>
          <p:cNvPr id="21229" name="Google Shape;21229;g239b4d9bc77_0_4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30" name="Google Shape;21230;g239b4d9bc77_0_4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34" name="Shape 21234"/>
        <p:cNvGrpSpPr/>
        <p:nvPr/>
      </p:nvGrpSpPr>
      <p:grpSpPr>
        <a:xfrm>
          <a:off x="0" y="0"/>
          <a:ext cx="0" cy="0"/>
          <a:chOff x="0" y="0"/>
          <a:chExt cx="0" cy="0"/>
        </a:xfrm>
      </p:grpSpPr>
      <p:sp>
        <p:nvSpPr>
          <p:cNvPr id="21235" name="Google Shape;21235;g239b4d9bc77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36" name="Google Shape;21236;g239b4d9bc77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609283" y="1185488"/>
            <a:ext cx="5925600" cy="2225400"/>
          </a:xfrm>
          <a:prstGeom prst="rect">
            <a:avLst/>
          </a:prstGeom>
          <a:noFill/>
        </p:spPr>
        <p:txBody>
          <a:bodyPr anchorCtr="0" anchor="t" bIns="91425" lIns="91425" spcFirstLastPara="1" rIns="91425" wrap="square" tIns="91425">
            <a:noAutofit/>
          </a:bodyPr>
          <a:lstStyle>
            <a:lvl1pPr lvl="0">
              <a:lnSpc>
                <a:spcPct val="85000"/>
              </a:lnSpc>
              <a:spcBef>
                <a:spcPts val="0"/>
              </a:spcBef>
              <a:spcAft>
                <a:spcPts val="0"/>
              </a:spcAft>
              <a:buSzPts val="4500"/>
              <a:buFont typeface="Loved by the King"/>
              <a:buNone/>
              <a:defRPr b="0" sz="5700"/>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10" name="Google Shape;10;p2"/>
          <p:cNvSpPr txBox="1"/>
          <p:nvPr>
            <p:ph idx="1" type="subTitle"/>
          </p:nvPr>
        </p:nvSpPr>
        <p:spPr>
          <a:xfrm>
            <a:off x="1609117" y="3592313"/>
            <a:ext cx="5925600" cy="365700"/>
          </a:xfrm>
          <a:prstGeom prst="rect">
            <a:avLst/>
          </a:prstGeom>
          <a:noFill/>
        </p:spPr>
        <p:txBody>
          <a:bodyPr anchorCtr="0" anchor="t" bIns="91425" lIns="91425" spcFirstLastPara="1" rIns="91425" wrap="square" tIns="91425">
            <a:noAutofit/>
          </a:bodyPr>
          <a:lstStyle>
            <a:lvl1pPr lvl="0" algn="ctr">
              <a:spcBef>
                <a:spcPts val="0"/>
              </a:spcBef>
              <a:spcAft>
                <a:spcPts val="0"/>
              </a:spcAft>
              <a:buSzPts val="1400"/>
              <a:buNone/>
              <a:defRPr sz="16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grpSp>
        <p:nvGrpSpPr>
          <p:cNvPr id="11" name="Google Shape;11;p2"/>
          <p:cNvGrpSpPr/>
          <p:nvPr/>
        </p:nvGrpSpPr>
        <p:grpSpPr>
          <a:xfrm rot="-1126034">
            <a:off x="-220226" y="154716"/>
            <a:ext cx="2521152" cy="1028214"/>
            <a:chOff x="2572076" y="-2571850"/>
            <a:chExt cx="3061968" cy="1248778"/>
          </a:xfrm>
        </p:grpSpPr>
        <p:sp>
          <p:nvSpPr>
            <p:cNvPr id="12" name="Google Shape;12;p2"/>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 name="Google Shape;361;p2"/>
          <p:cNvGrpSpPr/>
          <p:nvPr/>
        </p:nvGrpSpPr>
        <p:grpSpPr>
          <a:xfrm flipH="1" rot="1126034">
            <a:off x="6843074" y="154716"/>
            <a:ext cx="2521152" cy="1028214"/>
            <a:chOff x="2572076" y="-2571850"/>
            <a:chExt cx="3061968" cy="1248778"/>
          </a:xfrm>
        </p:grpSpPr>
        <p:sp>
          <p:nvSpPr>
            <p:cNvPr id="362" name="Google Shape;362;p2"/>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 name="Google Shape;711;p2"/>
          <p:cNvGrpSpPr/>
          <p:nvPr/>
        </p:nvGrpSpPr>
        <p:grpSpPr>
          <a:xfrm>
            <a:off x="4112200" y="-508450"/>
            <a:ext cx="919600" cy="919600"/>
            <a:chOff x="2904825" y="481650"/>
            <a:chExt cx="919600" cy="919600"/>
          </a:xfrm>
        </p:grpSpPr>
        <p:sp>
          <p:nvSpPr>
            <p:cNvPr id="712" name="Google Shape;712;p2"/>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 name="Google Shape;737;p2"/>
          <p:cNvGrpSpPr/>
          <p:nvPr/>
        </p:nvGrpSpPr>
        <p:grpSpPr>
          <a:xfrm>
            <a:off x="8222013" y="1561161"/>
            <a:ext cx="568751" cy="584870"/>
            <a:chOff x="412650" y="501950"/>
            <a:chExt cx="860050" cy="884425"/>
          </a:xfrm>
        </p:grpSpPr>
        <p:sp>
          <p:nvSpPr>
            <p:cNvPr id="738" name="Google Shape;738;p2"/>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 name="Google Shape;752;p2"/>
          <p:cNvGrpSpPr/>
          <p:nvPr/>
        </p:nvGrpSpPr>
        <p:grpSpPr>
          <a:xfrm>
            <a:off x="428838" y="1595811"/>
            <a:ext cx="568751" cy="584870"/>
            <a:chOff x="412650" y="501950"/>
            <a:chExt cx="860050" cy="884425"/>
          </a:xfrm>
        </p:grpSpPr>
        <p:sp>
          <p:nvSpPr>
            <p:cNvPr id="753" name="Google Shape;753;p2"/>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 name="Google Shape;767;p2"/>
          <p:cNvGrpSpPr/>
          <p:nvPr/>
        </p:nvGrpSpPr>
        <p:grpSpPr>
          <a:xfrm>
            <a:off x="4155100" y="4749350"/>
            <a:ext cx="919600" cy="919600"/>
            <a:chOff x="2904825" y="481650"/>
            <a:chExt cx="919600" cy="919600"/>
          </a:xfrm>
        </p:grpSpPr>
        <p:sp>
          <p:nvSpPr>
            <p:cNvPr id="768" name="Google Shape;768;p2"/>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 name="Google Shape;793;p2"/>
          <p:cNvGrpSpPr/>
          <p:nvPr/>
        </p:nvGrpSpPr>
        <p:grpSpPr>
          <a:xfrm rot="-5400000">
            <a:off x="-2627398" y="1799028"/>
            <a:ext cx="6047916" cy="488619"/>
            <a:chOff x="1902952" y="-2637297"/>
            <a:chExt cx="6047916" cy="488619"/>
          </a:xfrm>
        </p:grpSpPr>
        <p:sp>
          <p:nvSpPr>
            <p:cNvPr id="794" name="Google Shape;794;p2"/>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 name="Google Shape;800;p2"/>
          <p:cNvGrpSpPr/>
          <p:nvPr/>
        </p:nvGrpSpPr>
        <p:grpSpPr>
          <a:xfrm rot="-5400000">
            <a:off x="5651127" y="2516003"/>
            <a:ext cx="6047916" cy="488619"/>
            <a:chOff x="1902952" y="-2637297"/>
            <a:chExt cx="6047916" cy="488619"/>
          </a:xfrm>
        </p:grpSpPr>
        <p:sp>
          <p:nvSpPr>
            <p:cNvPr id="801" name="Google Shape;801;p2"/>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 name="Google Shape;807;p2"/>
          <p:cNvGrpSpPr/>
          <p:nvPr/>
        </p:nvGrpSpPr>
        <p:grpSpPr>
          <a:xfrm>
            <a:off x="1683490" y="411140"/>
            <a:ext cx="6047916" cy="488619"/>
            <a:chOff x="1902952" y="-2637297"/>
            <a:chExt cx="6047916" cy="488619"/>
          </a:xfrm>
        </p:grpSpPr>
        <p:sp>
          <p:nvSpPr>
            <p:cNvPr id="808" name="Google Shape;808;p2"/>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 name="Google Shape;814;p2"/>
          <p:cNvGrpSpPr/>
          <p:nvPr/>
        </p:nvGrpSpPr>
        <p:grpSpPr>
          <a:xfrm>
            <a:off x="8579464" y="2317743"/>
            <a:ext cx="296115" cy="304508"/>
            <a:chOff x="412650" y="501950"/>
            <a:chExt cx="860050" cy="884425"/>
          </a:xfrm>
        </p:grpSpPr>
        <p:sp>
          <p:nvSpPr>
            <p:cNvPr id="815" name="Google Shape;815;p2"/>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 name="Google Shape;829;p2"/>
          <p:cNvGrpSpPr/>
          <p:nvPr/>
        </p:nvGrpSpPr>
        <p:grpSpPr>
          <a:xfrm>
            <a:off x="8579487" y="3184166"/>
            <a:ext cx="346965" cy="339831"/>
            <a:chOff x="8318537" y="-2340334"/>
            <a:chExt cx="346965" cy="339831"/>
          </a:xfrm>
        </p:grpSpPr>
        <p:sp>
          <p:nvSpPr>
            <p:cNvPr id="830" name="Google Shape;830;p2"/>
            <p:cNvSpPr/>
            <p:nvPr/>
          </p:nvSpPr>
          <p:spPr>
            <a:xfrm>
              <a:off x="8318537" y="-2100181"/>
              <a:ext cx="86296" cy="99678"/>
            </a:xfrm>
            <a:custGeom>
              <a:rect b="b" l="l" r="r" t="t"/>
              <a:pathLst>
                <a:path extrusionOk="0" h="1877" w="1625">
                  <a:moveTo>
                    <a:pt x="957" y="0"/>
                  </a:moveTo>
                  <a:lnTo>
                    <a:pt x="921" y="181"/>
                  </a:lnTo>
                  <a:lnTo>
                    <a:pt x="885" y="343"/>
                  </a:lnTo>
                  <a:lnTo>
                    <a:pt x="831" y="505"/>
                  </a:lnTo>
                  <a:lnTo>
                    <a:pt x="777" y="650"/>
                  </a:lnTo>
                  <a:lnTo>
                    <a:pt x="704" y="776"/>
                  </a:lnTo>
                  <a:lnTo>
                    <a:pt x="614" y="902"/>
                  </a:lnTo>
                  <a:lnTo>
                    <a:pt x="452" y="1119"/>
                  </a:lnTo>
                  <a:lnTo>
                    <a:pt x="290" y="1281"/>
                  </a:lnTo>
                  <a:lnTo>
                    <a:pt x="145" y="1407"/>
                  </a:lnTo>
                  <a:lnTo>
                    <a:pt x="1" y="1497"/>
                  </a:lnTo>
                  <a:lnTo>
                    <a:pt x="434" y="1876"/>
                  </a:lnTo>
                  <a:lnTo>
                    <a:pt x="668" y="1732"/>
                  </a:lnTo>
                  <a:lnTo>
                    <a:pt x="867" y="1588"/>
                  </a:lnTo>
                  <a:lnTo>
                    <a:pt x="1029" y="1443"/>
                  </a:lnTo>
                  <a:lnTo>
                    <a:pt x="1174" y="1281"/>
                  </a:lnTo>
                  <a:lnTo>
                    <a:pt x="1282" y="1155"/>
                  </a:lnTo>
                  <a:lnTo>
                    <a:pt x="1372" y="1010"/>
                  </a:lnTo>
                  <a:lnTo>
                    <a:pt x="1462" y="884"/>
                  </a:lnTo>
                  <a:lnTo>
                    <a:pt x="1516" y="758"/>
                  </a:lnTo>
                  <a:lnTo>
                    <a:pt x="1588" y="541"/>
                  </a:lnTo>
                  <a:lnTo>
                    <a:pt x="1624" y="379"/>
                  </a:lnTo>
                  <a:lnTo>
                    <a:pt x="1624" y="253"/>
                  </a:lnTo>
                  <a:lnTo>
                    <a:pt x="1624" y="217"/>
                  </a:lnTo>
                  <a:lnTo>
                    <a:pt x="9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
            <p:cNvSpPr/>
            <p:nvPr/>
          </p:nvSpPr>
          <p:spPr>
            <a:xfrm>
              <a:off x="8557221" y="-2340334"/>
              <a:ext cx="108281" cy="48910"/>
            </a:xfrm>
            <a:custGeom>
              <a:rect b="b" l="l" r="r" t="t"/>
              <a:pathLst>
                <a:path extrusionOk="0" h="921" w="2039">
                  <a:moveTo>
                    <a:pt x="1859" y="1"/>
                  </a:moveTo>
                  <a:lnTo>
                    <a:pt x="1696" y="91"/>
                  </a:lnTo>
                  <a:lnTo>
                    <a:pt x="1534" y="145"/>
                  </a:lnTo>
                  <a:lnTo>
                    <a:pt x="1371" y="199"/>
                  </a:lnTo>
                  <a:lnTo>
                    <a:pt x="1209" y="217"/>
                  </a:lnTo>
                  <a:lnTo>
                    <a:pt x="1065" y="235"/>
                  </a:lnTo>
                  <a:lnTo>
                    <a:pt x="902" y="235"/>
                  </a:lnTo>
                  <a:lnTo>
                    <a:pt x="632" y="217"/>
                  </a:lnTo>
                  <a:lnTo>
                    <a:pt x="415" y="163"/>
                  </a:lnTo>
                  <a:lnTo>
                    <a:pt x="235" y="127"/>
                  </a:lnTo>
                  <a:lnTo>
                    <a:pt x="73" y="55"/>
                  </a:lnTo>
                  <a:lnTo>
                    <a:pt x="0" y="632"/>
                  </a:lnTo>
                  <a:lnTo>
                    <a:pt x="253" y="741"/>
                  </a:lnTo>
                  <a:lnTo>
                    <a:pt x="488" y="813"/>
                  </a:lnTo>
                  <a:lnTo>
                    <a:pt x="704" y="867"/>
                  </a:lnTo>
                  <a:lnTo>
                    <a:pt x="902" y="903"/>
                  </a:lnTo>
                  <a:lnTo>
                    <a:pt x="1083" y="921"/>
                  </a:lnTo>
                  <a:lnTo>
                    <a:pt x="1390" y="921"/>
                  </a:lnTo>
                  <a:lnTo>
                    <a:pt x="1534" y="903"/>
                  </a:lnTo>
                  <a:lnTo>
                    <a:pt x="1750" y="849"/>
                  </a:lnTo>
                  <a:lnTo>
                    <a:pt x="1913" y="777"/>
                  </a:lnTo>
                  <a:lnTo>
                    <a:pt x="2003" y="722"/>
                  </a:lnTo>
                  <a:lnTo>
                    <a:pt x="2039" y="686"/>
                  </a:lnTo>
                  <a:lnTo>
                    <a:pt x="185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 name="Google Shape;832;p2"/>
          <p:cNvGrpSpPr/>
          <p:nvPr/>
        </p:nvGrpSpPr>
        <p:grpSpPr>
          <a:xfrm>
            <a:off x="2284996" y="85398"/>
            <a:ext cx="4659804" cy="325746"/>
            <a:chOff x="3670446" y="-1048927"/>
            <a:chExt cx="4659804" cy="325746"/>
          </a:xfrm>
        </p:grpSpPr>
        <p:sp>
          <p:nvSpPr>
            <p:cNvPr id="833" name="Google Shape;833;p2"/>
            <p:cNvSpPr/>
            <p:nvPr/>
          </p:nvSpPr>
          <p:spPr>
            <a:xfrm>
              <a:off x="4178183" y="-850633"/>
              <a:ext cx="58522" cy="127452"/>
            </a:xfrm>
            <a:custGeom>
              <a:rect b="b" l="l" r="r" t="t"/>
              <a:pathLst>
                <a:path extrusionOk="0" h="2400" w="1102">
                  <a:moveTo>
                    <a:pt x="686" y="1"/>
                  </a:moveTo>
                  <a:lnTo>
                    <a:pt x="19" y="199"/>
                  </a:lnTo>
                  <a:lnTo>
                    <a:pt x="1" y="398"/>
                  </a:lnTo>
                  <a:lnTo>
                    <a:pt x="19" y="596"/>
                  </a:lnTo>
                  <a:lnTo>
                    <a:pt x="37" y="794"/>
                  </a:lnTo>
                  <a:lnTo>
                    <a:pt x="55" y="993"/>
                  </a:lnTo>
                  <a:lnTo>
                    <a:pt x="145" y="1354"/>
                  </a:lnTo>
                  <a:lnTo>
                    <a:pt x="253" y="1696"/>
                  </a:lnTo>
                  <a:lnTo>
                    <a:pt x="362" y="1985"/>
                  </a:lnTo>
                  <a:lnTo>
                    <a:pt x="452" y="2202"/>
                  </a:lnTo>
                  <a:lnTo>
                    <a:pt x="560" y="2400"/>
                  </a:lnTo>
                  <a:lnTo>
                    <a:pt x="1101" y="2129"/>
                  </a:lnTo>
                  <a:lnTo>
                    <a:pt x="993" y="1931"/>
                  </a:lnTo>
                  <a:lnTo>
                    <a:pt x="903" y="1751"/>
                  </a:lnTo>
                  <a:lnTo>
                    <a:pt x="831" y="1552"/>
                  </a:lnTo>
                  <a:lnTo>
                    <a:pt x="776" y="1372"/>
                  </a:lnTo>
                  <a:lnTo>
                    <a:pt x="704" y="1011"/>
                  </a:lnTo>
                  <a:lnTo>
                    <a:pt x="668" y="686"/>
                  </a:lnTo>
                  <a:lnTo>
                    <a:pt x="668" y="416"/>
                  </a:lnTo>
                  <a:lnTo>
                    <a:pt x="668" y="199"/>
                  </a:lnTo>
                  <a:lnTo>
                    <a:pt x="68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
            <p:cNvSpPr/>
            <p:nvPr/>
          </p:nvSpPr>
          <p:spPr>
            <a:xfrm>
              <a:off x="4178183" y="-850633"/>
              <a:ext cx="58522" cy="127452"/>
            </a:xfrm>
            <a:custGeom>
              <a:rect b="b" l="l" r="r" t="t"/>
              <a:pathLst>
                <a:path extrusionOk="0" fill="none" h="2400" w="1102">
                  <a:moveTo>
                    <a:pt x="560" y="2400"/>
                  </a:moveTo>
                  <a:lnTo>
                    <a:pt x="560" y="2400"/>
                  </a:lnTo>
                  <a:lnTo>
                    <a:pt x="452" y="2202"/>
                  </a:lnTo>
                  <a:lnTo>
                    <a:pt x="362" y="1985"/>
                  </a:lnTo>
                  <a:lnTo>
                    <a:pt x="253" y="1696"/>
                  </a:lnTo>
                  <a:lnTo>
                    <a:pt x="145" y="1354"/>
                  </a:lnTo>
                  <a:lnTo>
                    <a:pt x="55" y="993"/>
                  </a:lnTo>
                  <a:lnTo>
                    <a:pt x="37" y="794"/>
                  </a:lnTo>
                  <a:lnTo>
                    <a:pt x="19" y="596"/>
                  </a:lnTo>
                  <a:lnTo>
                    <a:pt x="1" y="398"/>
                  </a:lnTo>
                  <a:lnTo>
                    <a:pt x="19" y="199"/>
                  </a:lnTo>
                  <a:lnTo>
                    <a:pt x="686" y="1"/>
                  </a:lnTo>
                  <a:lnTo>
                    <a:pt x="686" y="1"/>
                  </a:lnTo>
                  <a:lnTo>
                    <a:pt x="668" y="199"/>
                  </a:lnTo>
                  <a:lnTo>
                    <a:pt x="668" y="416"/>
                  </a:lnTo>
                  <a:lnTo>
                    <a:pt x="668" y="686"/>
                  </a:lnTo>
                  <a:lnTo>
                    <a:pt x="704" y="1011"/>
                  </a:lnTo>
                  <a:lnTo>
                    <a:pt x="776" y="1372"/>
                  </a:lnTo>
                  <a:lnTo>
                    <a:pt x="831" y="1552"/>
                  </a:lnTo>
                  <a:lnTo>
                    <a:pt x="903" y="1751"/>
                  </a:lnTo>
                  <a:lnTo>
                    <a:pt x="993" y="1931"/>
                  </a:lnTo>
                  <a:lnTo>
                    <a:pt x="1101" y="2129"/>
                  </a:lnTo>
                  <a:lnTo>
                    <a:pt x="560" y="2400"/>
                  </a:lnTo>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
            <p:cNvSpPr/>
            <p:nvPr/>
          </p:nvSpPr>
          <p:spPr>
            <a:xfrm>
              <a:off x="8270773" y="-900445"/>
              <a:ext cx="59478" cy="125540"/>
            </a:xfrm>
            <a:custGeom>
              <a:rect b="b" l="l" r="r" t="t"/>
              <a:pathLst>
                <a:path extrusionOk="0" h="2364" w="1120">
                  <a:moveTo>
                    <a:pt x="1119" y="1"/>
                  </a:moveTo>
                  <a:lnTo>
                    <a:pt x="109" y="181"/>
                  </a:lnTo>
                  <a:lnTo>
                    <a:pt x="37" y="434"/>
                  </a:lnTo>
                  <a:lnTo>
                    <a:pt x="1" y="686"/>
                  </a:lnTo>
                  <a:lnTo>
                    <a:pt x="1" y="903"/>
                  </a:lnTo>
                  <a:lnTo>
                    <a:pt x="1" y="1119"/>
                  </a:lnTo>
                  <a:lnTo>
                    <a:pt x="37" y="1318"/>
                  </a:lnTo>
                  <a:lnTo>
                    <a:pt x="73" y="1498"/>
                  </a:lnTo>
                  <a:lnTo>
                    <a:pt x="127" y="1660"/>
                  </a:lnTo>
                  <a:lnTo>
                    <a:pt x="199" y="1805"/>
                  </a:lnTo>
                  <a:lnTo>
                    <a:pt x="271" y="1931"/>
                  </a:lnTo>
                  <a:lnTo>
                    <a:pt x="343" y="2039"/>
                  </a:lnTo>
                  <a:lnTo>
                    <a:pt x="470" y="2220"/>
                  </a:lnTo>
                  <a:lnTo>
                    <a:pt x="578" y="2328"/>
                  </a:lnTo>
                  <a:lnTo>
                    <a:pt x="614" y="2364"/>
                  </a:lnTo>
                  <a:lnTo>
                    <a:pt x="1119" y="2147"/>
                  </a:lnTo>
                  <a:lnTo>
                    <a:pt x="1065" y="1949"/>
                  </a:lnTo>
                  <a:lnTo>
                    <a:pt x="1011" y="1751"/>
                  </a:lnTo>
                  <a:lnTo>
                    <a:pt x="975" y="1534"/>
                  </a:lnTo>
                  <a:lnTo>
                    <a:pt x="957" y="1354"/>
                  </a:lnTo>
                  <a:lnTo>
                    <a:pt x="939" y="975"/>
                  </a:lnTo>
                  <a:lnTo>
                    <a:pt x="975" y="650"/>
                  </a:lnTo>
                  <a:lnTo>
                    <a:pt x="1011" y="379"/>
                  </a:lnTo>
                  <a:lnTo>
                    <a:pt x="1065" y="181"/>
                  </a:lnTo>
                  <a:lnTo>
                    <a:pt x="111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
            <p:cNvSpPr/>
            <p:nvPr/>
          </p:nvSpPr>
          <p:spPr>
            <a:xfrm>
              <a:off x="3670446" y="-1048927"/>
              <a:ext cx="118849" cy="102546"/>
            </a:xfrm>
            <a:custGeom>
              <a:rect b="b" l="l" r="r" t="t"/>
              <a:pathLst>
                <a:path extrusionOk="0" h="1931" w="2238">
                  <a:moveTo>
                    <a:pt x="1732" y="0"/>
                  </a:moveTo>
                  <a:lnTo>
                    <a:pt x="1714" y="37"/>
                  </a:lnTo>
                  <a:lnTo>
                    <a:pt x="1660" y="145"/>
                  </a:lnTo>
                  <a:lnTo>
                    <a:pt x="1588" y="307"/>
                  </a:lnTo>
                  <a:lnTo>
                    <a:pt x="1426" y="506"/>
                  </a:lnTo>
                  <a:lnTo>
                    <a:pt x="1336" y="614"/>
                  </a:lnTo>
                  <a:lnTo>
                    <a:pt x="1209" y="722"/>
                  </a:lnTo>
                  <a:lnTo>
                    <a:pt x="1083" y="848"/>
                  </a:lnTo>
                  <a:lnTo>
                    <a:pt x="921" y="957"/>
                  </a:lnTo>
                  <a:lnTo>
                    <a:pt x="722" y="1065"/>
                  </a:lnTo>
                  <a:lnTo>
                    <a:pt x="506" y="1173"/>
                  </a:lnTo>
                  <a:lnTo>
                    <a:pt x="271" y="1281"/>
                  </a:lnTo>
                  <a:lnTo>
                    <a:pt x="1" y="1390"/>
                  </a:lnTo>
                  <a:lnTo>
                    <a:pt x="343" y="1931"/>
                  </a:lnTo>
                  <a:lnTo>
                    <a:pt x="2238" y="686"/>
                  </a:lnTo>
                  <a:lnTo>
                    <a:pt x="17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 name="Google Shape;837;p2"/>
          <p:cNvGrpSpPr/>
          <p:nvPr/>
        </p:nvGrpSpPr>
        <p:grpSpPr>
          <a:xfrm>
            <a:off x="186389" y="2317743"/>
            <a:ext cx="296115" cy="304508"/>
            <a:chOff x="412650" y="501950"/>
            <a:chExt cx="860050" cy="884425"/>
          </a:xfrm>
        </p:grpSpPr>
        <p:sp>
          <p:nvSpPr>
            <p:cNvPr id="838" name="Google Shape;838;p2"/>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2"/>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 name="Google Shape;852;p2"/>
          <p:cNvSpPr/>
          <p:nvPr/>
        </p:nvSpPr>
        <p:spPr>
          <a:xfrm rot="-5400000">
            <a:off x="384149" y="4384598"/>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 name="Google Shape;853;p2"/>
          <p:cNvGrpSpPr/>
          <p:nvPr/>
        </p:nvGrpSpPr>
        <p:grpSpPr>
          <a:xfrm rot="2233414">
            <a:off x="-477974" y="4315918"/>
            <a:ext cx="1888926" cy="914495"/>
            <a:chOff x="2203075" y="-2705275"/>
            <a:chExt cx="4020625" cy="1946525"/>
          </a:xfrm>
        </p:grpSpPr>
        <p:sp>
          <p:nvSpPr>
            <p:cNvPr id="854" name="Google Shape;854;p2"/>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2"/>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
            <p:cNvSpPr/>
            <p:nvPr/>
          </p:nvSpPr>
          <p:spPr>
            <a:xfrm>
              <a:off x="3891600" y="-2350800"/>
              <a:ext cx="155600" cy="289125"/>
            </a:xfrm>
            <a:custGeom>
              <a:rect b="b" l="l" r="r" t="t"/>
              <a:pathLst>
                <a:path extrusionOk="0" fill="none" h="11565" w="6224">
                  <a:moveTo>
                    <a:pt x="3355" y="1"/>
                  </a:moveTo>
                  <a:lnTo>
                    <a:pt x="3355" y="1"/>
                  </a:lnTo>
                  <a:lnTo>
                    <a:pt x="3121" y="993"/>
                  </a:lnTo>
                  <a:lnTo>
                    <a:pt x="2868" y="2039"/>
                  </a:lnTo>
                  <a:lnTo>
                    <a:pt x="2580" y="3104"/>
                  </a:lnTo>
                  <a:lnTo>
                    <a:pt x="2291" y="4186"/>
                  </a:lnTo>
                  <a:lnTo>
                    <a:pt x="2291" y="4186"/>
                  </a:lnTo>
                  <a:lnTo>
                    <a:pt x="2165" y="4691"/>
                  </a:lnTo>
                  <a:lnTo>
                    <a:pt x="2165" y="4691"/>
                  </a:lnTo>
                  <a:lnTo>
                    <a:pt x="1678" y="6333"/>
                  </a:lnTo>
                  <a:lnTo>
                    <a:pt x="1155" y="8010"/>
                  </a:lnTo>
                  <a:lnTo>
                    <a:pt x="595" y="9742"/>
                  </a:lnTo>
                  <a:lnTo>
                    <a:pt x="0" y="11474"/>
                  </a:lnTo>
                  <a:lnTo>
                    <a:pt x="0" y="11474"/>
                  </a:lnTo>
                  <a:lnTo>
                    <a:pt x="2724" y="11564"/>
                  </a:lnTo>
                  <a:lnTo>
                    <a:pt x="2724" y="11564"/>
                  </a:lnTo>
                  <a:lnTo>
                    <a:pt x="3283" y="9869"/>
                  </a:lnTo>
                  <a:lnTo>
                    <a:pt x="3806" y="8245"/>
                  </a:lnTo>
                  <a:lnTo>
                    <a:pt x="4294" y="6675"/>
                  </a:lnTo>
                  <a:lnTo>
                    <a:pt x="4745" y="5196"/>
                  </a:lnTo>
                  <a:lnTo>
                    <a:pt x="5556" y="2472"/>
                  </a:lnTo>
                  <a:lnTo>
                    <a:pt x="6224" y="145"/>
                  </a:lnTo>
                  <a:lnTo>
                    <a:pt x="6224" y="145"/>
                  </a:lnTo>
                  <a:lnTo>
                    <a:pt x="6224" y="145"/>
                  </a:lnTo>
                  <a:lnTo>
                    <a:pt x="4817" y="73"/>
                  </a:lnTo>
                  <a:lnTo>
                    <a:pt x="335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2"/>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2"/>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2"/>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2"/>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 name="Google Shape;959;p2"/>
          <p:cNvGrpSpPr/>
          <p:nvPr/>
        </p:nvGrpSpPr>
        <p:grpSpPr>
          <a:xfrm flipH="1" rot="-2233414">
            <a:off x="7735001" y="4315918"/>
            <a:ext cx="1888926" cy="914495"/>
            <a:chOff x="2203075" y="-2705275"/>
            <a:chExt cx="4020625" cy="1946525"/>
          </a:xfrm>
        </p:grpSpPr>
        <p:sp>
          <p:nvSpPr>
            <p:cNvPr id="960" name="Google Shape;960;p2"/>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2"/>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2"/>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2"/>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2"/>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2"/>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2"/>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2"/>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2"/>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2"/>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2"/>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2"/>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2"/>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2"/>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2"/>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2"/>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2"/>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2"/>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2"/>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2"/>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2"/>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2"/>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2"/>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2"/>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2"/>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2"/>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2"/>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2"/>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2"/>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2"/>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2"/>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2"/>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2"/>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2"/>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2"/>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2"/>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2"/>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2"/>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2"/>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2"/>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2"/>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2"/>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2"/>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2"/>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2"/>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2"/>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2"/>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2"/>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2"/>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2"/>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2"/>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2"/>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2"/>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2"/>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2"/>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2"/>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2"/>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2"/>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2"/>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2"/>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2"/>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2"/>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2"/>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2"/>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2"/>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2"/>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2"/>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2"/>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2"/>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2"/>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2"/>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2"/>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2"/>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2"/>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6428" name="Shape 6428"/>
        <p:cNvGrpSpPr/>
        <p:nvPr/>
      </p:nvGrpSpPr>
      <p:grpSpPr>
        <a:xfrm>
          <a:off x="0" y="0"/>
          <a:ext cx="0" cy="0"/>
          <a:chOff x="0" y="0"/>
          <a:chExt cx="0" cy="0"/>
        </a:xfrm>
      </p:grpSpPr>
      <p:sp>
        <p:nvSpPr>
          <p:cNvPr id="6429" name="Google Shape;6429;p11"/>
          <p:cNvSpPr txBox="1"/>
          <p:nvPr>
            <p:ph hasCustomPrompt="1" type="title"/>
          </p:nvPr>
        </p:nvSpPr>
        <p:spPr>
          <a:xfrm>
            <a:off x="1487325" y="1573944"/>
            <a:ext cx="6169500" cy="1196700"/>
          </a:xfrm>
          <a:prstGeom prst="rect">
            <a:avLst/>
          </a:prstGeom>
        </p:spPr>
        <p:txBody>
          <a:bodyPr anchorCtr="0" anchor="t" bIns="91425" lIns="91425" spcFirstLastPara="1" rIns="91425" wrap="square" tIns="91425">
            <a:noAutofit/>
          </a:bodyPr>
          <a:lstStyle>
            <a:lvl1pPr lvl="0" algn="ctr">
              <a:spcBef>
                <a:spcPts val="0"/>
              </a:spcBef>
              <a:spcAft>
                <a:spcPts val="0"/>
              </a:spcAft>
              <a:buSzPts val="9600"/>
              <a:buNone/>
              <a:defRPr sz="72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430" name="Google Shape;6430;p11"/>
          <p:cNvSpPr txBox="1"/>
          <p:nvPr>
            <p:ph idx="1" type="subTitle"/>
          </p:nvPr>
        </p:nvSpPr>
        <p:spPr>
          <a:xfrm>
            <a:off x="1487175" y="2769844"/>
            <a:ext cx="6169500" cy="3657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6431" name="Google Shape;6431;p11"/>
          <p:cNvGrpSpPr/>
          <p:nvPr/>
        </p:nvGrpSpPr>
        <p:grpSpPr>
          <a:xfrm flipH="1" rot="1126034">
            <a:off x="6843074" y="154716"/>
            <a:ext cx="2521152" cy="1028214"/>
            <a:chOff x="2572076" y="-2571850"/>
            <a:chExt cx="3061968" cy="1248778"/>
          </a:xfrm>
        </p:grpSpPr>
        <p:sp>
          <p:nvSpPr>
            <p:cNvPr id="6432" name="Google Shape;6432;p11"/>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1"/>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1"/>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1"/>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1"/>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1"/>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1"/>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1"/>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1"/>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11"/>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11"/>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1"/>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1"/>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1"/>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1"/>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1"/>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1"/>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1"/>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1"/>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11"/>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11"/>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1"/>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1"/>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1"/>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1"/>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1"/>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1"/>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11"/>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11"/>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11"/>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11"/>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11"/>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11"/>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11"/>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1"/>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11"/>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11"/>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11"/>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11"/>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1"/>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1"/>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1"/>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1"/>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1"/>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1"/>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1"/>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1"/>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11"/>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11"/>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1"/>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1"/>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11"/>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11"/>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1"/>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1"/>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11"/>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11"/>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1"/>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1"/>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1"/>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1"/>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1"/>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1"/>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1"/>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1"/>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11"/>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11"/>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1"/>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1"/>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1"/>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1"/>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1"/>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1"/>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1"/>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1"/>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11"/>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11"/>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1"/>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1"/>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11"/>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11"/>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1"/>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1"/>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1"/>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1"/>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1"/>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1"/>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11"/>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11"/>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1"/>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1"/>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1"/>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1"/>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11"/>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11"/>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11"/>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11"/>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11"/>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11"/>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1"/>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1"/>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11"/>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11"/>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11"/>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1"/>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1"/>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1"/>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1"/>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1"/>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1"/>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1"/>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11"/>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11"/>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1"/>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1"/>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11"/>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11"/>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1"/>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1"/>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11"/>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11"/>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1"/>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1"/>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11"/>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11"/>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1"/>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11"/>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11"/>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11"/>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11"/>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11"/>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11"/>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11"/>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11"/>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11"/>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11"/>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11"/>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11"/>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11"/>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1"/>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1"/>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1"/>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1"/>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1"/>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1"/>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1"/>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1"/>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1"/>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1"/>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1"/>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11"/>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11"/>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11"/>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11"/>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11"/>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11"/>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11"/>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1"/>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1"/>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1"/>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1"/>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1"/>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1"/>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1"/>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1"/>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11"/>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11"/>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1"/>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1"/>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11"/>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1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1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1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1"/>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11"/>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11"/>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1"/>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1"/>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11"/>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11"/>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11"/>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11"/>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1"/>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1"/>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1"/>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1"/>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11"/>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11"/>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11"/>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1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1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1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11"/>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11"/>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11"/>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11"/>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11"/>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11"/>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11"/>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1"/>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1"/>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1"/>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1"/>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1"/>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11"/>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11"/>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1"/>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11"/>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11"/>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1"/>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1"/>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11"/>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11"/>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1"/>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1"/>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11"/>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11"/>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1"/>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1"/>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1"/>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11"/>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1"/>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1"/>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1"/>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1"/>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11"/>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11"/>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1"/>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1"/>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1"/>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1"/>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1"/>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1"/>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11"/>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1"/>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11"/>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11"/>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11"/>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1"/>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1"/>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1"/>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1"/>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1"/>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1"/>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1"/>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11"/>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11"/>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11"/>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11"/>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11"/>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11"/>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11"/>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11"/>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1"/>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1"/>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1"/>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1"/>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1"/>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1"/>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1"/>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1"/>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11"/>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11"/>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1"/>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1"/>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11"/>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11"/>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1"/>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1"/>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11"/>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11"/>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1"/>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1"/>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1"/>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1"/>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1"/>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1"/>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1"/>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1"/>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11"/>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11"/>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1"/>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1"/>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11"/>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11"/>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1"/>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1"/>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1"/>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1"/>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1"/>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1"/>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1"/>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1"/>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11"/>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11"/>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11"/>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11"/>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1"/>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11"/>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11"/>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1"/>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1"/>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1"/>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1"/>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1"/>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1"/>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1"/>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1"/>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11"/>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11"/>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1"/>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1"/>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1"/>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1"/>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1"/>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1"/>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1"/>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1"/>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1"/>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1"/>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1"/>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11"/>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11"/>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1"/>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1"/>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1"/>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1"/>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11"/>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11"/>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11"/>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11"/>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11"/>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11"/>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1"/>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1"/>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1"/>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1"/>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11"/>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11"/>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11"/>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11"/>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11"/>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11"/>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1" name="Google Shape;6781;p11"/>
          <p:cNvGrpSpPr/>
          <p:nvPr/>
        </p:nvGrpSpPr>
        <p:grpSpPr>
          <a:xfrm flipH="1">
            <a:off x="278936" y="284625"/>
            <a:ext cx="342730" cy="352443"/>
            <a:chOff x="412650" y="501950"/>
            <a:chExt cx="860050" cy="884425"/>
          </a:xfrm>
        </p:grpSpPr>
        <p:sp>
          <p:nvSpPr>
            <p:cNvPr id="6782" name="Google Shape;6782;p11"/>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11"/>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1"/>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1"/>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1"/>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1"/>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1"/>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1"/>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1"/>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1"/>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11"/>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11"/>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1"/>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1"/>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11"/>
          <p:cNvGrpSpPr/>
          <p:nvPr/>
        </p:nvGrpSpPr>
        <p:grpSpPr>
          <a:xfrm flipH="1">
            <a:off x="144463" y="895811"/>
            <a:ext cx="568751" cy="584870"/>
            <a:chOff x="412650" y="501950"/>
            <a:chExt cx="860050" cy="884425"/>
          </a:xfrm>
        </p:grpSpPr>
        <p:sp>
          <p:nvSpPr>
            <p:cNvPr id="6797" name="Google Shape;6797;p11"/>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1"/>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1"/>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11"/>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11"/>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1"/>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1"/>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1"/>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1"/>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1"/>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1"/>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1"/>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1"/>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11"/>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1" name="Google Shape;6811;p11"/>
          <p:cNvGrpSpPr/>
          <p:nvPr/>
        </p:nvGrpSpPr>
        <p:grpSpPr>
          <a:xfrm flipH="1">
            <a:off x="4112200" y="4599425"/>
            <a:ext cx="919600" cy="919600"/>
            <a:chOff x="2904825" y="481650"/>
            <a:chExt cx="919600" cy="919600"/>
          </a:xfrm>
        </p:grpSpPr>
        <p:sp>
          <p:nvSpPr>
            <p:cNvPr id="6812" name="Google Shape;6812;p11"/>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1"/>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1"/>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1"/>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1"/>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1"/>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1"/>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1"/>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11"/>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11"/>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1"/>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1"/>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1"/>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1"/>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1"/>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1"/>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1"/>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1"/>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11"/>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11"/>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1"/>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1"/>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11"/>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11"/>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11"/>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11"/>
          <p:cNvGrpSpPr/>
          <p:nvPr/>
        </p:nvGrpSpPr>
        <p:grpSpPr>
          <a:xfrm>
            <a:off x="8522310" y="3699600"/>
            <a:ext cx="342730" cy="352443"/>
            <a:chOff x="412650" y="501950"/>
            <a:chExt cx="860050" cy="884425"/>
          </a:xfrm>
        </p:grpSpPr>
        <p:sp>
          <p:nvSpPr>
            <p:cNvPr id="6838" name="Google Shape;6838;p11"/>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11"/>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11"/>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11"/>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11"/>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11"/>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11"/>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11"/>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11"/>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11"/>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11"/>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11"/>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11"/>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11"/>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2" name="Google Shape;6852;p11"/>
          <p:cNvGrpSpPr/>
          <p:nvPr/>
        </p:nvGrpSpPr>
        <p:grpSpPr>
          <a:xfrm>
            <a:off x="8430763" y="4310786"/>
            <a:ext cx="568751" cy="584870"/>
            <a:chOff x="412650" y="501950"/>
            <a:chExt cx="860050" cy="884425"/>
          </a:xfrm>
        </p:grpSpPr>
        <p:sp>
          <p:nvSpPr>
            <p:cNvPr id="6853" name="Google Shape;6853;p11"/>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1"/>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1"/>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1"/>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1"/>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1"/>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1"/>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1"/>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11"/>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11"/>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1"/>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1"/>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11"/>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11"/>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7" name="Google Shape;6867;p11"/>
          <p:cNvGrpSpPr/>
          <p:nvPr/>
        </p:nvGrpSpPr>
        <p:grpSpPr>
          <a:xfrm flipH="1">
            <a:off x="4112264" y="-380100"/>
            <a:ext cx="919600" cy="919600"/>
            <a:chOff x="2904825" y="481650"/>
            <a:chExt cx="919600" cy="919600"/>
          </a:xfrm>
        </p:grpSpPr>
        <p:sp>
          <p:nvSpPr>
            <p:cNvPr id="6868" name="Google Shape;6868;p11"/>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1"/>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1"/>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1"/>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1"/>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1"/>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1"/>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11"/>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11"/>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1"/>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1"/>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11"/>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11"/>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1"/>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1"/>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11"/>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11"/>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1"/>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1"/>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1"/>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1"/>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1"/>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1"/>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1"/>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1"/>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3" name="Google Shape;6893;p11"/>
          <p:cNvGrpSpPr/>
          <p:nvPr/>
        </p:nvGrpSpPr>
        <p:grpSpPr>
          <a:xfrm rot="-5400000">
            <a:off x="-2627398" y="1799028"/>
            <a:ext cx="6047916" cy="488619"/>
            <a:chOff x="1902952" y="-2637297"/>
            <a:chExt cx="6047916" cy="488619"/>
          </a:xfrm>
        </p:grpSpPr>
        <p:sp>
          <p:nvSpPr>
            <p:cNvPr id="6894" name="Google Shape;6894;p11"/>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11"/>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11"/>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11"/>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11"/>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11"/>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0" name="Google Shape;6900;p11"/>
          <p:cNvGrpSpPr/>
          <p:nvPr/>
        </p:nvGrpSpPr>
        <p:grpSpPr>
          <a:xfrm>
            <a:off x="1683490" y="411140"/>
            <a:ext cx="6047916" cy="488619"/>
            <a:chOff x="1902952" y="-2637297"/>
            <a:chExt cx="6047916" cy="488619"/>
          </a:xfrm>
        </p:grpSpPr>
        <p:sp>
          <p:nvSpPr>
            <p:cNvPr id="6901" name="Google Shape;6901;p11"/>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1"/>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1"/>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1"/>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1"/>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1"/>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7" name="Google Shape;6907;p11"/>
          <p:cNvGrpSpPr/>
          <p:nvPr/>
        </p:nvGrpSpPr>
        <p:grpSpPr>
          <a:xfrm rot="-5400000">
            <a:off x="5651127" y="2516003"/>
            <a:ext cx="6047916" cy="488619"/>
            <a:chOff x="1902952" y="-2637297"/>
            <a:chExt cx="6047916" cy="488619"/>
          </a:xfrm>
        </p:grpSpPr>
        <p:sp>
          <p:nvSpPr>
            <p:cNvPr id="6908" name="Google Shape;6908;p11"/>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11"/>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1"/>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1"/>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11"/>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11"/>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4" name="Google Shape;6914;p11"/>
          <p:cNvGrpSpPr/>
          <p:nvPr/>
        </p:nvGrpSpPr>
        <p:grpSpPr>
          <a:xfrm rot="2233414">
            <a:off x="-477974" y="4315918"/>
            <a:ext cx="1888926" cy="914495"/>
            <a:chOff x="2203075" y="-2705275"/>
            <a:chExt cx="4020625" cy="1946525"/>
          </a:xfrm>
        </p:grpSpPr>
        <p:sp>
          <p:nvSpPr>
            <p:cNvPr id="6915" name="Google Shape;6915;p11"/>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1"/>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1"/>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1"/>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1"/>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1"/>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1"/>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11"/>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11"/>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1"/>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1"/>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11"/>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11"/>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1"/>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1"/>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1"/>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1"/>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1"/>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1"/>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1"/>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1"/>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11"/>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11"/>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1"/>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1"/>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11"/>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11"/>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11"/>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11"/>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11"/>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11"/>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11"/>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11"/>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11"/>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11"/>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11"/>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11"/>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1"/>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11"/>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11"/>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1"/>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1"/>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1"/>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1"/>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1"/>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1"/>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11"/>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11"/>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1"/>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1"/>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1"/>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1"/>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1"/>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1"/>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1"/>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1"/>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11"/>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11"/>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1"/>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1"/>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1"/>
            <p:cNvSpPr/>
            <p:nvPr/>
          </p:nvSpPr>
          <p:spPr>
            <a:xfrm>
              <a:off x="3891600" y="-2350800"/>
              <a:ext cx="155600" cy="289125"/>
            </a:xfrm>
            <a:custGeom>
              <a:rect b="b" l="l" r="r" t="t"/>
              <a:pathLst>
                <a:path extrusionOk="0" fill="none" h="11565" w="6224">
                  <a:moveTo>
                    <a:pt x="3355" y="1"/>
                  </a:moveTo>
                  <a:lnTo>
                    <a:pt x="3355" y="1"/>
                  </a:lnTo>
                  <a:lnTo>
                    <a:pt x="3121" y="993"/>
                  </a:lnTo>
                  <a:lnTo>
                    <a:pt x="2868" y="2039"/>
                  </a:lnTo>
                  <a:lnTo>
                    <a:pt x="2580" y="3104"/>
                  </a:lnTo>
                  <a:lnTo>
                    <a:pt x="2291" y="4186"/>
                  </a:lnTo>
                  <a:lnTo>
                    <a:pt x="2291" y="4186"/>
                  </a:lnTo>
                  <a:lnTo>
                    <a:pt x="2165" y="4691"/>
                  </a:lnTo>
                  <a:lnTo>
                    <a:pt x="2165" y="4691"/>
                  </a:lnTo>
                  <a:lnTo>
                    <a:pt x="1678" y="6333"/>
                  </a:lnTo>
                  <a:lnTo>
                    <a:pt x="1155" y="8010"/>
                  </a:lnTo>
                  <a:lnTo>
                    <a:pt x="595" y="9742"/>
                  </a:lnTo>
                  <a:lnTo>
                    <a:pt x="0" y="11474"/>
                  </a:lnTo>
                  <a:lnTo>
                    <a:pt x="0" y="11474"/>
                  </a:lnTo>
                  <a:lnTo>
                    <a:pt x="2724" y="11564"/>
                  </a:lnTo>
                  <a:lnTo>
                    <a:pt x="2724" y="11564"/>
                  </a:lnTo>
                  <a:lnTo>
                    <a:pt x="3283" y="9869"/>
                  </a:lnTo>
                  <a:lnTo>
                    <a:pt x="3806" y="8245"/>
                  </a:lnTo>
                  <a:lnTo>
                    <a:pt x="4294" y="6675"/>
                  </a:lnTo>
                  <a:lnTo>
                    <a:pt x="4745" y="5196"/>
                  </a:lnTo>
                  <a:lnTo>
                    <a:pt x="5556" y="2472"/>
                  </a:lnTo>
                  <a:lnTo>
                    <a:pt x="6224" y="145"/>
                  </a:lnTo>
                  <a:lnTo>
                    <a:pt x="6224" y="145"/>
                  </a:lnTo>
                  <a:lnTo>
                    <a:pt x="6224" y="145"/>
                  </a:lnTo>
                  <a:lnTo>
                    <a:pt x="4817" y="73"/>
                  </a:lnTo>
                  <a:lnTo>
                    <a:pt x="335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1"/>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1"/>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1"/>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1"/>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1"/>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1"/>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1"/>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11"/>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11"/>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11"/>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11"/>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11"/>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11"/>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11"/>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1"/>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1"/>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1"/>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1"/>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1"/>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1"/>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1"/>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1"/>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11"/>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11"/>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1"/>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1"/>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11"/>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11"/>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1"/>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1"/>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11"/>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11"/>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1"/>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1"/>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1"/>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1"/>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1"/>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1"/>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1"/>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1"/>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11"/>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11"/>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11"/>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11"/>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7020" name="Shape 702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7021" name="Shape 7021"/>
        <p:cNvGrpSpPr/>
        <p:nvPr/>
      </p:nvGrpSpPr>
      <p:grpSpPr>
        <a:xfrm>
          <a:off x="0" y="0"/>
          <a:ext cx="0" cy="0"/>
          <a:chOff x="0" y="0"/>
          <a:chExt cx="0" cy="0"/>
        </a:xfrm>
      </p:grpSpPr>
      <p:sp>
        <p:nvSpPr>
          <p:cNvPr id="7022" name="Google Shape;7022;p13"/>
          <p:cNvSpPr txBox="1"/>
          <p:nvPr>
            <p:ph type="title"/>
          </p:nvPr>
        </p:nvSpPr>
        <p:spPr>
          <a:xfrm>
            <a:off x="1908684" y="1250800"/>
            <a:ext cx="24066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023" name="Google Shape;7023;p13"/>
          <p:cNvSpPr txBox="1"/>
          <p:nvPr>
            <p:ph idx="1" type="subTitle"/>
          </p:nvPr>
        </p:nvSpPr>
        <p:spPr>
          <a:xfrm>
            <a:off x="1908684" y="1465599"/>
            <a:ext cx="24066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024" name="Google Shape;7024;p13"/>
          <p:cNvSpPr txBox="1"/>
          <p:nvPr>
            <p:ph idx="2" type="title"/>
          </p:nvPr>
        </p:nvSpPr>
        <p:spPr>
          <a:xfrm flipH="1">
            <a:off x="5802254" y="1250800"/>
            <a:ext cx="24048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025" name="Google Shape;7025;p13"/>
          <p:cNvSpPr txBox="1"/>
          <p:nvPr>
            <p:ph idx="3" type="subTitle"/>
          </p:nvPr>
        </p:nvSpPr>
        <p:spPr>
          <a:xfrm flipH="1">
            <a:off x="5802246" y="1465598"/>
            <a:ext cx="24045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026" name="Google Shape;7026;p13"/>
          <p:cNvSpPr txBox="1"/>
          <p:nvPr>
            <p:ph hasCustomPrompt="1" idx="4" type="title"/>
          </p:nvPr>
        </p:nvSpPr>
        <p:spPr>
          <a:xfrm>
            <a:off x="981046" y="1428600"/>
            <a:ext cx="7347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027" name="Google Shape;7027;p13"/>
          <p:cNvSpPr txBox="1"/>
          <p:nvPr>
            <p:ph hasCustomPrompt="1" idx="5" type="title"/>
          </p:nvPr>
        </p:nvSpPr>
        <p:spPr>
          <a:xfrm flipH="1">
            <a:off x="4867246" y="1428600"/>
            <a:ext cx="7347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028" name="Google Shape;7028;p13"/>
          <p:cNvSpPr txBox="1"/>
          <p:nvPr>
            <p:ph idx="6" type="title"/>
          </p:nvPr>
        </p:nvSpPr>
        <p:spPr>
          <a:xfrm>
            <a:off x="720000" y="365760"/>
            <a:ext cx="7704000" cy="54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7029" name="Google Shape;7029;p13"/>
          <p:cNvSpPr txBox="1"/>
          <p:nvPr>
            <p:ph idx="7" type="title"/>
          </p:nvPr>
        </p:nvSpPr>
        <p:spPr>
          <a:xfrm>
            <a:off x="1908684" y="2397071"/>
            <a:ext cx="24066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030" name="Google Shape;7030;p13"/>
          <p:cNvSpPr txBox="1"/>
          <p:nvPr>
            <p:ph idx="8" type="subTitle"/>
          </p:nvPr>
        </p:nvSpPr>
        <p:spPr>
          <a:xfrm>
            <a:off x="1908684" y="2613104"/>
            <a:ext cx="24069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031" name="Google Shape;7031;p13"/>
          <p:cNvSpPr txBox="1"/>
          <p:nvPr>
            <p:ph idx="9" type="title"/>
          </p:nvPr>
        </p:nvSpPr>
        <p:spPr>
          <a:xfrm flipH="1">
            <a:off x="5802254" y="2397076"/>
            <a:ext cx="24048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032" name="Google Shape;7032;p13"/>
          <p:cNvSpPr txBox="1"/>
          <p:nvPr>
            <p:ph idx="13" type="subTitle"/>
          </p:nvPr>
        </p:nvSpPr>
        <p:spPr>
          <a:xfrm flipH="1">
            <a:off x="5802246" y="2613109"/>
            <a:ext cx="24045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033" name="Google Shape;7033;p13"/>
          <p:cNvSpPr txBox="1"/>
          <p:nvPr>
            <p:ph hasCustomPrompt="1" idx="14" type="title"/>
          </p:nvPr>
        </p:nvSpPr>
        <p:spPr>
          <a:xfrm>
            <a:off x="981046" y="2537600"/>
            <a:ext cx="7347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034" name="Google Shape;7034;p13"/>
          <p:cNvSpPr txBox="1"/>
          <p:nvPr>
            <p:ph hasCustomPrompt="1" idx="15" type="title"/>
          </p:nvPr>
        </p:nvSpPr>
        <p:spPr>
          <a:xfrm flipH="1">
            <a:off x="4867246" y="2537600"/>
            <a:ext cx="7347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035" name="Google Shape;7035;p13"/>
          <p:cNvSpPr txBox="1"/>
          <p:nvPr>
            <p:ph idx="16" type="title"/>
          </p:nvPr>
        </p:nvSpPr>
        <p:spPr>
          <a:xfrm>
            <a:off x="1908684" y="3540067"/>
            <a:ext cx="24066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036" name="Google Shape;7036;p13"/>
          <p:cNvSpPr txBox="1"/>
          <p:nvPr>
            <p:ph idx="17" type="subTitle"/>
          </p:nvPr>
        </p:nvSpPr>
        <p:spPr>
          <a:xfrm>
            <a:off x="1908684" y="3756100"/>
            <a:ext cx="24069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037" name="Google Shape;7037;p13"/>
          <p:cNvSpPr txBox="1"/>
          <p:nvPr>
            <p:ph idx="18" type="title"/>
          </p:nvPr>
        </p:nvSpPr>
        <p:spPr>
          <a:xfrm flipH="1">
            <a:off x="5802254" y="3540067"/>
            <a:ext cx="24048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7038" name="Google Shape;7038;p13"/>
          <p:cNvSpPr txBox="1"/>
          <p:nvPr>
            <p:ph idx="19" type="subTitle"/>
          </p:nvPr>
        </p:nvSpPr>
        <p:spPr>
          <a:xfrm flipH="1">
            <a:off x="5802246" y="3756100"/>
            <a:ext cx="24045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039" name="Google Shape;7039;p13"/>
          <p:cNvSpPr txBox="1"/>
          <p:nvPr>
            <p:ph hasCustomPrompt="1" idx="20" type="title"/>
          </p:nvPr>
        </p:nvSpPr>
        <p:spPr>
          <a:xfrm>
            <a:off x="981046" y="3646600"/>
            <a:ext cx="7347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040" name="Google Shape;7040;p13"/>
          <p:cNvSpPr txBox="1"/>
          <p:nvPr>
            <p:ph hasCustomPrompt="1" idx="21" type="title"/>
          </p:nvPr>
        </p:nvSpPr>
        <p:spPr>
          <a:xfrm flipH="1">
            <a:off x="4867246" y="3646600"/>
            <a:ext cx="734700" cy="457200"/>
          </a:xfrm>
          <a:prstGeom prst="rect">
            <a:avLst/>
          </a:prstGeom>
        </p:spPr>
        <p:txBody>
          <a:bodyPr anchorCtr="0" anchor="ctr" bIns="91425" lIns="91425" spcFirstLastPara="1" rIns="91425" wrap="square" tIns="91425">
            <a:noAutofit/>
          </a:bodyPr>
          <a:lstStyle>
            <a:lvl1pPr lvl="0" rtl="0">
              <a:spcBef>
                <a:spcPts val="0"/>
              </a:spcBef>
              <a:spcAft>
                <a:spcPts val="0"/>
              </a:spcAft>
              <a:buSzPts val="3000"/>
              <a:buNone/>
              <a:defRPr sz="20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grpSp>
        <p:nvGrpSpPr>
          <p:cNvPr id="7041" name="Google Shape;7041;p13"/>
          <p:cNvGrpSpPr/>
          <p:nvPr/>
        </p:nvGrpSpPr>
        <p:grpSpPr>
          <a:xfrm>
            <a:off x="8430763" y="1141224"/>
            <a:ext cx="568751" cy="584870"/>
            <a:chOff x="412650" y="501950"/>
            <a:chExt cx="860050" cy="884425"/>
          </a:xfrm>
        </p:grpSpPr>
        <p:sp>
          <p:nvSpPr>
            <p:cNvPr id="7042" name="Google Shape;7042;p13"/>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3"/>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13"/>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13"/>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3"/>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3"/>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3"/>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3"/>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3"/>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3"/>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3"/>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3"/>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13"/>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13"/>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6" name="Google Shape;7056;p13"/>
          <p:cNvGrpSpPr/>
          <p:nvPr/>
        </p:nvGrpSpPr>
        <p:grpSpPr>
          <a:xfrm>
            <a:off x="-340700" y="3958775"/>
            <a:ext cx="919600" cy="919600"/>
            <a:chOff x="2904825" y="481650"/>
            <a:chExt cx="919600" cy="919600"/>
          </a:xfrm>
        </p:grpSpPr>
        <p:sp>
          <p:nvSpPr>
            <p:cNvPr id="7057" name="Google Shape;7057;p13"/>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13"/>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13"/>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13"/>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3"/>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3"/>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13"/>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13"/>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13"/>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3"/>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13"/>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13"/>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13"/>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13"/>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13"/>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3"/>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3"/>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3"/>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3"/>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3"/>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3"/>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3"/>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3"/>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13"/>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13"/>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13"/>
          <p:cNvGrpSpPr/>
          <p:nvPr/>
        </p:nvGrpSpPr>
        <p:grpSpPr>
          <a:xfrm>
            <a:off x="8679475" y="2836500"/>
            <a:ext cx="919600" cy="919600"/>
            <a:chOff x="2904825" y="481650"/>
            <a:chExt cx="919600" cy="919600"/>
          </a:xfrm>
        </p:grpSpPr>
        <p:sp>
          <p:nvSpPr>
            <p:cNvPr id="7083" name="Google Shape;7083;p13"/>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13"/>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13"/>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3"/>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3"/>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13"/>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13"/>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3"/>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3"/>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3"/>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3"/>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3"/>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3"/>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3"/>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3"/>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13"/>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13"/>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3"/>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3"/>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13"/>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3"/>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3"/>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3"/>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3"/>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3"/>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8" name="Google Shape;7108;p13"/>
          <p:cNvGrpSpPr/>
          <p:nvPr/>
        </p:nvGrpSpPr>
        <p:grpSpPr>
          <a:xfrm>
            <a:off x="234738" y="914461"/>
            <a:ext cx="568751" cy="584870"/>
            <a:chOff x="412650" y="501950"/>
            <a:chExt cx="860050" cy="884425"/>
          </a:xfrm>
        </p:grpSpPr>
        <p:sp>
          <p:nvSpPr>
            <p:cNvPr id="7109" name="Google Shape;7109;p13"/>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3"/>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3"/>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13"/>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13"/>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3"/>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3"/>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3"/>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3"/>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3"/>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3"/>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13"/>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13"/>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3"/>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3" name="Google Shape;7123;p13"/>
          <p:cNvGrpSpPr/>
          <p:nvPr/>
        </p:nvGrpSpPr>
        <p:grpSpPr>
          <a:xfrm rot="-5400000">
            <a:off x="5773652" y="2256228"/>
            <a:ext cx="6047916" cy="488619"/>
            <a:chOff x="1902952" y="-2637297"/>
            <a:chExt cx="6047916" cy="488619"/>
          </a:xfrm>
        </p:grpSpPr>
        <p:sp>
          <p:nvSpPr>
            <p:cNvPr id="7124" name="Google Shape;7124;p13"/>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3"/>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3"/>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3"/>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3"/>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3"/>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0" name="Google Shape;7130;p13"/>
          <p:cNvGrpSpPr/>
          <p:nvPr/>
        </p:nvGrpSpPr>
        <p:grpSpPr>
          <a:xfrm>
            <a:off x="-3086398" y="-18397"/>
            <a:ext cx="6047916" cy="488619"/>
            <a:chOff x="1902952" y="-2637297"/>
            <a:chExt cx="6047916" cy="488619"/>
          </a:xfrm>
        </p:grpSpPr>
        <p:sp>
          <p:nvSpPr>
            <p:cNvPr id="7131" name="Google Shape;7131;p13"/>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13"/>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13"/>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13"/>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13"/>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13"/>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7" name="Google Shape;7137;p13"/>
          <p:cNvGrpSpPr/>
          <p:nvPr/>
        </p:nvGrpSpPr>
        <p:grpSpPr>
          <a:xfrm flipH="1" rot="2874560">
            <a:off x="7297326" y="184740"/>
            <a:ext cx="2521089" cy="1028188"/>
            <a:chOff x="2572076" y="-2571850"/>
            <a:chExt cx="3061968" cy="1248778"/>
          </a:xfrm>
        </p:grpSpPr>
        <p:sp>
          <p:nvSpPr>
            <p:cNvPr id="7138" name="Google Shape;7138;p13"/>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3"/>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3"/>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3"/>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3"/>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3"/>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3"/>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3"/>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13"/>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13"/>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3"/>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3"/>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13"/>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13"/>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3"/>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3"/>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3"/>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3"/>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3"/>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3"/>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3"/>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3"/>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13"/>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13"/>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3"/>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3"/>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13"/>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13"/>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3"/>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3"/>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13"/>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13"/>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13"/>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3"/>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3"/>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3"/>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3"/>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3"/>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3"/>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3"/>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3"/>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13"/>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13"/>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3"/>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3"/>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13"/>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13"/>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3"/>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3"/>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3"/>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3"/>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3"/>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3"/>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1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1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3"/>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3"/>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3"/>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3"/>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3"/>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3"/>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13"/>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13"/>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13"/>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13"/>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13"/>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13"/>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13"/>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13"/>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3"/>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3"/>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3"/>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3"/>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3"/>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3"/>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3"/>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3"/>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13"/>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13"/>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3"/>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3"/>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13"/>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13"/>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3"/>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3"/>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13"/>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13"/>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3"/>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3"/>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13"/>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13"/>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3"/>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3"/>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13"/>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13"/>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3"/>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3"/>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3"/>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3"/>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3"/>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3"/>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3"/>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3"/>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13"/>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13"/>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3"/>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3"/>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3"/>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3"/>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3"/>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3"/>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3"/>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3"/>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13"/>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13"/>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3"/>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3"/>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3"/>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3"/>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3"/>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3"/>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3"/>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3"/>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13"/>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13"/>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13"/>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13"/>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13"/>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13"/>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13"/>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13"/>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3"/>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13"/>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13"/>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3"/>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3"/>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3"/>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3"/>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3"/>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3"/>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3"/>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3"/>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13"/>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13"/>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3"/>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3"/>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13"/>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13"/>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3"/>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3"/>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13"/>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13"/>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3"/>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3"/>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3"/>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3"/>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3"/>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3"/>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3"/>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3"/>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13"/>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13"/>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3"/>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3"/>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3"/>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3"/>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3"/>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3"/>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1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1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3"/>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3"/>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3"/>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3"/>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13"/>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13"/>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3"/>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3"/>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3"/>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3"/>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13"/>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13"/>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13"/>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13"/>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3"/>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3"/>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1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1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1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1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1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1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13"/>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13"/>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13"/>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13"/>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13"/>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13"/>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13"/>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13"/>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13"/>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13"/>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13"/>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13"/>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13"/>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13"/>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13"/>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13"/>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13"/>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13"/>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13"/>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13"/>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13"/>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13"/>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3"/>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3"/>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3"/>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3"/>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3"/>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3"/>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3"/>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3"/>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13"/>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13"/>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3"/>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3"/>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3"/>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3"/>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13"/>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13"/>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3"/>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3"/>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3"/>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3"/>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3"/>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3"/>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3"/>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3"/>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3"/>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3"/>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3"/>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13"/>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13"/>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3"/>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3"/>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3"/>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3"/>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3"/>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3"/>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3"/>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3"/>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13"/>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13"/>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3"/>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3"/>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13"/>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13"/>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3"/>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3"/>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13"/>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13"/>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3"/>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3"/>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13"/>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13"/>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3"/>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3"/>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3"/>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3"/>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3"/>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3"/>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3"/>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3"/>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13"/>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13"/>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3"/>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3"/>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3"/>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3"/>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3"/>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3"/>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3"/>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3"/>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13"/>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3"/>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13"/>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13"/>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3"/>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3"/>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3"/>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3"/>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3"/>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3"/>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3"/>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3"/>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3"/>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13"/>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13"/>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3"/>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3"/>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3"/>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3"/>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3"/>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3"/>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3"/>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3"/>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13"/>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13"/>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3"/>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3"/>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13"/>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13"/>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13"/>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13"/>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13"/>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13"/>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3"/>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3"/>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13"/>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13"/>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3"/>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3"/>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3"/>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3"/>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3"/>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3"/>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3"/>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3"/>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3"/>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3"/>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13"/>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13"/>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3"/>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3"/>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3"/>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3"/>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3"/>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3"/>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3"/>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3"/>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13"/>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13"/>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3"/>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13"/>
          <p:cNvGrpSpPr/>
          <p:nvPr/>
        </p:nvGrpSpPr>
        <p:grpSpPr>
          <a:xfrm>
            <a:off x="4160463" y="4736538"/>
            <a:ext cx="823075" cy="243575"/>
            <a:chOff x="1664150" y="418050"/>
            <a:chExt cx="823075" cy="243575"/>
          </a:xfrm>
        </p:grpSpPr>
        <p:sp>
          <p:nvSpPr>
            <p:cNvPr id="7488" name="Google Shape;7488;p13"/>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13"/>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3"/>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3"/>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13"/>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13"/>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3"/>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3"/>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23">
    <p:spTree>
      <p:nvGrpSpPr>
        <p:cNvPr id="7496" name="Shape 7496"/>
        <p:cNvGrpSpPr/>
        <p:nvPr/>
      </p:nvGrpSpPr>
      <p:grpSpPr>
        <a:xfrm>
          <a:off x="0" y="0"/>
          <a:ext cx="0" cy="0"/>
          <a:chOff x="0" y="0"/>
          <a:chExt cx="0" cy="0"/>
        </a:xfrm>
      </p:grpSpPr>
      <p:sp>
        <p:nvSpPr>
          <p:cNvPr id="7497" name="Google Shape;7497;p14"/>
          <p:cNvSpPr txBox="1"/>
          <p:nvPr>
            <p:ph type="title"/>
          </p:nvPr>
        </p:nvSpPr>
        <p:spPr>
          <a:xfrm>
            <a:off x="1548025" y="1664062"/>
            <a:ext cx="4670400" cy="13716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5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498" name="Google Shape;7498;p14"/>
          <p:cNvSpPr txBox="1"/>
          <p:nvPr>
            <p:ph hasCustomPrompt="1" idx="2" type="title"/>
          </p:nvPr>
        </p:nvSpPr>
        <p:spPr>
          <a:xfrm>
            <a:off x="6590075" y="2226317"/>
            <a:ext cx="914400" cy="6909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6000"/>
              <a:buNone/>
              <a:defRPr sz="55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7499" name="Google Shape;7499;p14"/>
          <p:cNvSpPr txBox="1"/>
          <p:nvPr>
            <p:ph idx="1" type="subTitle"/>
          </p:nvPr>
        </p:nvSpPr>
        <p:spPr>
          <a:xfrm>
            <a:off x="1549225" y="3113738"/>
            <a:ext cx="4668000" cy="365700"/>
          </a:xfrm>
          <a:prstGeom prst="rect">
            <a:avLst/>
          </a:prstGeom>
          <a:noFill/>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7500" name="Google Shape;7500;p14"/>
          <p:cNvGrpSpPr/>
          <p:nvPr/>
        </p:nvGrpSpPr>
        <p:grpSpPr>
          <a:xfrm flipH="1" rot="1126034">
            <a:off x="6843074" y="154716"/>
            <a:ext cx="2521152" cy="1028214"/>
            <a:chOff x="2572076" y="-2571850"/>
            <a:chExt cx="3061968" cy="1248778"/>
          </a:xfrm>
        </p:grpSpPr>
        <p:sp>
          <p:nvSpPr>
            <p:cNvPr id="7501" name="Google Shape;7501;p14"/>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14"/>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14"/>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4"/>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4"/>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14"/>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14"/>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14"/>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14"/>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14"/>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4"/>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4"/>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4"/>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4"/>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4"/>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4"/>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14"/>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14"/>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4"/>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4"/>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4"/>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4"/>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14"/>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14"/>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14"/>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14"/>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14"/>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4"/>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14"/>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14"/>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14"/>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14"/>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14"/>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14"/>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14"/>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4"/>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4"/>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4"/>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4"/>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4"/>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4"/>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4"/>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4"/>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14"/>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14"/>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4"/>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4"/>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14"/>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14"/>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4"/>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4"/>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14"/>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14"/>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4"/>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4"/>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4"/>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4"/>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4"/>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4"/>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4"/>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4"/>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14"/>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14"/>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4"/>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4"/>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4"/>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4"/>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14"/>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4"/>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4"/>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4"/>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14"/>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14"/>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4"/>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4"/>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14"/>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14"/>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14"/>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14"/>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14"/>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14"/>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14"/>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14"/>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4"/>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14"/>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14"/>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14"/>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4"/>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4"/>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4"/>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4"/>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4"/>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4"/>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4"/>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4"/>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4"/>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4"/>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4"/>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4"/>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4"/>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14"/>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14"/>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14"/>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4"/>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4"/>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4"/>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4"/>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4"/>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4"/>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4"/>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4"/>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14"/>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14"/>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4"/>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4"/>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14"/>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14"/>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14"/>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14"/>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14"/>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4"/>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14"/>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14"/>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4"/>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4"/>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14"/>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14"/>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4"/>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4"/>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4"/>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4"/>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4"/>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4"/>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4"/>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4"/>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14"/>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14"/>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14"/>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14"/>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4"/>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4"/>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4"/>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4"/>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4"/>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4"/>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4"/>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4"/>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14"/>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14"/>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4"/>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4"/>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4"/>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4"/>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4"/>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4"/>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4"/>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4"/>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4"/>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4"/>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14"/>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14"/>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14"/>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14"/>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4"/>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14"/>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14"/>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14"/>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4"/>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4"/>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4"/>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1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1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4"/>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4"/>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4"/>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4"/>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4"/>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4"/>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4"/>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14"/>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14"/>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4"/>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4"/>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14"/>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14"/>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4"/>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4"/>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14"/>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1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1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1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4"/>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4"/>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4"/>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4"/>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4"/>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4"/>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4"/>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14"/>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14"/>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4"/>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4"/>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4"/>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4"/>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4"/>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4"/>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4"/>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4"/>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14"/>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14"/>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4"/>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4"/>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14"/>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14"/>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14"/>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4"/>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4"/>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4"/>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4"/>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14"/>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14"/>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4"/>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4"/>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4"/>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4"/>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4"/>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4"/>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4"/>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4"/>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14"/>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14"/>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14"/>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14"/>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14"/>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14"/>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14"/>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14"/>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14"/>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14"/>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14"/>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4"/>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4"/>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14"/>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14"/>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14"/>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4"/>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4"/>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4"/>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4"/>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4"/>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4"/>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4"/>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4"/>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14"/>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14"/>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4"/>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4"/>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14"/>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14"/>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4"/>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4"/>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14"/>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14"/>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4"/>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4"/>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14"/>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14"/>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4"/>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4"/>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4"/>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4"/>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4"/>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4"/>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4"/>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4"/>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14"/>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14"/>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4"/>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4"/>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14"/>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14"/>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14"/>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4"/>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4"/>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4"/>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4"/>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14"/>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14"/>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14"/>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14"/>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14"/>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14"/>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14"/>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14"/>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4"/>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4"/>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4"/>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4"/>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4"/>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4"/>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4"/>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4"/>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14"/>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14"/>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4"/>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4"/>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14"/>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14"/>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4"/>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4"/>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4"/>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4"/>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4"/>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4"/>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4"/>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4"/>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14"/>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14"/>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4"/>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4"/>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14"/>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14"/>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4"/>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4"/>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4"/>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4"/>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4"/>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4"/>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4"/>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4"/>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14"/>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14"/>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14"/>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14"/>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14"/>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14"/>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14"/>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4"/>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14"/>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14"/>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4"/>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4"/>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14"/>
          <p:cNvGrpSpPr/>
          <p:nvPr/>
        </p:nvGrpSpPr>
        <p:grpSpPr>
          <a:xfrm>
            <a:off x="4112188" y="4599425"/>
            <a:ext cx="919600" cy="919600"/>
            <a:chOff x="2904825" y="481650"/>
            <a:chExt cx="919600" cy="919600"/>
          </a:xfrm>
        </p:grpSpPr>
        <p:sp>
          <p:nvSpPr>
            <p:cNvPr id="7851" name="Google Shape;7851;p14"/>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4"/>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4"/>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4"/>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4"/>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14"/>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14"/>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4"/>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4"/>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14"/>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14"/>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4"/>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4"/>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14"/>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14"/>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4"/>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4"/>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4"/>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4"/>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4"/>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4"/>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14"/>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4"/>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14"/>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14"/>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6" name="Google Shape;7876;p14"/>
          <p:cNvGrpSpPr/>
          <p:nvPr/>
        </p:nvGrpSpPr>
        <p:grpSpPr>
          <a:xfrm>
            <a:off x="5309309" y="4774849"/>
            <a:ext cx="568773" cy="568773"/>
            <a:chOff x="2904825" y="481650"/>
            <a:chExt cx="919600" cy="919600"/>
          </a:xfrm>
        </p:grpSpPr>
        <p:sp>
          <p:nvSpPr>
            <p:cNvPr id="7877" name="Google Shape;7877;p14"/>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4"/>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4"/>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4"/>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4"/>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4"/>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4"/>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14"/>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14"/>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4"/>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4"/>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14"/>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14"/>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4"/>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4"/>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14"/>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14"/>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4"/>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4"/>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4"/>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4"/>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4"/>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4"/>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4"/>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4"/>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2" name="Google Shape;7902;p14"/>
          <p:cNvGrpSpPr/>
          <p:nvPr/>
        </p:nvGrpSpPr>
        <p:grpSpPr>
          <a:xfrm>
            <a:off x="3360509" y="4774849"/>
            <a:ext cx="568773" cy="568773"/>
            <a:chOff x="2904825" y="481650"/>
            <a:chExt cx="919600" cy="919600"/>
          </a:xfrm>
        </p:grpSpPr>
        <p:sp>
          <p:nvSpPr>
            <p:cNvPr id="7903" name="Google Shape;7903;p14"/>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14"/>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14"/>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4"/>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4"/>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4"/>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4"/>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4"/>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4"/>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4"/>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4"/>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14"/>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14"/>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4"/>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4"/>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4"/>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4"/>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4"/>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4"/>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14"/>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14"/>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14"/>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14"/>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14"/>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14"/>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8" name="Google Shape;7928;p14"/>
          <p:cNvGrpSpPr/>
          <p:nvPr/>
        </p:nvGrpSpPr>
        <p:grpSpPr>
          <a:xfrm>
            <a:off x="8581435" y="3766925"/>
            <a:ext cx="342730" cy="352443"/>
            <a:chOff x="412650" y="501950"/>
            <a:chExt cx="860050" cy="884425"/>
          </a:xfrm>
        </p:grpSpPr>
        <p:sp>
          <p:nvSpPr>
            <p:cNvPr id="7929" name="Google Shape;7929;p14"/>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14"/>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14"/>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14"/>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14"/>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4"/>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4"/>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4"/>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4"/>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4"/>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4"/>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4"/>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4"/>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14"/>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14"/>
          <p:cNvGrpSpPr/>
          <p:nvPr/>
        </p:nvGrpSpPr>
        <p:grpSpPr>
          <a:xfrm>
            <a:off x="8489888" y="4378111"/>
            <a:ext cx="568751" cy="584870"/>
            <a:chOff x="412650" y="501950"/>
            <a:chExt cx="860050" cy="884425"/>
          </a:xfrm>
        </p:grpSpPr>
        <p:sp>
          <p:nvSpPr>
            <p:cNvPr id="7944" name="Google Shape;7944;p14"/>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4"/>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14"/>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14"/>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4"/>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4"/>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14"/>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14"/>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4"/>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4"/>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4"/>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4"/>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4"/>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4"/>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14"/>
          <p:cNvGrpSpPr/>
          <p:nvPr/>
        </p:nvGrpSpPr>
        <p:grpSpPr>
          <a:xfrm>
            <a:off x="129385" y="240400"/>
            <a:ext cx="342730" cy="352443"/>
            <a:chOff x="412650" y="501950"/>
            <a:chExt cx="860050" cy="884425"/>
          </a:xfrm>
        </p:grpSpPr>
        <p:sp>
          <p:nvSpPr>
            <p:cNvPr id="7959" name="Google Shape;7959;p14"/>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14"/>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14"/>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4"/>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4"/>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4"/>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4"/>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4"/>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4"/>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4"/>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4"/>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14"/>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14"/>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4"/>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14"/>
          <p:cNvGrpSpPr/>
          <p:nvPr/>
        </p:nvGrpSpPr>
        <p:grpSpPr>
          <a:xfrm>
            <a:off x="37838" y="851586"/>
            <a:ext cx="568751" cy="584870"/>
            <a:chOff x="412650" y="501950"/>
            <a:chExt cx="860050" cy="884425"/>
          </a:xfrm>
        </p:grpSpPr>
        <p:sp>
          <p:nvSpPr>
            <p:cNvPr id="7974" name="Google Shape;7974;p14"/>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14"/>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4"/>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4"/>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4"/>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4"/>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4"/>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4"/>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14"/>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14"/>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4"/>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4"/>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4"/>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4"/>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14"/>
          <p:cNvGrpSpPr/>
          <p:nvPr/>
        </p:nvGrpSpPr>
        <p:grpSpPr>
          <a:xfrm>
            <a:off x="1026902" y="200578"/>
            <a:ext cx="6047916" cy="488619"/>
            <a:chOff x="1902952" y="-2637297"/>
            <a:chExt cx="6047916" cy="488619"/>
          </a:xfrm>
        </p:grpSpPr>
        <p:sp>
          <p:nvSpPr>
            <p:cNvPr id="7989" name="Google Shape;7989;p14"/>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14"/>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14"/>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14"/>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14"/>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4"/>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14"/>
          <p:cNvGrpSpPr/>
          <p:nvPr/>
        </p:nvGrpSpPr>
        <p:grpSpPr>
          <a:xfrm flipH="1">
            <a:off x="1423679" y="411140"/>
            <a:ext cx="6047916" cy="488619"/>
            <a:chOff x="1902952" y="-2637297"/>
            <a:chExt cx="6047916" cy="488619"/>
          </a:xfrm>
        </p:grpSpPr>
        <p:sp>
          <p:nvSpPr>
            <p:cNvPr id="7996" name="Google Shape;7996;p14"/>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14"/>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4"/>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4"/>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4"/>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4"/>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14"/>
          <p:cNvGrpSpPr/>
          <p:nvPr/>
        </p:nvGrpSpPr>
        <p:grpSpPr>
          <a:xfrm flipH="1" rot="5400000">
            <a:off x="-2543959" y="2516003"/>
            <a:ext cx="6047916" cy="488619"/>
            <a:chOff x="1902952" y="-2637297"/>
            <a:chExt cx="6047916" cy="488619"/>
          </a:xfrm>
        </p:grpSpPr>
        <p:sp>
          <p:nvSpPr>
            <p:cNvPr id="8003" name="Google Shape;8003;p14"/>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4"/>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4"/>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14"/>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14"/>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4"/>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14"/>
          <p:cNvGrpSpPr/>
          <p:nvPr/>
        </p:nvGrpSpPr>
        <p:grpSpPr>
          <a:xfrm rot="7398271">
            <a:off x="-754443" y="-141584"/>
            <a:ext cx="1889169" cy="914613"/>
            <a:chOff x="2203075" y="-2705275"/>
            <a:chExt cx="4020625" cy="1946525"/>
          </a:xfrm>
        </p:grpSpPr>
        <p:sp>
          <p:nvSpPr>
            <p:cNvPr id="8010" name="Google Shape;8010;p14"/>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14"/>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4"/>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4"/>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14"/>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14"/>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4"/>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4"/>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14"/>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14"/>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4"/>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14"/>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14"/>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14"/>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14"/>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14"/>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14"/>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14"/>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14"/>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14"/>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14"/>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14"/>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14"/>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14"/>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4"/>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4"/>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4"/>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4"/>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4"/>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4"/>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4"/>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4"/>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4"/>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4"/>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14"/>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14"/>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14"/>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14"/>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14"/>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14"/>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14"/>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14"/>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4"/>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4"/>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4"/>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4"/>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4"/>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4"/>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4"/>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4"/>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14"/>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14"/>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4"/>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4"/>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14"/>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14"/>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4"/>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4"/>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14"/>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14"/>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4"/>
            <p:cNvSpPr/>
            <p:nvPr/>
          </p:nvSpPr>
          <p:spPr>
            <a:xfrm>
              <a:off x="3891600" y="-2350800"/>
              <a:ext cx="155600" cy="289125"/>
            </a:xfrm>
            <a:custGeom>
              <a:rect b="b" l="l" r="r" t="t"/>
              <a:pathLst>
                <a:path extrusionOk="0" fill="none" h="11565" w="6224">
                  <a:moveTo>
                    <a:pt x="3355" y="1"/>
                  </a:moveTo>
                  <a:lnTo>
                    <a:pt x="3355" y="1"/>
                  </a:lnTo>
                  <a:lnTo>
                    <a:pt x="3121" y="993"/>
                  </a:lnTo>
                  <a:lnTo>
                    <a:pt x="2868" y="2039"/>
                  </a:lnTo>
                  <a:lnTo>
                    <a:pt x="2580" y="3104"/>
                  </a:lnTo>
                  <a:lnTo>
                    <a:pt x="2291" y="4186"/>
                  </a:lnTo>
                  <a:lnTo>
                    <a:pt x="2291" y="4186"/>
                  </a:lnTo>
                  <a:lnTo>
                    <a:pt x="2165" y="4691"/>
                  </a:lnTo>
                  <a:lnTo>
                    <a:pt x="2165" y="4691"/>
                  </a:lnTo>
                  <a:lnTo>
                    <a:pt x="1678" y="6333"/>
                  </a:lnTo>
                  <a:lnTo>
                    <a:pt x="1155" y="8010"/>
                  </a:lnTo>
                  <a:lnTo>
                    <a:pt x="595" y="9742"/>
                  </a:lnTo>
                  <a:lnTo>
                    <a:pt x="0" y="11474"/>
                  </a:lnTo>
                  <a:lnTo>
                    <a:pt x="0" y="11474"/>
                  </a:lnTo>
                  <a:lnTo>
                    <a:pt x="2724" y="11564"/>
                  </a:lnTo>
                  <a:lnTo>
                    <a:pt x="2724" y="11564"/>
                  </a:lnTo>
                  <a:lnTo>
                    <a:pt x="3283" y="9869"/>
                  </a:lnTo>
                  <a:lnTo>
                    <a:pt x="3806" y="8245"/>
                  </a:lnTo>
                  <a:lnTo>
                    <a:pt x="4294" y="6675"/>
                  </a:lnTo>
                  <a:lnTo>
                    <a:pt x="4745" y="5196"/>
                  </a:lnTo>
                  <a:lnTo>
                    <a:pt x="5556" y="2472"/>
                  </a:lnTo>
                  <a:lnTo>
                    <a:pt x="6224" y="145"/>
                  </a:lnTo>
                  <a:lnTo>
                    <a:pt x="6224" y="145"/>
                  </a:lnTo>
                  <a:lnTo>
                    <a:pt x="6224" y="145"/>
                  </a:lnTo>
                  <a:lnTo>
                    <a:pt x="4817" y="73"/>
                  </a:lnTo>
                  <a:lnTo>
                    <a:pt x="335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4"/>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14"/>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14"/>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4"/>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14"/>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14"/>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14"/>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14"/>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14"/>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14"/>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4"/>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4"/>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4"/>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14"/>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14"/>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14"/>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14"/>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14"/>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14"/>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4"/>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4"/>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4"/>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14"/>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14"/>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14"/>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14"/>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14"/>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14"/>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14"/>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4"/>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4"/>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4"/>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4"/>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4"/>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4"/>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4"/>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4"/>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14"/>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14"/>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4"/>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4"/>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14"/>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14"/>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4"/>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24">
    <p:spTree>
      <p:nvGrpSpPr>
        <p:cNvPr id="8115" name="Shape 8115"/>
        <p:cNvGrpSpPr/>
        <p:nvPr/>
      </p:nvGrpSpPr>
      <p:grpSpPr>
        <a:xfrm>
          <a:off x="0" y="0"/>
          <a:ext cx="0" cy="0"/>
          <a:chOff x="0" y="0"/>
          <a:chExt cx="0" cy="0"/>
        </a:xfrm>
      </p:grpSpPr>
      <p:sp>
        <p:nvSpPr>
          <p:cNvPr id="8116" name="Google Shape;8116;p15"/>
          <p:cNvSpPr txBox="1"/>
          <p:nvPr>
            <p:ph type="title"/>
          </p:nvPr>
        </p:nvSpPr>
        <p:spPr>
          <a:xfrm>
            <a:off x="1863384" y="3116158"/>
            <a:ext cx="5417100" cy="4572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2800"/>
              <a:buNone/>
              <a:defRPr sz="2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8117" name="Google Shape;8117;p15"/>
          <p:cNvSpPr txBox="1"/>
          <p:nvPr>
            <p:ph idx="1" type="subTitle"/>
          </p:nvPr>
        </p:nvSpPr>
        <p:spPr>
          <a:xfrm>
            <a:off x="1862400" y="1140306"/>
            <a:ext cx="5419200" cy="1899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30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8118" name="Google Shape;8118;p15"/>
          <p:cNvGrpSpPr/>
          <p:nvPr/>
        </p:nvGrpSpPr>
        <p:grpSpPr>
          <a:xfrm>
            <a:off x="8522310" y="3788275"/>
            <a:ext cx="342730" cy="352443"/>
            <a:chOff x="412650" y="501950"/>
            <a:chExt cx="860050" cy="884425"/>
          </a:xfrm>
        </p:grpSpPr>
        <p:sp>
          <p:nvSpPr>
            <p:cNvPr id="8119" name="Google Shape;8119;p15"/>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5"/>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5"/>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5"/>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5"/>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5"/>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5"/>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15"/>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15"/>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5"/>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5"/>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5"/>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15"/>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5"/>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15"/>
          <p:cNvGrpSpPr/>
          <p:nvPr/>
        </p:nvGrpSpPr>
        <p:grpSpPr>
          <a:xfrm>
            <a:off x="8430763" y="4399461"/>
            <a:ext cx="568751" cy="584870"/>
            <a:chOff x="412650" y="501950"/>
            <a:chExt cx="860050" cy="884425"/>
          </a:xfrm>
        </p:grpSpPr>
        <p:sp>
          <p:nvSpPr>
            <p:cNvPr id="8134" name="Google Shape;8134;p15"/>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5"/>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15"/>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15"/>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15"/>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5"/>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5"/>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5"/>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5"/>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5"/>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5"/>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5"/>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15"/>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15"/>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15"/>
          <p:cNvGrpSpPr/>
          <p:nvPr/>
        </p:nvGrpSpPr>
        <p:grpSpPr>
          <a:xfrm>
            <a:off x="188775" y="993325"/>
            <a:ext cx="919600" cy="919600"/>
            <a:chOff x="2904825" y="481650"/>
            <a:chExt cx="919600" cy="919600"/>
          </a:xfrm>
        </p:grpSpPr>
        <p:sp>
          <p:nvSpPr>
            <p:cNvPr id="8149" name="Google Shape;8149;p15"/>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15"/>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15"/>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15"/>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15"/>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5"/>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5"/>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5"/>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5"/>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5"/>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5"/>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5"/>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5"/>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15"/>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15"/>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5"/>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5"/>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15"/>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15"/>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5"/>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5"/>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15"/>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15"/>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5"/>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5"/>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4" name="Google Shape;8174;p15"/>
          <p:cNvGrpSpPr/>
          <p:nvPr/>
        </p:nvGrpSpPr>
        <p:grpSpPr>
          <a:xfrm>
            <a:off x="668896" y="182262"/>
            <a:ext cx="568773" cy="568773"/>
            <a:chOff x="2904825" y="481650"/>
            <a:chExt cx="919600" cy="919600"/>
          </a:xfrm>
        </p:grpSpPr>
        <p:sp>
          <p:nvSpPr>
            <p:cNvPr id="8175" name="Google Shape;8175;p15"/>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5"/>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5"/>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5"/>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5"/>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15"/>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15"/>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5"/>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5"/>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15"/>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15"/>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5"/>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5"/>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5"/>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5"/>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5"/>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5"/>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5"/>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5"/>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15"/>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15"/>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15"/>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15"/>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5"/>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15"/>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0" name="Google Shape;8200;p15"/>
          <p:cNvGrpSpPr/>
          <p:nvPr/>
        </p:nvGrpSpPr>
        <p:grpSpPr>
          <a:xfrm>
            <a:off x="261284" y="2173962"/>
            <a:ext cx="568773" cy="568773"/>
            <a:chOff x="2904825" y="481650"/>
            <a:chExt cx="919600" cy="919600"/>
          </a:xfrm>
        </p:grpSpPr>
        <p:sp>
          <p:nvSpPr>
            <p:cNvPr id="8201" name="Google Shape;8201;p15"/>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5"/>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5"/>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5"/>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5"/>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5"/>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5"/>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5"/>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15"/>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15"/>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5"/>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5"/>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5"/>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5"/>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5"/>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5"/>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5"/>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5"/>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15"/>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5"/>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5"/>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15"/>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15"/>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5"/>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5"/>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6" name="Google Shape;8226;p15"/>
          <p:cNvGrpSpPr/>
          <p:nvPr/>
        </p:nvGrpSpPr>
        <p:grpSpPr>
          <a:xfrm>
            <a:off x="1292102" y="4470403"/>
            <a:ext cx="6047916" cy="488619"/>
            <a:chOff x="1902952" y="-2637297"/>
            <a:chExt cx="6047916" cy="488619"/>
          </a:xfrm>
        </p:grpSpPr>
        <p:sp>
          <p:nvSpPr>
            <p:cNvPr id="8227" name="Google Shape;8227;p15"/>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15"/>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15"/>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15"/>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15"/>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15"/>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3" name="Google Shape;8233;p15"/>
          <p:cNvGrpSpPr/>
          <p:nvPr/>
        </p:nvGrpSpPr>
        <p:grpSpPr>
          <a:xfrm flipH="1">
            <a:off x="1499879" y="411140"/>
            <a:ext cx="6047916" cy="488619"/>
            <a:chOff x="1902952" y="-2637297"/>
            <a:chExt cx="6047916" cy="488619"/>
          </a:xfrm>
        </p:grpSpPr>
        <p:sp>
          <p:nvSpPr>
            <p:cNvPr id="8234" name="Google Shape;8234;p15"/>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5"/>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5"/>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5"/>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15"/>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15"/>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15"/>
          <p:cNvGrpSpPr/>
          <p:nvPr/>
        </p:nvGrpSpPr>
        <p:grpSpPr>
          <a:xfrm flipH="1" rot="5400000">
            <a:off x="-2467759" y="2516003"/>
            <a:ext cx="6047916" cy="488619"/>
            <a:chOff x="1902952" y="-2637297"/>
            <a:chExt cx="6047916" cy="488619"/>
          </a:xfrm>
        </p:grpSpPr>
        <p:sp>
          <p:nvSpPr>
            <p:cNvPr id="8241" name="Google Shape;8241;p15"/>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15"/>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15"/>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15"/>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15"/>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15"/>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7" name="Google Shape;8247;p15"/>
          <p:cNvGrpSpPr/>
          <p:nvPr/>
        </p:nvGrpSpPr>
        <p:grpSpPr>
          <a:xfrm>
            <a:off x="8498338" y="770361"/>
            <a:ext cx="568751" cy="584870"/>
            <a:chOff x="412650" y="501950"/>
            <a:chExt cx="860050" cy="884425"/>
          </a:xfrm>
        </p:grpSpPr>
        <p:sp>
          <p:nvSpPr>
            <p:cNvPr id="8248" name="Google Shape;8248;p15"/>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5"/>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5"/>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15"/>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5"/>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5"/>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5"/>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15"/>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15"/>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5"/>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5"/>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15"/>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15"/>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5"/>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15"/>
          <p:cNvGrpSpPr/>
          <p:nvPr/>
        </p:nvGrpSpPr>
        <p:grpSpPr>
          <a:xfrm rot="2233414">
            <a:off x="-477974" y="4315918"/>
            <a:ext cx="1888926" cy="914495"/>
            <a:chOff x="2203075" y="-2705275"/>
            <a:chExt cx="4020625" cy="1946525"/>
          </a:xfrm>
        </p:grpSpPr>
        <p:sp>
          <p:nvSpPr>
            <p:cNvPr id="8263" name="Google Shape;8263;p15"/>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15"/>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5"/>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5"/>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5"/>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5"/>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5"/>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5"/>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5"/>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5"/>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15"/>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15"/>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5"/>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5"/>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5"/>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5"/>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5"/>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5"/>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5"/>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15"/>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15"/>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15"/>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5"/>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5"/>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5"/>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5"/>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5"/>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5"/>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5"/>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5"/>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15"/>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15"/>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5"/>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5"/>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15"/>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15"/>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15"/>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15"/>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15"/>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15"/>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15"/>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15"/>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15"/>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15"/>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15"/>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15"/>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15"/>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15"/>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15"/>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15"/>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15"/>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15"/>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15"/>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5"/>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5"/>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5"/>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5"/>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5"/>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5"/>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5"/>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5"/>
            <p:cNvSpPr/>
            <p:nvPr/>
          </p:nvSpPr>
          <p:spPr>
            <a:xfrm>
              <a:off x="3891600" y="-2350800"/>
              <a:ext cx="155600" cy="289125"/>
            </a:xfrm>
            <a:custGeom>
              <a:rect b="b" l="l" r="r" t="t"/>
              <a:pathLst>
                <a:path extrusionOk="0" fill="none" h="11565" w="6224">
                  <a:moveTo>
                    <a:pt x="3355" y="1"/>
                  </a:moveTo>
                  <a:lnTo>
                    <a:pt x="3355" y="1"/>
                  </a:lnTo>
                  <a:lnTo>
                    <a:pt x="3121" y="993"/>
                  </a:lnTo>
                  <a:lnTo>
                    <a:pt x="2868" y="2039"/>
                  </a:lnTo>
                  <a:lnTo>
                    <a:pt x="2580" y="3104"/>
                  </a:lnTo>
                  <a:lnTo>
                    <a:pt x="2291" y="4186"/>
                  </a:lnTo>
                  <a:lnTo>
                    <a:pt x="2291" y="4186"/>
                  </a:lnTo>
                  <a:lnTo>
                    <a:pt x="2165" y="4691"/>
                  </a:lnTo>
                  <a:lnTo>
                    <a:pt x="2165" y="4691"/>
                  </a:lnTo>
                  <a:lnTo>
                    <a:pt x="1678" y="6333"/>
                  </a:lnTo>
                  <a:lnTo>
                    <a:pt x="1155" y="8010"/>
                  </a:lnTo>
                  <a:lnTo>
                    <a:pt x="595" y="9742"/>
                  </a:lnTo>
                  <a:lnTo>
                    <a:pt x="0" y="11474"/>
                  </a:lnTo>
                  <a:lnTo>
                    <a:pt x="0" y="11474"/>
                  </a:lnTo>
                  <a:lnTo>
                    <a:pt x="2724" y="11564"/>
                  </a:lnTo>
                  <a:lnTo>
                    <a:pt x="2724" y="11564"/>
                  </a:lnTo>
                  <a:lnTo>
                    <a:pt x="3283" y="9869"/>
                  </a:lnTo>
                  <a:lnTo>
                    <a:pt x="3806" y="8245"/>
                  </a:lnTo>
                  <a:lnTo>
                    <a:pt x="4294" y="6675"/>
                  </a:lnTo>
                  <a:lnTo>
                    <a:pt x="4745" y="5196"/>
                  </a:lnTo>
                  <a:lnTo>
                    <a:pt x="5556" y="2472"/>
                  </a:lnTo>
                  <a:lnTo>
                    <a:pt x="6224" y="145"/>
                  </a:lnTo>
                  <a:lnTo>
                    <a:pt x="6224" y="145"/>
                  </a:lnTo>
                  <a:lnTo>
                    <a:pt x="6224" y="145"/>
                  </a:lnTo>
                  <a:lnTo>
                    <a:pt x="4817" y="73"/>
                  </a:lnTo>
                  <a:lnTo>
                    <a:pt x="335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15"/>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15"/>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5"/>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5"/>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15"/>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15"/>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5"/>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5"/>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5"/>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5"/>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5"/>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5"/>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5"/>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5"/>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15"/>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15"/>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5"/>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5"/>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15"/>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15"/>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5"/>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5"/>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15"/>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15"/>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5"/>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5"/>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5"/>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5"/>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5"/>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5"/>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5"/>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5"/>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15"/>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15"/>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15"/>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15"/>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15"/>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15"/>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15"/>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5"/>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5"/>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5"/>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5"/>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5"/>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15"/>
          <p:cNvGrpSpPr/>
          <p:nvPr/>
        </p:nvGrpSpPr>
        <p:grpSpPr>
          <a:xfrm flipH="1" rot="-2233414">
            <a:off x="7735001" y="4315918"/>
            <a:ext cx="1888926" cy="914495"/>
            <a:chOff x="2203075" y="-2705275"/>
            <a:chExt cx="4020625" cy="1946525"/>
          </a:xfrm>
        </p:grpSpPr>
        <p:sp>
          <p:nvSpPr>
            <p:cNvPr id="8369" name="Google Shape;8369;p15"/>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5"/>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15"/>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15"/>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5"/>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5"/>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15"/>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15"/>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5"/>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5"/>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5"/>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5"/>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5"/>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5"/>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5"/>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5"/>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15"/>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15"/>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5"/>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5"/>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15"/>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15"/>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5"/>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5"/>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5"/>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5"/>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5"/>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5"/>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15"/>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5"/>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15"/>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15"/>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5"/>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5"/>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15"/>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15"/>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15"/>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15"/>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15"/>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15"/>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15"/>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15"/>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15"/>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15"/>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15"/>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15"/>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5"/>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15"/>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15"/>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5"/>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5"/>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5"/>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5"/>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5"/>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5"/>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15"/>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15"/>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5"/>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5"/>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5"/>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5"/>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5"/>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5"/>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5"/>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5"/>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15"/>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15"/>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5"/>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5"/>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5"/>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5"/>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5"/>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5"/>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5"/>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5"/>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5"/>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5"/>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15"/>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15"/>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15"/>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15"/>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15"/>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15"/>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15"/>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5"/>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5"/>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5"/>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5"/>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5"/>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15"/>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5"/>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5"/>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15"/>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15"/>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5"/>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5"/>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15"/>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15"/>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15"/>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5"/>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15"/>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15"/>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5"/>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5"/>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22">
    <p:spTree>
      <p:nvGrpSpPr>
        <p:cNvPr id="8473" name="Shape 8473"/>
        <p:cNvGrpSpPr/>
        <p:nvPr/>
      </p:nvGrpSpPr>
      <p:grpSpPr>
        <a:xfrm>
          <a:off x="0" y="0"/>
          <a:ext cx="0" cy="0"/>
          <a:chOff x="0" y="0"/>
          <a:chExt cx="0" cy="0"/>
        </a:xfrm>
      </p:grpSpPr>
      <p:grpSp>
        <p:nvGrpSpPr>
          <p:cNvPr id="8474" name="Google Shape;8474;p16"/>
          <p:cNvGrpSpPr/>
          <p:nvPr/>
        </p:nvGrpSpPr>
        <p:grpSpPr>
          <a:xfrm flipH="1" rot="-2233414">
            <a:off x="7735001" y="4315918"/>
            <a:ext cx="1888926" cy="914495"/>
            <a:chOff x="2203075" y="-2705275"/>
            <a:chExt cx="4020625" cy="1946525"/>
          </a:xfrm>
        </p:grpSpPr>
        <p:sp>
          <p:nvSpPr>
            <p:cNvPr id="8475" name="Google Shape;8475;p16"/>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6"/>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6"/>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6"/>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16"/>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16"/>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16"/>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16"/>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16"/>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16"/>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6"/>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6"/>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6"/>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6"/>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6"/>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6"/>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6"/>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6"/>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16"/>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16"/>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6"/>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6"/>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16"/>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16"/>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6"/>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6"/>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6"/>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6"/>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6"/>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6"/>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6"/>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6"/>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16"/>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16"/>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6"/>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6"/>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6"/>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6"/>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6"/>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6"/>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6"/>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6"/>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16"/>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16"/>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6"/>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6"/>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16"/>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16"/>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16"/>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6"/>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6"/>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16"/>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16"/>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16"/>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16"/>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16"/>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16"/>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16"/>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16"/>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16"/>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6"/>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6"/>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6"/>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6"/>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6"/>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6"/>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6"/>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6"/>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16"/>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16"/>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6"/>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6"/>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16"/>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16"/>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6"/>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6"/>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16"/>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16"/>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6"/>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6"/>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6"/>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6"/>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6"/>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6"/>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6"/>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6"/>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16"/>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16"/>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6"/>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6"/>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16"/>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16"/>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6"/>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6"/>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6"/>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6"/>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6"/>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6"/>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6"/>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6"/>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16"/>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16"/>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6"/>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6"/>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9" name="Google Shape;8579;p16"/>
          <p:cNvSpPr txBox="1"/>
          <p:nvPr>
            <p:ph type="title"/>
          </p:nvPr>
        </p:nvSpPr>
        <p:spPr>
          <a:xfrm>
            <a:off x="720000" y="365760"/>
            <a:ext cx="7704000" cy="54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8580" name="Google Shape;8580;p16"/>
          <p:cNvGrpSpPr/>
          <p:nvPr/>
        </p:nvGrpSpPr>
        <p:grpSpPr>
          <a:xfrm>
            <a:off x="129385" y="240400"/>
            <a:ext cx="342730" cy="352443"/>
            <a:chOff x="412650" y="501950"/>
            <a:chExt cx="860050" cy="884425"/>
          </a:xfrm>
        </p:grpSpPr>
        <p:sp>
          <p:nvSpPr>
            <p:cNvPr id="8581" name="Google Shape;8581;p16"/>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6"/>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16"/>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16"/>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6"/>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6"/>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6"/>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6"/>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6"/>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6"/>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6"/>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6"/>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16"/>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16"/>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16"/>
          <p:cNvGrpSpPr/>
          <p:nvPr/>
        </p:nvGrpSpPr>
        <p:grpSpPr>
          <a:xfrm>
            <a:off x="37838" y="851586"/>
            <a:ext cx="568751" cy="584870"/>
            <a:chOff x="412650" y="501950"/>
            <a:chExt cx="860050" cy="884425"/>
          </a:xfrm>
        </p:grpSpPr>
        <p:sp>
          <p:nvSpPr>
            <p:cNvPr id="8596" name="Google Shape;8596;p16"/>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16"/>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16"/>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16"/>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16"/>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6"/>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6"/>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6"/>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6"/>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6"/>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6"/>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6"/>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6"/>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16"/>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16"/>
          <p:cNvGrpSpPr/>
          <p:nvPr/>
        </p:nvGrpSpPr>
        <p:grpSpPr>
          <a:xfrm>
            <a:off x="8880413" y="644311"/>
            <a:ext cx="568751" cy="584870"/>
            <a:chOff x="412650" y="501950"/>
            <a:chExt cx="860050" cy="884425"/>
          </a:xfrm>
        </p:grpSpPr>
        <p:sp>
          <p:nvSpPr>
            <p:cNvPr id="8611" name="Google Shape;8611;p16"/>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6"/>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16"/>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16"/>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6"/>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6"/>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6"/>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6"/>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16"/>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6"/>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16"/>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6"/>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16"/>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16"/>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16"/>
          <p:cNvGrpSpPr/>
          <p:nvPr/>
        </p:nvGrpSpPr>
        <p:grpSpPr>
          <a:xfrm>
            <a:off x="3360509" y="4774849"/>
            <a:ext cx="568773" cy="568773"/>
            <a:chOff x="2904825" y="481650"/>
            <a:chExt cx="919600" cy="919600"/>
          </a:xfrm>
        </p:grpSpPr>
        <p:sp>
          <p:nvSpPr>
            <p:cNvPr id="8626" name="Google Shape;8626;p16"/>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16"/>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16"/>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16"/>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6"/>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16"/>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16"/>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16"/>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6"/>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6"/>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6"/>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6"/>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6"/>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6"/>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6"/>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6"/>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16"/>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16"/>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6"/>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6"/>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16"/>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16"/>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6"/>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6"/>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6"/>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16"/>
          <p:cNvGrpSpPr/>
          <p:nvPr/>
        </p:nvGrpSpPr>
        <p:grpSpPr>
          <a:xfrm>
            <a:off x="5309309" y="4774849"/>
            <a:ext cx="568773" cy="568773"/>
            <a:chOff x="2904825" y="481650"/>
            <a:chExt cx="919600" cy="919600"/>
          </a:xfrm>
        </p:grpSpPr>
        <p:sp>
          <p:nvSpPr>
            <p:cNvPr id="8652" name="Google Shape;8652;p16"/>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6"/>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6"/>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6"/>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16"/>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16"/>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6"/>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6"/>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6"/>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6"/>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6"/>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6"/>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16"/>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16"/>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16"/>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16"/>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16"/>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16"/>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16"/>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16"/>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16"/>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16"/>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16"/>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16"/>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16"/>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7" name="Google Shape;8677;p16"/>
          <p:cNvGrpSpPr/>
          <p:nvPr/>
        </p:nvGrpSpPr>
        <p:grpSpPr>
          <a:xfrm>
            <a:off x="190923" y="1890500"/>
            <a:ext cx="342730" cy="352443"/>
            <a:chOff x="412650" y="501950"/>
            <a:chExt cx="860050" cy="884425"/>
          </a:xfrm>
        </p:grpSpPr>
        <p:sp>
          <p:nvSpPr>
            <p:cNvPr id="8678" name="Google Shape;8678;p16"/>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16"/>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16"/>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16"/>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16"/>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16"/>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16"/>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16"/>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16"/>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16"/>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16"/>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16"/>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16"/>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16"/>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16"/>
          <p:cNvGrpSpPr/>
          <p:nvPr/>
        </p:nvGrpSpPr>
        <p:grpSpPr>
          <a:xfrm>
            <a:off x="-187387" y="3252861"/>
            <a:ext cx="568751" cy="584870"/>
            <a:chOff x="412650" y="501950"/>
            <a:chExt cx="860050" cy="884425"/>
          </a:xfrm>
        </p:grpSpPr>
        <p:sp>
          <p:nvSpPr>
            <p:cNvPr id="8693" name="Google Shape;8693;p16"/>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16"/>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16"/>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16"/>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16"/>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16"/>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16"/>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16"/>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16"/>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16"/>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16"/>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16"/>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16"/>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16"/>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16"/>
          <p:cNvGrpSpPr/>
          <p:nvPr/>
        </p:nvGrpSpPr>
        <p:grpSpPr>
          <a:xfrm>
            <a:off x="8715910" y="2395525"/>
            <a:ext cx="342730" cy="352443"/>
            <a:chOff x="412650" y="501950"/>
            <a:chExt cx="860050" cy="884425"/>
          </a:xfrm>
        </p:grpSpPr>
        <p:sp>
          <p:nvSpPr>
            <p:cNvPr id="8708" name="Google Shape;8708;p16"/>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16"/>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16"/>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16"/>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16"/>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16"/>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16"/>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16"/>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16"/>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16"/>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16"/>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16"/>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16"/>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16"/>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16"/>
          <p:cNvGrpSpPr/>
          <p:nvPr/>
        </p:nvGrpSpPr>
        <p:grpSpPr>
          <a:xfrm>
            <a:off x="7968638" y="-344464"/>
            <a:ext cx="568751" cy="584870"/>
            <a:chOff x="412650" y="501950"/>
            <a:chExt cx="860050" cy="884425"/>
          </a:xfrm>
        </p:grpSpPr>
        <p:sp>
          <p:nvSpPr>
            <p:cNvPr id="8723" name="Google Shape;8723;p16"/>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16"/>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16"/>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16"/>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16"/>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16"/>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16"/>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16"/>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16"/>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16"/>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16"/>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16"/>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16"/>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16"/>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16"/>
          <p:cNvGrpSpPr/>
          <p:nvPr/>
        </p:nvGrpSpPr>
        <p:grpSpPr>
          <a:xfrm rot="10800000">
            <a:off x="121052" y="4514203"/>
            <a:ext cx="6047916" cy="488619"/>
            <a:chOff x="1902952" y="-2637297"/>
            <a:chExt cx="6047916" cy="488619"/>
          </a:xfrm>
        </p:grpSpPr>
        <p:sp>
          <p:nvSpPr>
            <p:cNvPr id="8738" name="Google Shape;8738;p16"/>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16"/>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16"/>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16"/>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16"/>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16"/>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16"/>
          <p:cNvGrpSpPr/>
          <p:nvPr/>
        </p:nvGrpSpPr>
        <p:grpSpPr>
          <a:xfrm rot="5400000">
            <a:off x="5757740" y="2614215"/>
            <a:ext cx="6047916" cy="488619"/>
            <a:chOff x="1902952" y="-2637297"/>
            <a:chExt cx="6047916" cy="488619"/>
          </a:xfrm>
        </p:grpSpPr>
        <p:sp>
          <p:nvSpPr>
            <p:cNvPr id="8745" name="Google Shape;8745;p16"/>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16"/>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16"/>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16"/>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16"/>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16"/>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16"/>
          <p:cNvGrpSpPr/>
          <p:nvPr/>
        </p:nvGrpSpPr>
        <p:grpSpPr>
          <a:xfrm rot="-5400000">
            <a:off x="-2661673" y="2779653"/>
            <a:ext cx="6047916" cy="488619"/>
            <a:chOff x="1902952" y="-2637297"/>
            <a:chExt cx="6047916" cy="488619"/>
          </a:xfrm>
        </p:grpSpPr>
        <p:sp>
          <p:nvSpPr>
            <p:cNvPr id="8752" name="Google Shape;8752;p16"/>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16"/>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16"/>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16"/>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16"/>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16"/>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8" name="Google Shape;8758;p16"/>
          <p:cNvGrpSpPr/>
          <p:nvPr/>
        </p:nvGrpSpPr>
        <p:grpSpPr>
          <a:xfrm rot="-2874560">
            <a:off x="-831561" y="184740"/>
            <a:ext cx="2521089" cy="1028188"/>
            <a:chOff x="2572076" y="-2571850"/>
            <a:chExt cx="3061968" cy="1248778"/>
          </a:xfrm>
        </p:grpSpPr>
        <p:sp>
          <p:nvSpPr>
            <p:cNvPr id="8759" name="Google Shape;8759;p16"/>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16"/>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16"/>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16"/>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16"/>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16"/>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16"/>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16"/>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16"/>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16"/>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16"/>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16"/>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16"/>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16"/>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16"/>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16"/>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16"/>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16"/>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16"/>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16"/>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16"/>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16"/>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16"/>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16"/>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16"/>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16"/>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16"/>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16"/>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16"/>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16"/>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16"/>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16"/>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16"/>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16"/>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16"/>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16"/>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16"/>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16"/>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16"/>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16"/>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16"/>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16"/>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16"/>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16"/>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16"/>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16"/>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16"/>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16"/>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16"/>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16"/>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16"/>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16"/>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16"/>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16"/>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16"/>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16"/>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16"/>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16"/>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16"/>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16"/>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16"/>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16"/>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16"/>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16"/>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16"/>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16"/>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16"/>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16"/>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16"/>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16"/>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16"/>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16"/>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16"/>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16"/>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16"/>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16"/>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16"/>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16"/>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16"/>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16"/>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16"/>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16"/>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16"/>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16"/>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16"/>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16"/>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16"/>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16"/>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16"/>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16"/>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16"/>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16"/>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16"/>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16"/>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16"/>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16"/>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16"/>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16"/>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16"/>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16"/>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16"/>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16"/>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16"/>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16"/>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16"/>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16"/>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16"/>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16"/>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16"/>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16"/>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16"/>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16"/>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16"/>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16"/>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16"/>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16"/>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16"/>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16"/>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16"/>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16"/>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16"/>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16"/>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16"/>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16"/>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16"/>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16"/>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16"/>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16"/>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16"/>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16"/>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16"/>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16"/>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16"/>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16"/>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16"/>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16"/>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16"/>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16"/>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16"/>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16"/>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16"/>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16"/>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16"/>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16"/>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16"/>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16"/>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16"/>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16"/>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16"/>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16"/>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16"/>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16"/>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16"/>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16"/>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16"/>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16"/>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16"/>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16"/>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16"/>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16"/>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16"/>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16"/>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16"/>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16"/>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16"/>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16"/>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16"/>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16"/>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16"/>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16"/>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1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1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1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1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1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1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16"/>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16"/>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16"/>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16"/>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16"/>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16"/>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16"/>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16"/>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16"/>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16"/>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16"/>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16"/>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16"/>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16"/>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16"/>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16"/>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1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1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1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1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1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1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16"/>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16"/>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16"/>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16"/>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16"/>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16"/>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16"/>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16"/>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16"/>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16"/>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16"/>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16"/>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16"/>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16"/>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16"/>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16"/>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16"/>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16"/>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16"/>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16"/>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16"/>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16"/>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16"/>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16"/>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16"/>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16"/>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16"/>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16"/>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16"/>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16"/>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16"/>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16"/>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16"/>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16"/>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16"/>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16"/>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16"/>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16"/>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16"/>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16"/>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16"/>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16"/>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16"/>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16"/>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16"/>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16"/>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16"/>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16"/>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16"/>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16"/>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16"/>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16"/>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16"/>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16"/>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16"/>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16"/>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16"/>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16"/>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16"/>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16"/>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16"/>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16"/>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16"/>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16"/>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16"/>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16"/>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16"/>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16"/>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16"/>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16"/>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16"/>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16"/>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16"/>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16"/>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16"/>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16"/>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16"/>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16"/>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16"/>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16"/>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16"/>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16"/>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16"/>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16"/>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16"/>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16"/>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16"/>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16"/>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16"/>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16"/>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16"/>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16"/>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16"/>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16"/>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16"/>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16"/>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16"/>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16"/>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16"/>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16"/>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16"/>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16"/>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16"/>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16"/>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16"/>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16"/>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16"/>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16"/>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16"/>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16"/>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16"/>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16"/>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16"/>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16"/>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16"/>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16"/>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16"/>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16"/>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16"/>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16"/>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16"/>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16"/>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16"/>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16"/>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16"/>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16"/>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16"/>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16"/>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16"/>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16"/>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16"/>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16"/>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16"/>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16"/>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16"/>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16"/>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16"/>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16"/>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16"/>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16"/>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16"/>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16"/>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16"/>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16"/>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16"/>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16"/>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16"/>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16"/>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16"/>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16"/>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16"/>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8" name="Google Shape;9108;p16"/>
          <p:cNvGrpSpPr/>
          <p:nvPr/>
        </p:nvGrpSpPr>
        <p:grpSpPr>
          <a:xfrm>
            <a:off x="4160463" y="4736538"/>
            <a:ext cx="823075" cy="243575"/>
            <a:chOff x="1664150" y="418050"/>
            <a:chExt cx="823075" cy="243575"/>
          </a:xfrm>
        </p:grpSpPr>
        <p:sp>
          <p:nvSpPr>
            <p:cNvPr id="9109" name="Google Shape;9109;p16"/>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16"/>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16"/>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16"/>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16"/>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16"/>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16"/>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16"/>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22_1">
    <p:spTree>
      <p:nvGrpSpPr>
        <p:cNvPr id="9117" name="Shape 9117"/>
        <p:cNvGrpSpPr/>
        <p:nvPr/>
      </p:nvGrpSpPr>
      <p:grpSpPr>
        <a:xfrm>
          <a:off x="0" y="0"/>
          <a:ext cx="0" cy="0"/>
          <a:chOff x="0" y="0"/>
          <a:chExt cx="0" cy="0"/>
        </a:xfrm>
      </p:grpSpPr>
      <p:sp>
        <p:nvSpPr>
          <p:cNvPr id="9118" name="Google Shape;9118;p17"/>
          <p:cNvSpPr txBox="1"/>
          <p:nvPr>
            <p:ph type="title"/>
          </p:nvPr>
        </p:nvSpPr>
        <p:spPr>
          <a:xfrm>
            <a:off x="720000" y="365760"/>
            <a:ext cx="7704000" cy="54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9119" name="Google Shape;9119;p17"/>
          <p:cNvGrpSpPr/>
          <p:nvPr/>
        </p:nvGrpSpPr>
        <p:grpSpPr>
          <a:xfrm>
            <a:off x="8515535" y="206550"/>
            <a:ext cx="342730" cy="352443"/>
            <a:chOff x="412650" y="501950"/>
            <a:chExt cx="860050" cy="884425"/>
          </a:xfrm>
        </p:grpSpPr>
        <p:sp>
          <p:nvSpPr>
            <p:cNvPr id="9120" name="Google Shape;9120;p17"/>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17"/>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17"/>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17"/>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17"/>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17"/>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17"/>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17"/>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17"/>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17"/>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17"/>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17"/>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17"/>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17"/>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4" name="Google Shape;9134;p17"/>
          <p:cNvGrpSpPr/>
          <p:nvPr/>
        </p:nvGrpSpPr>
        <p:grpSpPr>
          <a:xfrm>
            <a:off x="8423988" y="817736"/>
            <a:ext cx="568751" cy="584870"/>
            <a:chOff x="412650" y="501950"/>
            <a:chExt cx="860050" cy="884425"/>
          </a:xfrm>
        </p:grpSpPr>
        <p:sp>
          <p:nvSpPr>
            <p:cNvPr id="9135" name="Google Shape;9135;p17"/>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17"/>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17"/>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17"/>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17"/>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17"/>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17"/>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17"/>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17"/>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17"/>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17"/>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17"/>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17"/>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17"/>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17"/>
          <p:cNvGrpSpPr/>
          <p:nvPr/>
        </p:nvGrpSpPr>
        <p:grpSpPr>
          <a:xfrm>
            <a:off x="8747059" y="1661324"/>
            <a:ext cx="568773" cy="568773"/>
            <a:chOff x="2904825" y="481650"/>
            <a:chExt cx="919600" cy="919600"/>
          </a:xfrm>
        </p:grpSpPr>
        <p:sp>
          <p:nvSpPr>
            <p:cNvPr id="9150" name="Google Shape;9150;p17"/>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17"/>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17"/>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17"/>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17"/>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17"/>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17"/>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17"/>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17"/>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17"/>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17"/>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17"/>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17"/>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17"/>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17"/>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17"/>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17"/>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17"/>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17"/>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17"/>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17"/>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17"/>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17"/>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17"/>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17"/>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17"/>
          <p:cNvGrpSpPr/>
          <p:nvPr/>
        </p:nvGrpSpPr>
        <p:grpSpPr>
          <a:xfrm>
            <a:off x="-199612" y="-206850"/>
            <a:ext cx="919600" cy="919600"/>
            <a:chOff x="2904825" y="481650"/>
            <a:chExt cx="919600" cy="919600"/>
          </a:xfrm>
        </p:grpSpPr>
        <p:sp>
          <p:nvSpPr>
            <p:cNvPr id="9176" name="Google Shape;9176;p17"/>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17"/>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17"/>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17"/>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17"/>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17"/>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17"/>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17"/>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17"/>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17"/>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17"/>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17"/>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17"/>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17"/>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17"/>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17"/>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17"/>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17"/>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17"/>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17"/>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17"/>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17"/>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17"/>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17"/>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17"/>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17"/>
          <p:cNvGrpSpPr/>
          <p:nvPr/>
        </p:nvGrpSpPr>
        <p:grpSpPr>
          <a:xfrm>
            <a:off x="-199591" y="914449"/>
            <a:ext cx="568773" cy="568773"/>
            <a:chOff x="2904825" y="481650"/>
            <a:chExt cx="919600" cy="919600"/>
          </a:xfrm>
        </p:grpSpPr>
        <p:sp>
          <p:nvSpPr>
            <p:cNvPr id="9202" name="Google Shape;9202;p17"/>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17"/>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17"/>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17"/>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17"/>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17"/>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17"/>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17"/>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17"/>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17"/>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17"/>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17"/>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17"/>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17"/>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17"/>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17"/>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17"/>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17"/>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17"/>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17"/>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17"/>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17"/>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17"/>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17"/>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17"/>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17"/>
          <p:cNvGrpSpPr/>
          <p:nvPr/>
        </p:nvGrpSpPr>
        <p:grpSpPr>
          <a:xfrm>
            <a:off x="236010" y="3810700"/>
            <a:ext cx="342730" cy="352443"/>
            <a:chOff x="412650" y="501950"/>
            <a:chExt cx="860050" cy="884425"/>
          </a:xfrm>
        </p:grpSpPr>
        <p:sp>
          <p:nvSpPr>
            <p:cNvPr id="9228" name="Google Shape;9228;p17"/>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17"/>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17"/>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17"/>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17"/>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17"/>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17"/>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17"/>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17"/>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17"/>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17"/>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17"/>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17"/>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17"/>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2" name="Google Shape;9242;p17"/>
          <p:cNvGrpSpPr/>
          <p:nvPr/>
        </p:nvGrpSpPr>
        <p:grpSpPr>
          <a:xfrm>
            <a:off x="144463" y="4421886"/>
            <a:ext cx="568751" cy="584870"/>
            <a:chOff x="412650" y="501950"/>
            <a:chExt cx="860050" cy="884425"/>
          </a:xfrm>
        </p:grpSpPr>
        <p:sp>
          <p:nvSpPr>
            <p:cNvPr id="9243" name="Google Shape;9243;p17"/>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17"/>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17"/>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17"/>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17"/>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17"/>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17"/>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17"/>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17"/>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17"/>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17"/>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17"/>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17"/>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17"/>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17"/>
          <p:cNvGrpSpPr/>
          <p:nvPr/>
        </p:nvGrpSpPr>
        <p:grpSpPr>
          <a:xfrm>
            <a:off x="98727" y="4536103"/>
            <a:ext cx="6047916" cy="488619"/>
            <a:chOff x="1902952" y="-2637297"/>
            <a:chExt cx="6047916" cy="488619"/>
          </a:xfrm>
        </p:grpSpPr>
        <p:sp>
          <p:nvSpPr>
            <p:cNvPr id="9258" name="Google Shape;9258;p17"/>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17"/>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17"/>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17"/>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17"/>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17"/>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17"/>
          <p:cNvGrpSpPr/>
          <p:nvPr/>
        </p:nvGrpSpPr>
        <p:grpSpPr>
          <a:xfrm flipH="1">
            <a:off x="2664152" y="4523228"/>
            <a:ext cx="6047916" cy="488619"/>
            <a:chOff x="1902952" y="-2637297"/>
            <a:chExt cx="6047916" cy="488619"/>
          </a:xfrm>
        </p:grpSpPr>
        <p:sp>
          <p:nvSpPr>
            <p:cNvPr id="9265" name="Google Shape;9265;p17"/>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17"/>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17"/>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17"/>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17"/>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17"/>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17"/>
          <p:cNvGrpSpPr/>
          <p:nvPr/>
        </p:nvGrpSpPr>
        <p:grpSpPr>
          <a:xfrm flipH="1" rot="5400000">
            <a:off x="5651127" y="2516003"/>
            <a:ext cx="6047916" cy="488619"/>
            <a:chOff x="1902952" y="-2637297"/>
            <a:chExt cx="6047916" cy="488619"/>
          </a:xfrm>
        </p:grpSpPr>
        <p:sp>
          <p:nvSpPr>
            <p:cNvPr id="9272" name="Google Shape;9272;p17"/>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17"/>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17"/>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17"/>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17"/>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17"/>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8" name="Google Shape;9278;p17"/>
          <p:cNvGrpSpPr/>
          <p:nvPr/>
        </p:nvGrpSpPr>
        <p:grpSpPr>
          <a:xfrm flipH="1" rot="2874560">
            <a:off x="7419014" y="184740"/>
            <a:ext cx="2521089" cy="1028188"/>
            <a:chOff x="2572076" y="-2571850"/>
            <a:chExt cx="3061968" cy="1248778"/>
          </a:xfrm>
        </p:grpSpPr>
        <p:sp>
          <p:nvSpPr>
            <p:cNvPr id="9279" name="Google Shape;9279;p17"/>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17"/>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17"/>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17"/>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17"/>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17"/>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17"/>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17"/>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17"/>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17"/>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17"/>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17"/>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17"/>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17"/>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17"/>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17"/>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17"/>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17"/>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17"/>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17"/>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17"/>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17"/>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17"/>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17"/>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17"/>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17"/>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17"/>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17"/>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17"/>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17"/>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17"/>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17"/>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17"/>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17"/>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17"/>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17"/>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17"/>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17"/>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17"/>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17"/>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17"/>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17"/>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17"/>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17"/>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17"/>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17"/>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17"/>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17"/>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17"/>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17"/>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17"/>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17"/>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17"/>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17"/>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17"/>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17"/>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17"/>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17"/>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17"/>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17"/>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17"/>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17"/>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17"/>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17"/>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17"/>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17"/>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17"/>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17"/>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17"/>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17"/>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17"/>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17"/>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17"/>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17"/>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17"/>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17"/>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17"/>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17"/>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17"/>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17"/>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17"/>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17"/>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17"/>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17"/>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17"/>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17"/>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17"/>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17"/>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17"/>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17"/>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17"/>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17"/>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17"/>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17"/>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17"/>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17"/>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17"/>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17"/>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17"/>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17"/>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17"/>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17"/>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17"/>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17"/>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17"/>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17"/>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17"/>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17"/>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17"/>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17"/>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17"/>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17"/>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17"/>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17"/>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17"/>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17"/>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17"/>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17"/>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17"/>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17"/>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17"/>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17"/>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17"/>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17"/>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17"/>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17"/>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17"/>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17"/>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17"/>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17"/>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17"/>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17"/>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17"/>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17"/>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17"/>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17"/>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17"/>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17"/>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17"/>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17"/>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17"/>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17"/>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17"/>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17"/>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17"/>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17"/>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17"/>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17"/>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17"/>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17"/>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17"/>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17"/>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17"/>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17"/>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17"/>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17"/>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17"/>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17"/>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17"/>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17"/>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17"/>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17"/>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17"/>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17"/>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17"/>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17"/>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17"/>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17"/>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17"/>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17"/>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17"/>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17"/>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17"/>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17"/>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17"/>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17"/>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17"/>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17"/>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17"/>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17"/>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17"/>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17"/>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17"/>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17"/>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17"/>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17"/>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17"/>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17"/>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17"/>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17"/>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17"/>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17"/>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17"/>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17"/>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17"/>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17"/>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17"/>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17"/>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17"/>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17"/>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17"/>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17"/>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17"/>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17"/>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17"/>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17"/>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17"/>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17"/>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17"/>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17"/>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17"/>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17"/>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17"/>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17"/>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17"/>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17"/>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17"/>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17"/>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17"/>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17"/>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17"/>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17"/>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17"/>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17"/>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17"/>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17"/>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17"/>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17"/>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17"/>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17"/>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17"/>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17"/>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17"/>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17"/>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17"/>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17"/>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17"/>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17"/>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17"/>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17"/>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17"/>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17"/>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17"/>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17"/>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17"/>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17"/>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17"/>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17"/>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17"/>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17"/>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17"/>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17"/>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17"/>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17"/>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17"/>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17"/>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17"/>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17"/>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17"/>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17"/>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17"/>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17"/>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17"/>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17"/>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17"/>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17"/>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17"/>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17"/>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17"/>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17"/>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17"/>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17"/>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17"/>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17"/>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17"/>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17"/>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17"/>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17"/>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17"/>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17"/>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17"/>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17"/>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17"/>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17"/>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17"/>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17"/>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17"/>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17"/>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17"/>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17"/>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17"/>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17"/>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17"/>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17"/>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17"/>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17"/>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17"/>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17"/>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17"/>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17"/>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17"/>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17"/>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17"/>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17"/>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17"/>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17"/>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17"/>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17"/>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17"/>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17"/>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17"/>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17"/>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17"/>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17"/>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17"/>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17"/>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17"/>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17"/>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17"/>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17"/>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17"/>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17"/>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17"/>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17"/>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17"/>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17"/>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17"/>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17"/>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17"/>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17"/>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17"/>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17"/>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17"/>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17"/>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17"/>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17"/>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17"/>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17"/>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17"/>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17"/>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17"/>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17"/>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17"/>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17"/>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17"/>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17"/>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17"/>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17"/>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17"/>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8" name="Google Shape;9628;p17"/>
          <p:cNvGrpSpPr/>
          <p:nvPr/>
        </p:nvGrpSpPr>
        <p:grpSpPr>
          <a:xfrm>
            <a:off x="4160463" y="4736538"/>
            <a:ext cx="823075" cy="243575"/>
            <a:chOff x="1664150" y="418050"/>
            <a:chExt cx="823075" cy="243575"/>
          </a:xfrm>
        </p:grpSpPr>
        <p:sp>
          <p:nvSpPr>
            <p:cNvPr id="9629" name="Google Shape;9629;p17"/>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17"/>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17"/>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17"/>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17"/>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17"/>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17"/>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17"/>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17"/>
          <p:cNvGrpSpPr/>
          <p:nvPr/>
        </p:nvGrpSpPr>
        <p:grpSpPr>
          <a:xfrm rot="2233414">
            <a:off x="-477974" y="4315918"/>
            <a:ext cx="1888926" cy="914495"/>
            <a:chOff x="2203075" y="-2705275"/>
            <a:chExt cx="4020625" cy="1946525"/>
          </a:xfrm>
        </p:grpSpPr>
        <p:sp>
          <p:nvSpPr>
            <p:cNvPr id="9638" name="Google Shape;9638;p17"/>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17"/>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17"/>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17"/>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17"/>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17"/>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17"/>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17"/>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17"/>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17"/>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17"/>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17"/>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17"/>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17"/>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17"/>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17"/>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17"/>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17"/>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17"/>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17"/>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17"/>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17"/>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17"/>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17"/>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17"/>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17"/>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17"/>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17"/>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17"/>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17"/>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17"/>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17"/>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17"/>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17"/>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17"/>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17"/>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17"/>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17"/>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17"/>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17"/>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17"/>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17"/>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17"/>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17"/>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17"/>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17"/>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17"/>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17"/>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17"/>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17"/>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17"/>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17"/>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17"/>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17"/>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17"/>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17"/>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17"/>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17"/>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17"/>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17"/>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17"/>
            <p:cNvSpPr/>
            <p:nvPr/>
          </p:nvSpPr>
          <p:spPr>
            <a:xfrm>
              <a:off x="3891600" y="-2350800"/>
              <a:ext cx="155600" cy="289125"/>
            </a:xfrm>
            <a:custGeom>
              <a:rect b="b" l="l" r="r" t="t"/>
              <a:pathLst>
                <a:path extrusionOk="0" fill="none" h="11565" w="6224">
                  <a:moveTo>
                    <a:pt x="3355" y="1"/>
                  </a:moveTo>
                  <a:lnTo>
                    <a:pt x="3355" y="1"/>
                  </a:lnTo>
                  <a:lnTo>
                    <a:pt x="3121" y="993"/>
                  </a:lnTo>
                  <a:lnTo>
                    <a:pt x="2868" y="2039"/>
                  </a:lnTo>
                  <a:lnTo>
                    <a:pt x="2580" y="3104"/>
                  </a:lnTo>
                  <a:lnTo>
                    <a:pt x="2291" y="4186"/>
                  </a:lnTo>
                  <a:lnTo>
                    <a:pt x="2291" y="4186"/>
                  </a:lnTo>
                  <a:lnTo>
                    <a:pt x="2165" y="4691"/>
                  </a:lnTo>
                  <a:lnTo>
                    <a:pt x="2165" y="4691"/>
                  </a:lnTo>
                  <a:lnTo>
                    <a:pt x="1678" y="6333"/>
                  </a:lnTo>
                  <a:lnTo>
                    <a:pt x="1155" y="8010"/>
                  </a:lnTo>
                  <a:lnTo>
                    <a:pt x="595" y="9742"/>
                  </a:lnTo>
                  <a:lnTo>
                    <a:pt x="0" y="11474"/>
                  </a:lnTo>
                  <a:lnTo>
                    <a:pt x="0" y="11474"/>
                  </a:lnTo>
                  <a:lnTo>
                    <a:pt x="2724" y="11564"/>
                  </a:lnTo>
                  <a:lnTo>
                    <a:pt x="2724" y="11564"/>
                  </a:lnTo>
                  <a:lnTo>
                    <a:pt x="3283" y="9869"/>
                  </a:lnTo>
                  <a:lnTo>
                    <a:pt x="3806" y="8245"/>
                  </a:lnTo>
                  <a:lnTo>
                    <a:pt x="4294" y="6675"/>
                  </a:lnTo>
                  <a:lnTo>
                    <a:pt x="4745" y="5196"/>
                  </a:lnTo>
                  <a:lnTo>
                    <a:pt x="5556" y="2472"/>
                  </a:lnTo>
                  <a:lnTo>
                    <a:pt x="6224" y="145"/>
                  </a:lnTo>
                  <a:lnTo>
                    <a:pt x="6224" y="145"/>
                  </a:lnTo>
                  <a:lnTo>
                    <a:pt x="6224" y="145"/>
                  </a:lnTo>
                  <a:lnTo>
                    <a:pt x="4817" y="73"/>
                  </a:lnTo>
                  <a:lnTo>
                    <a:pt x="335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17"/>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17"/>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17"/>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17"/>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17"/>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17"/>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17"/>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17"/>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17"/>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17"/>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17"/>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17"/>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17"/>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17"/>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17"/>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17"/>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17"/>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17"/>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17"/>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17"/>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17"/>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17"/>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17"/>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17"/>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17"/>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17"/>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17"/>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17"/>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17"/>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17"/>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17"/>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17"/>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17"/>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17"/>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17"/>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17"/>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17"/>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17"/>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17"/>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17"/>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17"/>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17"/>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17"/>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17"/>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22_1_1">
    <p:spTree>
      <p:nvGrpSpPr>
        <p:cNvPr id="9743" name="Shape 9743"/>
        <p:cNvGrpSpPr/>
        <p:nvPr/>
      </p:nvGrpSpPr>
      <p:grpSpPr>
        <a:xfrm>
          <a:off x="0" y="0"/>
          <a:ext cx="0" cy="0"/>
          <a:chOff x="0" y="0"/>
          <a:chExt cx="0" cy="0"/>
        </a:xfrm>
      </p:grpSpPr>
      <p:sp>
        <p:nvSpPr>
          <p:cNvPr id="9744" name="Google Shape;9744;p18"/>
          <p:cNvSpPr txBox="1"/>
          <p:nvPr>
            <p:ph type="title"/>
          </p:nvPr>
        </p:nvSpPr>
        <p:spPr>
          <a:xfrm>
            <a:off x="720000" y="365760"/>
            <a:ext cx="7704000" cy="54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9745" name="Google Shape;9745;p18"/>
          <p:cNvGrpSpPr/>
          <p:nvPr/>
        </p:nvGrpSpPr>
        <p:grpSpPr>
          <a:xfrm>
            <a:off x="8889988" y="993886"/>
            <a:ext cx="568751" cy="584870"/>
            <a:chOff x="412650" y="501950"/>
            <a:chExt cx="860050" cy="884425"/>
          </a:xfrm>
        </p:grpSpPr>
        <p:sp>
          <p:nvSpPr>
            <p:cNvPr id="9746" name="Google Shape;9746;p18"/>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18"/>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18"/>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18"/>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18"/>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18"/>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18"/>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18"/>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18"/>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18"/>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18"/>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18"/>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18"/>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18"/>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0" name="Google Shape;9760;p18"/>
          <p:cNvGrpSpPr/>
          <p:nvPr/>
        </p:nvGrpSpPr>
        <p:grpSpPr>
          <a:xfrm>
            <a:off x="8788513" y="1796688"/>
            <a:ext cx="919600" cy="919600"/>
            <a:chOff x="2904825" y="481650"/>
            <a:chExt cx="919600" cy="919600"/>
          </a:xfrm>
        </p:grpSpPr>
        <p:sp>
          <p:nvSpPr>
            <p:cNvPr id="9761" name="Google Shape;9761;p18"/>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18"/>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18"/>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18"/>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18"/>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18"/>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18"/>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18"/>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18"/>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18"/>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18"/>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18"/>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18"/>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18"/>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18"/>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18"/>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18"/>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18"/>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18"/>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18"/>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18"/>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18"/>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18"/>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18"/>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18"/>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6" name="Google Shape;9786;p18"/>
          <p:cNvGrpSpPr/>
          <p:nvPr/>
        </p:nvGrpSpPr>
        <p:grpSpPr>
          <a:xfrm>
            <a:off x="4400635" y="4716300"/>
            <a:ext cx="342730" cy="352443"/>
            <a:chOff x="412650" y="501950"/>
            <a:chExt cx="860050" cy="884425"/>
          </a:xfrm>
        </p:grpSpPr>
        <p:sp>
          <p:nvSpPr>
            <p:cNvPr id="9787" name="Google Shape;9787;p18"/>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18"/>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18"/>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18"/>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18"/>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18"/>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18"/>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18"/>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18"/>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18"/>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18"/>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18"/>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18"/>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18"/>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1" name="Google Shape;9801;p18"/>
          <p:cNvGrpSpPr/>
          <p:nvPr/>
        </p:nvGrpSpPr>
        <p:grpSpPr>
          <a:xfrm>
            <a:off x="8599413" y="3146474"/>
            <a:ext cx="568751" cy="584870"/>
            <a:chOff x="412650" y="501950"/>
            <a:chExt cx="860050" cy="884425"/>
          </a:xfrm>
        </p:grpSpPr>
        <p:sp>
          <p:nvSpPr>
            <p:cNvPr id="9802" name="Google Shape;9802;p18"/>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18"/>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18"/>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18"/>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18"/>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18"/>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18"/>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18"/>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18"/>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18"/>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18"/>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18"/>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18"/>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18"/>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18"/>
          <p:cNvGrpSpPr/>
          <p:nvPr/>
        </p:nvGrpSpPr>
        <p:grpSpPr>
          <a:xfrm>
            <a:off x="144459" y="-1"/>
            <a:ext cx="568773" cy="568773"/>
            <a:chOff x="2904825" y="481650"/>
            <a:chExt cx="919600" cy="919600"/>
          </a:xfrm>
        </p:grpSpPr>
        <p:sp>
          <p:nvSpPr>
            <p:cNvPr id="9817" name="Google Shape;9817;p18"/>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18"/>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18"/>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18"/>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18"/>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18"/>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18"/>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18"/>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18"/>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18"/>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18"/>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18"/>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18"/>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18"/>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18"/>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18"/>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18"/>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18"/>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18"/>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18"/>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18"/>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18"/>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18"/>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18"/>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18"/>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2" name="Google Shape;9842;p18"/>
          <p:cNvGrpSpPr/>
          <p:nvPr/>
        </p:nvGrpSpPr>
        <p:grpSpPr>
          <a:xfrm>
            <a:off x="-285266" y="734924"/>
            <a:ext cx="568773" cy="568773"/>
            <a:chOff x="2904825" y="481650"/>
            <a:chExt cx="919600" cy="919600"/>
          </a:xfrm>
        </p:grpSpPr>
        <p:sp>
          <p:nvSpPr>
            <p:cNvPr id="9843" name="Google Shape;9843;p18"/>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18"/>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18"/>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18"/>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18"/>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18"/>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18"/>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18"/>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18"/>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18"/>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18"/>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18"/>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18"/>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18"/>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18"/>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18"/>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18"/>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18"/>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18"/>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18"/>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18"/>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18"/>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18"/>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18"/>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18"/>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8" name="Google Shape;9868;p18"/>
          <p:cNvGrpSpPr/>
          <p:nvPr/>
        </p:nvGrpSpPr>
        <p:grpSpPr>
          <a:xfrm>
            <a:off x="1455852" y="-46672"/>
            <a:ext cx="6047916" cy="488619"/>
            <a:chOff x="1902952" y="-2637297"/>
            <a:chExt cx="6047916" cy="488619"/>
          </a:xfrm>
        </p:grpSpPr>
        <p:sp>
          <p:nvSpPr>
            <p:cNvPr id="9869" name="Google Shape;9869;p18"/>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18"/>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18"/>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18"/>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18"/>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18"/>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5" name="Google Shape;9875;p18"/>
          <p:cNvGrpSpPr/>
          <p:nvPr/>
        </p:nvGrpSpPr>
        <p:grpSpPr>
          <a:xfrm>
            <a:off x="1749165" y="4472940"/>
            <a:ext cx="6047916" cy="488619"/>
            <a:chOff x="1902952" y="-2637297"/>
            <a:chExt cx="6047916" cy="488619"/>
          </a:xfrm>
        </p:grpSpPr>
        <p:sp>
          <p:nvSpPr>
            <p:cNvPr id="9876" name="Google Shape;9876;p18"/>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18"/>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18"/>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18"/>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18"/>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18"/>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18"/>
          <p:cNvGrpSpPr/>
          <p:nvPr/>
        </p:nvGrpSpPr>
        <p:grpSpPr>
          <a:xfrm>
            <a:off x="4160463" y="4736538"/>
            <a:ext cx="823075" cy="243575"/>
            <a:chOff x="1664150" y="418050"/>
            <a:chExt cx="823075" cy="243575"/>
          </a:xfrm>
        </p:grpSpPr>
        <p:sp>
          <p:nvSpPr>
            <p:cNvPr id="9883" name="Google Shape;9883;p18"/>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18"/>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18"/>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18"/>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18"/>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18"/>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18"/>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18"/>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1" name="Google Shape;9891;p18"/>
          <p:cNvGrpSpPr/>
          <p:nvPr/>
        </p:nvGrpSpPr>
        <p:grpSpPr>
          <a:xfrm rot="2233414">
            <a:off x="-477974" y="4315918"/>
            <a:ext cx="1888926" cy="914495"/>
            <a:chOff x="2203075" y="-2705275"/>
            <a:chExt cx="4020625" cy="1946525"/>
          </a:xfrm>
        </p:grpSpPr>
        <p:sp>
          <p:nvSpPr>
            <p:cNvPr id="9892" name="Google Shape;9892;p18"/>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18"/>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18"/>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18"/>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18"/>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18"/>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18"/>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18"/>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18"/>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18"/>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18"/>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18"/>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18"/>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18"/>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18"/>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18"/>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18"/>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18"/>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18"/>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18"/>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18"/>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18"/>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18"/>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18"/>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18"/>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18"/>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18"/>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18"/>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18"/>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18"/>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18"/>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18"/>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18"/>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18"/>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18"/>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18"/>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18"/>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18"/>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18"/>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18"/>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18"/>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18"/>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18"/>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18"/>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18"/>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18"/>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18"/>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18"/>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18"/>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18"/>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18"/>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18"/>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18"/>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18"/>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18"/>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18"/>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18"/>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18"/>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18"/>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18"/>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18"/>
            <p:cNvSpPr/>
            <p:nvPr/>
          </p:nvSpPr>
          <p:spPr>
            <a:xfrm>
              <a:off x="3891600" y="-2350800"/>
              <a:ext cx="155600" cy="289125"/>
            </a:xfrm>
            <a:custGeom>
              <a:rect b="b" l="l" r="r" t="t"/>
              <a:pathLst>
                <a:path extrusionOk="0" fill="none" h="11565" w="6224">
                  <a:moveTo>
                    <a:pt x="3355" y="1"/>
                  </a:moveTo>
                  <a:lnTo>
                    <a:pt x="3355" y="1"/>
                  </a:lnTo>
                  <a:lnTo>
                    <a:pt x="3121" y="993"/>
                  </a:lnTo>
                  <a:lnTo>
                    <a:pt x="2868" y="2039"/>
                  </a:lnTo>
                  <a:lnTo>
                    <a:pt x="2580" y="3104"/>
                  </a:lnTo>
                  <a:lnTo>
                    <a:pt x="2291" y="4186"/>
                  </a:lnTo>
                  <a:lnTo>
                    <a:pt x="2291" y="4186"/>
                  </a:lnTo>
                  <a:lnTo>
                    <a:pt x="2165" y="4691"/>
                  </a:lnTo>
                  <a:lnTo>
                    <a:pt x="2165" y="4691"/>
                  </a:lnTo>
                  <a:lnTo>
                    <a:pt x="1678" y="6333"/>
                  </a:lnTo>
                  <a:lnTo>
                    <a:pt x="1155" y="8010"/>
                  </a:lnTo>
                  <a:lnTo>
                    <a:pt x="595" y="9742"/>
                  </a:lnTo>
                  <a:lnTo>
                    <a:pt x="0" y="11474"/>
                  </a:lnTo>
                  <a:lnTo>
                    <a:pt x="0" y="11474"/>
                  </a:lnTo>
                  <a:lnTo>
                    <a:pt x="2724" y="11564"/>
                  </a:lnTo>
                  <a:lnTo>
                    <a:pt x="2724" y="11564"/>
                  </a:lnTo>
                  <a:lnTo>
                    <a:pt x="3283" y="9869"/>
                  </a:lnTo>
                  <a:lnTo>
                    <a:pt x="3806" y="8245"/>
                  </a:lnTo>
                  <a:lnTo>
                    <a:pt x="4294" y="6675"/>
                  </a:lnTo>
                  <a:lnTo>
                    <a:pt x="4745" y="5196"/>
                  </a:lnTo>
                  <a:lnTo>
                    <a:pt x="5556" y="2472"/>
                  </a:lnTo>
                  <a:lnTo>
                    <a:pt x="6224" y="145"/>
                  </a:lnTo>
                  <a:lnTo>
                    <a:pt x="6224" y="145"/>
                  </a:lnTo>
                  <a:lnTo>
                    <a:pt x="6224" y="145"/>
                  </a:lnTo>
                  <a:lnTo>
                    <a:pt x="4817" y="73"/>
                  </a:lnTo>
                  <a:lnTo>
                    <a:pt x="335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18"/>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18"/>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18"/>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18"/>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18"/>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18"/>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18"/>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18"/>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18"/>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18"/>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18"/>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18"/>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18"/>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18"/>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18"/>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18"/>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18"/>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18"/>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18"/>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18"/>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18"/>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18"/>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18"/>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18"/>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18"/>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18"/>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18"/>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18"/>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18"/>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18"/>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18"/>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18"/>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18"/>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18"/>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18"/>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18"/>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18"/>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18"/>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18"/>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18"/>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18"/>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18"/>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18"/>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18"/>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7" name="Google Shape;9997;p18"/>
          <p:cNvGrpSpPr/>
          <p:nvPr/>
        </p:nvGrpSpPr>
        <p:grpSpPr>
          <a:xfrm flipH="1" rot="-2233414">
            <a:off x="7735001" y="4315918"/>
            <a:ext cx="1888926" cy="914495"/>
            <a:chOff x="2203075" y="-2705275"/>
            <a:chExt cx="4020625" cy="1946525"/>
          </a:xfrm>
        </p:grpSpPr>
        <p:sp>
          <p:nvSpPr>
            <p:cNvPr id="9998" name="Google Shape;9998;p18"/>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18"/>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18"/>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18"/>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18"/>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18"/>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18"/>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18"/>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18"/>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18"/>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18"/>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18"/>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18"/>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18"/>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18"/>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18"/>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18"/>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18"/>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18"/>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18"/>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18"/>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18"/>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18"/>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18"/>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18"/>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18"/>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18"/>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18"/>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18"/>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18"/>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18"/>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18"/>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18"/>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18"/>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18"/>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18"/>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18"/>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18"/>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18"/>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18"/>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18"/>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18"/>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18"/>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18"/>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18"/>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18"/>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18"/>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18"/>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18"/>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18"/>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18"/>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18"/>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18"/>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18"/>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18"/>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18"/>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18"/>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18"/>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18"/>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18"/>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18"/>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18"/>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18"/>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18"/>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18"/>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18"/>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18"/>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18"/>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18"/>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18"/>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18"/>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18"/>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18"/>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18"/>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18"/>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18"/>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18"/>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18"/>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18"/>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18"/>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18"/>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18"/>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18"/>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18"/>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18"/>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18"/>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18"/>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18"/>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18"/>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18"/>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18"/>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18"/>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18"/>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18"/>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18"/>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18"/>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18"/>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18"/>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18"/>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18"/>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18"/>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18"/>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18"/>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18"/>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4">
    <p:spTree>
      <p:nvGrpSpPr>
        <p:cNvPr id="10102" name="Shape 10102"/>
        <p:cNvGrpSpPr/>
        <p:nvPr/>
      </p:nvGrpSpPr>
      <p:grpSpPr>
        <a:xfrm>
          <a:off x="0" y="0"/>
          <a:ext cx="0" cy="0"/>
          <a:chOff x="0" y="0"/>
          <a:chExt cx="0" cy="0"/>
        </a:xfrm>
      </p:grpSpPr>
      <p:sp>
        <p:nvSpPr>
          <p:cNvPr id="10103" name="Google Shape;10103;p19"/>
          <p:cNvSpPr txBox="1"/>
          <p:nvPr>
            <p:ph type="title"/>
          </p:nvPr>
        </p:nvSpPr>
        <p:spPr>
          <a:xfrm>
            <a:off x="713225" y="1974100"/>
            <a:ext cx="4021200" cy="548700"/>
          </a:xfrm>
          <a:prstGeom prst="rect">
            <a:avLst/>
          </a:prstGeom>
          <a:noFill/>
        </p:spPr>
        <p:txBody>
          <a:bodyPr anchorCtr="0" anchor="t" bIns="91425" lIns="91425" spcFirstLastPara="1" rIns="91425" wrap="square" tIns="91425">
            <a:noAutofit/>
          </a:bodyPr>
          <a:lstStyle>
            <a:lvl1pPr lvl="0" rtl="0" algn="r">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0104" name="Google Shape;10104;p19"/>
          <p:cNvSpPr txBox="1"/>
          <p:nvPr>
            <p:ph idx="1" type="subTitle"/>
          </p:nvPr>
        </p:nvSpPr>
        <p:spPr>
          <a:xfrm>
            <a:off x="713900" y="2438000"/>
            <a:ext cx="4020000" cy="731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0105" name="Google Shape;10105;p19"/>
          <p:cNvGrpSpPr/>
          <p:nvPr/>
        </p:nvGrpSpPr>
        <p:grpSpPr>
          <a:xfrm rot="-1126034">
            <a:off x="-220226" y="154716"/>
            <a:ext cx="2521152" cy="1028214"/>
            <a:chOff x="2572076" y="-2571850"/>
            <a:chExt cx="3061968" cy="1248778"/>
          </a:xfrm>
        </p:grpSpPr>
        <p:sp>
          <p:nvSpPr>
            <p:cNvPr id="10106" name="Google Shape;10106;p19"/>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19"/>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19"/>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19"/>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19"/>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19"/>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19"/>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19"/>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19"/>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19"/>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19"/>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19"/>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19"/>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19"/>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19"/>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19"/>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19"/>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19"/>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19"/>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19"/>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19"/>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19"/>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19"/>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19"/>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19"/>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19"/>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19"/>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19"/>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19"/>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19"/>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19"/>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19"/>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19"/>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19"/>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19"/>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19"/>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19"/>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19"/>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19"/>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19"/>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19"/>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19"/>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19"/>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19"/>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19"/>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19"/>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19"/>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19"/>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19"/>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19"/>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19"/>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19"/>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19"/>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19"/>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19"/>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19"/>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19"/>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19"/>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19"/>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19"/>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19"/>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19"/>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19"/>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19"/>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19"/>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19"/>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19"/>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19"/>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19"/>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19"/>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19"/>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19"/>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19"/>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19"/>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19"/>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19"/>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19"/>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19"/>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19"/>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19"/>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19"/>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19"/>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19"/>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19"/>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19"/>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19"/>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19"/>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19"/>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19"/>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19"/>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19"/>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19"/>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19"/>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19"/>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19"/>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19"/>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19"/>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19"/>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19"/>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19"/>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19"/>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19"/>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19"/>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19"/>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19"/>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19"/>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19"/>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19"/>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19"/>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19"/>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19"/>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19"/>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19"/>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19"/>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19"/>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19"/>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19"/>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19"/>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19"/>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19"/>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19"/>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19"/>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19"/>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19"/>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19"/>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19"/>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19"/>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19"/>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19"/>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19"/>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19"/>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19"/>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19"/>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19"/>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19"/>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19"/>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19"/>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19"/>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19"/>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19"/>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19"/>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19"/>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19"/>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19"/>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19"/>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19"/>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19"/>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19"/>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19"/>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19"/>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19"/>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19"/>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19"/>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19"/>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19"/>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19"/>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19"/>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19"/>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19"/>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19"/>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19"/>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19"/>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19"/>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19"/>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19"/>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19"/>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19"/>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19"/>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19"/>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19"/>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1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1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1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1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1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1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19"/>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19"/>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19"/>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19"/>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19"/>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19"/>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19"/>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19"/>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19"/>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19"/>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19"/>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19"/>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19"/>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19"/>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19"/>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19"/>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1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1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1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1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1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1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19"/>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19"/>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19"/>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19"/>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19"/>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19"/>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19"/>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19"/>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19"/>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19"/>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19"/>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19"/>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19"/>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19"/>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19"/>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19"/>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19"/>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19"/>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19"/>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19"/>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19"/>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19"/>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19"/>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19"/>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19"/>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19"/>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19"/>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19"/>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19"/>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19"/>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19"/>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19"/>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19"/>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19"/>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19"/>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19"/>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19"/>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19"/>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19"/>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19"/>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19"/>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19"/>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19"/>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19"/>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19"/>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19"/>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19"/>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19"/>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19"/>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19"/>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19"/>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19"/>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19"/>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19"/>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19"/>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19"/>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19"/>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19"/>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19"/>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19"/>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19"/>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19"/>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19"/>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19"/>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19"/>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19"/>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19"/>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19"/>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19"/>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19"/>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19"/>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19"/>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19"/>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19"/>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19"/>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19"/>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19"/>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19"/>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19"/>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19"/>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19"/>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19"/>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19"/>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19"/>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19"/>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19"/>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19"/>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19"/>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19"/>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19"/>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19"/>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19"/>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19"/>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19"/>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19"/>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19"/>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19"/>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19"/>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19"/>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19"/>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19"/>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19"/>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19"/>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19"/>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19"/>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19"/>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19"/>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19"/>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19"/>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19"/>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19"/>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19"/>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19"/>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19"/>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19"/>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19"/>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19"/>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19"/>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19"/>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19"/>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19"/>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19"/>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19"/>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19"/>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19"/>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19"/>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19"/>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19"/>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19"/>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19"/>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19"/>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19"/>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19"/>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19"/>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19"/>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19"/>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19"/>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19"/>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19"/>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19"/>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19"/>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19"/>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19"/>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19"/>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19"/>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19"/>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19"/>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19"/>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19"/>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19"/>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19"/>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5" name="Google Shape;10455;p19"/>
          <p:cNvGrpSpPr/>
          <p:nvPr/>
        </p:nvGrpSpPr>
        <p:grpSpPr>
          <a:xfrm flipH="1">
            <a:off x="278936" y="1729775"/>
            <a:ext cx="342730" cy="352443"/>
            <a:chOff x="412650" y="501950"/>
            <a:chExt cx="860050" cy="884425"/>
          </a:xfrm>
        </p:grpSpPr>
        <p:sp>
          <p:nvSpPr>
            <p:cNvPr id="10456" name="Google Shape;10456;p19"/>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19"/>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19"/>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19"/>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19"/>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19"/>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19"/>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19"/>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19"/>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19"/>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19"/>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19"/>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19"/>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19"/>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19"/>
          <p:cNvGrpSpPr/>
          <p:nvPr/>
        </p:nvGrpSpPr>
        <p:grpSpPr>
          <a:xfrm flipH="1">
            <a:off x="144463" y="2340961"/>
            <a:ext cx="568751" cy="584870"/>
            <a:chOff x="412650" y="501950"/>
            <a:chExt cx="860050" cy="884425"/>
          </a:xfrm>
        </p:grpSpPr>
        <p:sp>
          <p:nvSpPr>
            <p:cNvPr id="10471" name="Google Shape;10471;p19"/>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19"/>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19"/>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19"/>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19"/>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19"/>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19"/>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19"/>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19"/>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19"/>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19"/>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19"/>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19"/>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19"/>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19"/>
          <p:cNvGrpSpPr/>
          <p:nvPr/>
        </p:nvGrpSpPr>
        <p:grpSpPr>
          <a:xfrm flipH="1">
            <a:off x="8430764" y="205050"/>
            <a:ext cx="919600" cy="919600"/>
            <a:chOff x="2904825" y="481650"/>
            <a:chExt cx="919600" cy="919600"/>
          </a:xfrm>
        </p:grpSpPr>
        <p:sp>
          <p:nvSpPr>
            <p:cNvPr id="10486" name="Google Shape;10486;p19"/>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19"/>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19"/>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19"/>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19"/>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19"/>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19"/>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19"/>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19"/>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19"/>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19"/>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19"/>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19"/>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19"/>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19"/>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19"/>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19"/>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19"/>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19"/>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19"/>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19"/>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19"/>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19"/>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19"/>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19"/>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1" name="Google Shape;10511;p19"/>
          <p:cNvGrpSpPr/>
          <p:nvPr/>
        </p:nvGrpSpPr>
        <p:grpSpPr>
          <a:xfrm flipH="1">
            <a:off x="8894945" y="1392512"/>
            <a:ext cx="568773" cy="568773"/>
            <a:chOff x="2904825" y="481650"/>
            <a:chExt cx="919600" cy="919600"/>
          </a:xfrm>
        </p:grpSpPr>
        <p:sp>
          <p:nvSpPr>
            <p:cNvPr id="10512" name="Google Shape;10512;p19"/>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19"/>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19"/>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19"/>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19"/>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19"/>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19"/>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19"/>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19"/>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19"/>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19"/>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19"/>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19"/>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19"/>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19"/>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19"/>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19"/>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19"/>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19"/>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19"/>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19"/>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19"/>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19"/>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19"/>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19"/>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19"/>
          <p:cNvGrpSpPr/>
          <p:nvPr/>
        </p:nvGrpSpPr>
        <p:grpSpPr>
          <a:xfrm flipH="1">
            <a:off x="-227788" y="3320486"/>
            <a:ext cx="568751" cy="584870"/>
            <a:chOff x="412650" y="501950"/>
            <a:chExt cx="860050" cy="884425"/>
          </a:xfrm>
        </p:grpSpPr>
        <p:sp>
          <p:nvSpPr>
            <p:cNvPr id="10538" name="Google Shape;10538;p19"/>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19"/>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19"/>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19"/>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19"/>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19"/>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19"/>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19"/>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19"/>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19"/>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19"/>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19"/>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19"/>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19"/>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19"/>
          <p:cNvGrpSpPr/>
          <p:nvPr/>
        </p:nvGrpSpPr>
        <p:grpSpPr>
          <a:xfrm flipH="1">
            <a:off x="7324989" y="-605125"/>
            <a:ext cx="919600" cy="919600"/>
            <a:chOff x="2904825" y="481650"/>
            <a:chExt cx="919600" cy="919600"/>
          </a:xfrm>
        </p:grpSpPr>
        <p:sp>
          <p:nvSpPr>
            <p:cNvPr id="10553" name="Google Shape;10553;p19"/>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19"/>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19"/>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19"/>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19"/>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19"/>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19"/>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19"/>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19"/>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19"/>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19"/>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19"/>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19"/>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19"/>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19"/>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19"/>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19"/>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19"/>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19"/>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19"/>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19"/>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19"/>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19"/>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19"/>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19"/>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19"/>
          <p:cNvGrpSpPr/>
          <p:nvPr/>
        </p:nvGrpSpPr>
        <p:grpSpPr>
          <a:xfrm>
            <a:off x="2759152" y="295190"/>
            <a:ext cx="6047916" cy="488619"/>
            <a:chOff x="1902952" y="-2637297"/>
            <a:chExt cx="6047916" cy="488619"/>
          </a:xfrm>
        </p:grpSpPr>
        <p:sp>
          <p:nvSpPr>
            <p:cNvPr id="10579" name="Google Shape;10579;p19"/>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19"/>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19"/>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19"/>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19"/>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19"/>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5" name="Google Shape;10585;p19"/>
          <p:cNvGrpSpPr/>
          <p:nvPr/>
        </p:nvGrpSpPr>
        <p:grpSpPr>
          <a:xfrm flipH="1" rot="10800000">
            <a:off x="432315" y="4544215"/>
            <a:ext cx="6047916" cy="488619"/>
            <a:chOff x="1902952" y="-2637297"/>
            <a:chExt cx="6047916" cy="488619"/>
          </a:xfrm>
        </p:grpSpPr>
        <p:sp>
          <p:nvSpPr>
            <p:cNvPr id="10586" name="Google Shape;10586;p19"/>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19"/>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19"/>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19"/>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19"/>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19"/>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19"/>
          <p:cNvGrpSpPr/>
          <p:nvPr/>
        </p:nvGrpSpPr>
        <p:grpSpPr>
          <a:xfrm flipH="1" rot="-5400000">
            <a:off x="5703677" y="2242278"/>
            <a:ext cx="6047916" cy="488619"/>
            <a:chOff x="1902952" y="-2637297"/>
            <a:chExt cx="6047916" cy="488619"/>
          </a:xfrm>
        </p:grpSpPr>
        <p:sp>
          <p:nvSpPr>
            <p:cNvPr id="10593" name="Google Shape;10593;p19"/>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19"/>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19"/>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19"/>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19"/>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19"/>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19"/>
          <p:cNvGrpSpPr/>
          <p:nvPr/>
        </p:nvGrpSpPr>
        <p:grpSpPr>
          <a:xfrm>
            <a:off x="4160463" y="4736538"/>
            <a:ext cx="823075" cy="243575"/>
            <a:chOff x="1664150" y="418050"/>
            <a:chExt cx="823075" cy="243575"/>
          </a:xfrm>
        </p:grpSpPr>
        <p:sp>
          <p:nvSpPr>
            <p:cNvPr id="10600" name="Google Shape;10600;p19"/>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19"/>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19"/>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19"/>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19"/>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19"/>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19"/>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19"/>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8" name="Google Shape;10608;p19"/>
          <p:cNvGrpSpPr/>
          <p:nvPr/>
        </p:nvGrpSpPr>
        <p:grpSpPr>
          <a:xfrm flipH="1" rot="-2233414">
            <a:off x="7735001" y="4315918"/>
            <a:ext cx="1888926" cy="914495"/>
            <a:chOff x="2203075" y="-2705275"/>
            <a:chExt cx="4020625" cy="1946525"/>
          </a:xfrm>
        </p:grpSpPr>
        <p:sp>
          <p:nvSpPr>
            <p:cNvPr id="10609" name="Google Shape;10609;p19"/>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19"/>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19"/>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19"/>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19"/>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19"/>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19"/>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19"/>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19"/>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19"/>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19"/>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19"/>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19"/>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19"/>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19"/>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19"/>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19"/>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19"/>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19"/>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19"/>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19"/>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19"/>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19"/>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19"/>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19"/>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19"/>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19"/>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19"/>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19"/>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19"/>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19"/>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19"/>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19"/>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19"/>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19"/>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19"/>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19"/>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19"/>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19"/>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19"/>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19"/>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19"/>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19"/>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19"/>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19"/>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19"/>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19"/>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19"/>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19"/>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19"/>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19"/>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19"/>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19"/>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19"/>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19"/>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19"/>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19"/>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19"/>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19"/>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19"/>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19"/>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19"/>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19"/>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19"/>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19"/>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19"/>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19"/>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19"/>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19"/>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19"/>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19"/>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19"/>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19"/>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19"/>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19"/>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19"/>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19"/>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19"/>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19"/>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19"/>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19"/>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19"/>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19"/>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19"/>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19"/>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19"/>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19"/>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19"/>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19"/>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19"/>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19"/>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19"/>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19"/>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19"/>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19"/>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19"/>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19"/>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19"/>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19"/>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19"/>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19"/>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19"/>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19"/>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19"/>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_1">
    <p:spTree>
      <p:nvGrpSpPr>
        <p:cNvPr id="10713" name="Shape 10713"/>
        <p:cNvGrpSpPr/>
        <p:nvPr/>
      </p:nvGrpSpPr>
      <p:grpSpPr>
        <a:xfrm>
          <a:off x="0" y="0"/>
          <a:ext cx="0" cy="0"/>
          <a:chOff x="0" y="0"/>
          <a:chExt cx="0" cy="0"/>
        </a:xfrm>
      </p:grpSpPr>
      <p:sp>
        <p:nvSpPr>
          <p:cNvPr id="10714" name="Google Shape;10714;p20"/>
          <p:cNvSpPr txBox="1"/>
          <p:nvPr>
            <p:ph type="title"/>
          </p:nvPr>
        </p:nvSpPr>
        <p:spPr>
          <a:xfrm>
            <a:off x="4402184" y="1972878"/>
            <a:ext cx="4023300" cy="548700"/>
          </a:xfrm>
          <a:prstGeom prst="rect">
            <a:avLst/>
          </a:prstGeom>
          <a:noFill/>
        </p:spPr>
        <p:txBody>
          <a:bodyPr anchorCtr="0" anchor="t"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0715" name="Google Shape;10715;p20"/>
          <p:cNvSpPr txBox="1"/>
          <p:nvPr>
            <p:ph idx="1" type="subTitle"/>
          </p:nvPr>
        </p:nvSpPr>
        <p:spPr>
          <a:xfrm>
            <a:off x="4403015" y="2439222"/>
            <a:ext cx="4022100" cy="731400"/>
          </a:xfrm>
          <a:prstGeom prst="rect">
            <a:avLst/>
          </a:prstGeom>
        </p:spPr>
        <p:txBody>
          <a:bodyPr anchorCtr="0" anchor="t" bIns="91425" lIns="91425" spcFirstLastPara="1" rIns="91425" wrap="square" tIns="91425">
            <a:noAutofit/>
          </a:bodyPr>
          <a:lstStyle>
            <a:lvl1pPr lvl="0" rtl="0">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0716" name="Google Shape;10716;p20"/>
          <p:cNvGrpSpPr/>
          <p:nvPr/>
        </p:nvGrpSpPr>
        <p:grpSpPr>
          <a:xfrm flipH="1" rot="1126034">
            <a:off x="6843074" y="154716"/>
            <a:ext cx="2521152" cy="1028214"/>
            <a:chOff x="2572076" y="-2571850"/>
            <a:chExt cx="3061968" cy="1248778"/>
          </a:xfrm>
        </p:grpSpPr>
        <p:sp>
          <p:nvSpPr>
            <p:cNvPr id="10717" name="Google Shape;10717;p20"/>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20"/>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20"/>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20"/>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20"/>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20"/>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20"/>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20"/>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20"/>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20"/>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20"/>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20"/>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20"/>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20"/>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20"/>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20"/>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20"/>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20"/>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20"/>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20"/>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20"/>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20"/>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20"/>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20"/>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20"/>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20"/>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20"/>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20"/>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20"/>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20"/>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20"/>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20"/>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20"/>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20"/>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20"/>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20"/>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20"/>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20"/>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20"/>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20"/>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20"/>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20"/>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20"/>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20"/>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20"/>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20"/>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20"/>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20"/>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20"/>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20"/>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20"/>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20"/>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20"/>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20"/>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20"/>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20"/>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20"/>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20"/>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20"/>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20"/>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20"/>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20"/>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20"/>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20"/>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20"/>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20"/>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20"/>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20"/>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20"/>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20"/>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20"/>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20"/>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20"/>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20"/>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20"/>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20"/>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20"/>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20"/>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20"/>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20"/>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20"/>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20"/>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20"/>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20"/>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20"/>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20"/>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20"/>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20"/>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20"/>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20"/>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20"/>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20"/>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20"/>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20"/>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20"/>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20"/>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20"/>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20"/>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20"/>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20"/>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20"/>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20"/>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20"/>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20"/>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20"/>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20"/>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20"/>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20"/>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20"/>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20"/>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20"/>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20"/>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20"/>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20"/>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20"/>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20"/>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20"/>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20"/>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20"/>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20"/>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20"/>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20"/>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20"/>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20"/>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20"/>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20"/>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20"/>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20"/>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20"/>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20"/>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20"/>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20"/>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20"/>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20"/>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20"/>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20"/>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20"/>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20"/>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20"/>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20"/>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20"/>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20"/>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20"/>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20"/>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20"/>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20"/>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20"/>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20"/>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20"/>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20"/>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20"/>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20"/>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20"/>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20"/>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20"/>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20"/>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20"/>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20"/>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20"/>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20"/>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20"/>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20"/>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20"/>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20"/>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20"/>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20"/>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20"/>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20"/>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20"/>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20"/>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20"/>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20"/>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20"/>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20"/>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20"/>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20"/>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20"/>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20"/>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20"/>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20"/>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20"/>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20"/>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20"/>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20"/>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20"/>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20"/>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20"/>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20"/>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20"/>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20"/>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20"/>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20"/>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20"/>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20"/>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20"/>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20"/>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20"/>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20"/>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20"/>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20"/>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20"/>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20"/>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20"/>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20"/>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20"/>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20"/>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20"/>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20"/>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20"/>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20"/>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20"/>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20"/>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20"/>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20"/>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20"/>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20"/>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20"/>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20"/>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20"/>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20"/>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20"/>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20"/>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20"/>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20"/>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20"/>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20"/>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20"/>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20"/>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20"/>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20"/>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20"/>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20"/>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20"/>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20"/>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20"/>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20"/>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20"/>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20"/>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20"/>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20"/>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20"/>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20"/>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20"/>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20"/>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20"/>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20"/>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20"/>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20"/>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20"/>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20"/>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20"/>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20"/>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20"/>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20"/>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20"/>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20"/>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20"/>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20"/>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20"/>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20"/>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20"/>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20"/>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20"/>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20"/>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20"/>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20"/>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20"/>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20"/>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20"/>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20"/>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20"/>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20"/>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20"/>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20"/>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20"/>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20"/>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20"/>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20"/>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20"/>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20"/>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20"/>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20"/>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20"/>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20"/>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20"/>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20"/>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20"/>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20"/>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20"/>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20"/>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20"/>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20"/>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20"/>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20"/>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20"/>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20"/>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20"/>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20"/>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20"/>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20"/>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20"/>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20"/>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20"/>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20"/>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20"/>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20"/>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20"/>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20"/>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20"/>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20"/>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20"/>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20"/>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20"/>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20"/>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20"/>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20"/>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20"/>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20"/>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20"/>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20"/>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20"/>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20"/>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20"/>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20"/>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20"/>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20"/>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20"/>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20"/>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20"/>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20"/>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20"/>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20"/>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20"/>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20"/>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20"/>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20"/>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20"/>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20"/>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20"/>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20"/>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20"/>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20"/>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20"/>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20"/>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20"/>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20"/>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20"/>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20"/>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20"/>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6" name="Google Shape;11066;p20"/>
          <p:cNvGrpSpPr/>
          <p:nvPr/>
        </p:nvGrpSpPr>
        <p:grpSpPr>
          <a:xfrm>
            <a:off x="8568860" y="1710975"/>
            <a:ext cx="342730" cy="352443"/>
            <a:chOff x="412650" y="501950"/>
            <a:chExt cx="860050" cy="884425"/>
          </a:xfrm>
        </p:grpSpPr>
        <p:sp>
          <p:nvSpPr>
            <p:cNvPr id="11067" name="Google Shape;11067;p20"/>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20"/>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20"/>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20"/>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20"/>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20"/>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20"/>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20"/>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20"/>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20"/>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20"/>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20"/>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20"/>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20"/>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1" name="Google Shape;11081;p20"/>
          <p:cNvGrpSpPr/>
          <p:nvPr/>
        </p:nvGrpSpPr>
        <p:grpSpPr>
          <a:xfrm>
            <a:off x="8477313" y="2322161"/>
            <a:ext cx="568751" cy="584870"/>
            <a:chOff x="412650" y="501950"/>
            <a:chExt cx="860050" cy="884425"/>
          </a:xfrm>
        </p:grpSpPr>
        <p:sp>
          <p:nvSpPr>
            <p:cNvPr id="11082" name="Google Shape;11082;p20"/>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20"/>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20"/>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20"/>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20"/>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20"/>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20"/>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20"/>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20"/>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20"/>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20"/>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20"/>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20"/>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20"/>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20"/>
          <p:cNvGrpSpPr/>
          <p:nvPr/>
        </p:nvGrpSpPr>
        <p:grpSpPr>
          <a:xfrm>
            <a:off x="144459" y="203712"/>
            <a:ext cx="568773" cy="568773"/>
            <a:chOff x="2904825" y="481650"/>
            <a:chExt cx="919600" cy="919600"/>
          </a:xfrm>
        </p:grpSpPr>
        <p:sp>
          <p:nvSpPr>
            <p:cNvPr id="11097" name="Google Shape;11097;p20"/>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20"/>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20"/>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20"/>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20"/>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20"/>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20"/>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20"/>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20"/>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20"/>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20"/>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20"/>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20"/>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20"/>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20"/>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20"/>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20"/>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20"/>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20"/>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20"/>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20"/>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20"/>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20"/>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20"/>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20"/>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2" name="Google Shape;11122;p20"/>
          <p:cNvGrpSpPr/>
          <p:nvPr/>
        </p:nvGrpSpPr>
        <p:grpSpPr>
          <a:xfrm>
            <a:off x="4284513" y="-539900"/>
            <a:ext cx="919600" cy="919600"/>
            <a:chOff x="2904825" y="481650"/>
            <a:chExt cx="919600" cy="919600"/>
          </a:xfrm>
        </p:grpSpPr>
        <p:sp>
          <p:nvSpPr>
            <p:cNvPr id="11123" name="Google Shape;11123;p20"/>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20"/>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20"/>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20"/>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20"/>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20"/>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20"/>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20"/>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20"/>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20"/>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20"/>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20"/>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20"/>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20"/>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20"/>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20"/>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20"/>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20"/>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20"/>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20"/>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20"/>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20"/>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20"/>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20"/>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20"/>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20"/>
          <p:cNvGrpSpPr/>
          <p:nvPr/>
        </p:nvGrpSpPr>
        <p:grpSpPr>
          <a:xfrm>
            <a:off x="8568838" y="3241811"/>
            <a:ext cx="568751" cy="584870"/>
            <a:chOff x="412650" y="501950"/>
            <a:chExt cx="860050" cy="884425"/>
          </a:xfrm>
        </p:grpSpPr>
        <p:sp>
          <p:nvSpPr>
            <p:cNvPr id="11149" name="Google Shape;11149;p20"/>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20"/>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20"/>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20"/>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20"/>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20"/>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20"/>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20"/>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20"/>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20"/>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20"/>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20"/>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20"/>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20"/>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20"/>
          <p:cNvGrpSpPr/>
          <p:nvPr/>
        </p:nvGrpSpPr>
        <p:grpSpPr>
          <a:xfrm>
            <a:off x="8590335" y="134425"/>
            <a:ext cx="342730" cy="352443"/>
            <a:chOff x="412650" y="501950"/>
            <a:chExt cx="860050" cy="884425"/>
          </a:xfrm>
        </p:grpSpPr>
        <p:sp>
          <p:nvSpPr>
            <p:cNvPr id="11164" name="Google Shape;11164;p20"/>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20"/>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20"/>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20"/>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20"/>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20"/>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20"/>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20"/>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20"/>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20"/>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20"/>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20"/>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20"/>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20"/>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20"/>
          <p:cNvGrpSpPr/>
          <p:nvPr/>
        </p:nvGrpSpPr>
        <p:grpSpPr>
          <a:xfrm>
            <a:off x="-335662" y="1014775"/>
            <a:ext cx="919600" cy="919600"/>
            <a:chOff x="2904825" y="481650"/>
            <a:chExt cx="919600" cy="919600"/>
          </a:xfrm>
        </p:grpSpPr>
        <p:sp>
          <p:nvSpPr>
            <p:cNvPr id="11179" name="Google Shape;11179;p20"/>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20"/>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20"/>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20"/>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20"/>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20"/>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20"/>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20"/>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20"/>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20"/>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20"/>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20"/>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20"/>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20"/>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20"/>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20"/>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20"/>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20"/>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20"/>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20"/>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20"/>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20"/>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20"/>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20"/>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20"/>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4" name="Google Shape;11204;p20"/>
          <p:cNvGrpSpPr/>
          <p:nvPr/>
        </p:nvGrpSpPr>
        <p:grpSpPr>
          <a:xfrm rot="-5400000">
            <a:off x="-2627398" y="1799028"/>
            <a:ext cx="6047916" cy="488619"/>
            <a:chOff x="1902952" y="-2637297"/>
            <a:chExt cx="6047916" cy="488619"/>
          </a:xfrm>
        </p:grpSpPr>
        <p:sp>
          <p:nvSpPr>
            <p:cNvPr id="11205" name="Google Shape;11205;p20"/>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20"/>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20"/>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20"/>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20"/>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20"/>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20"/>
          <p:cNvGrpSpPr/>
          <p:nvPr/>
        </p:nvGrpSpPr>
        <p:grpSpPr>
          <a:xfrm>
            <a:off x="1683490" y="106340"/>
            <a:ext cx="6047916" cy="488619"/>
            <a:chOff x="1902952" y="-2637297"/>
            <a:chExt cx="6047916" cy="488619"/>
          </a:xfrm>
        </p:grpSpPr>
        <p:sp>
          <p:nvSpPr>
            <p:cNvPr id="11212" name="Google Shape;11212;p20"/>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20"/>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20"/>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20"/>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20"/>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20"/>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8" name="Google Shape;11218;p20"/>
          <p:cNvGrpSpPr/>
          <p:nvPr/>
        </p:nvGrpSpPr>
        <p:grpSpPr>
          <a:xfrm rot="-5400000">
            <a:off x="5651127" y="2516003"/>
            <a:ext cx="6047916" cy="488619"/>
            <a:chOff x="1902952" y="-2637297"/>
            <a:chExt cx="6047916" cy="488619"/>
          </a:xfrm>
        </p:grpSpPr>
        <p:sp>
          <p:nvSpPr>
            <p:cNvPr id="11219" name="Google Shape;11219;p20"/>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20"/>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20"/>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20"/>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20"/>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20"/>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5" name="Google Shape;11225;p20"/>
          <p:cNvGrpSpPr/>
          <p:nvPr/>
        </p:nvGrpSpPr>
        <p:grpSpPr>
          <a:xfrm>
            <a:off x="4160463" y="4736538"/>
            <a:ext cx="823075" cy="243575"/>
            <a:chOff x="1664150" y="418050"/>
            <a:chExt cx="823075" cy="243575"/>
          </a:xfrm>
        </p:grpSpPr>
        <p:sp>
          <p:nvSpPr>
            <p:cNvPr id="11226" name="Google Shape;11226;p20"/>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20"/>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20"/>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20"/>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20"/>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20"/>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20"/>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20"/>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20"/>
          <p:cNvGrpSpPr/>
          <p:nvPr/>
        </p:nvGrpSpPr>
        <p:grpSpPr>
          <a:xfrm rot="2233414">
            <a:off x="-477974" y="4315918"/>
            <a:ext cx="1888926" cy="914495"/>
            <a:chOff x="2203075" y="-2705275"/>
            <a:chExt cx="4020625" cy="1946525"/>
          </a:xfrm>
        </p:grpSpPr>
        <p:sp>
          <p:nvSpPr>
            <p:cNvPr id="11235" name="Google Shape;11235;p20"/>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20"/>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20"/>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20"/>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20"/>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20"/>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20"/>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20"/>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20"/>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20"/>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20"/>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20"/>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20"/>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20"/>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20"/>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20"/>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20"/>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20"/>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20"/>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20"/>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20"/>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20"/>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20"/>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20"/>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20"/>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20"/>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20"/>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20"/>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20"/>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20"/>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20"/>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20"/>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20"/>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20"/>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20"/>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20"/>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20"/>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20"/>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20"/>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20"/>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20"/>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20"/>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20"/>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20"/>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20"/>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20"/>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20"/>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20"/>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20"/>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20"/>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20"/>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20"/>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20"/>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20"/>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20"/>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20"/>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20"/>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20"/>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20"/>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20"/>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20"/>
            <p:cNvSpPr/>
            <p:nvPr/>
          </p:nvSpPr>
          <p:spPr>
            <a:xfrm>
              <a:off x="3891600" y="-2350800"/>
              <a:ext cx="155600" cy="289125"/>
            </a:xfrm>
            <a:custGeom>
              <a:rect b="b" l="l" r="r" t="t"/>
              <a:pathLst>
                <a:path extrusionOk="0" fill="none" h="11565" w="6224">
                  <a:moveTo>
                    <a:pt x="3355" y="1"/>
                  </a:moveTo>
                  <a:lnTo>
                    <a:pt x="3355" y="1"/>
                  </a:lnTo>
                  <a:lnTo>
                    <a:pt x="3121" y="993"/>
                  </a:lnTo>
                  <a:lnTo>
                    <a:pt x="2868" y="2039"/>
                  </a:lnTo>
                  <a:lnTo>
                    <a:pt x="2580" y="3104"/>
                  </a:lnTo>
                  <a:lnTo>
                    <a:pt x="2291" y="4186"/>
                  </a:lnTo>
                  <a:lnTo>
                    <a:pt x="2291" y="4186"/>
                  </a:lnTo>
                  <a:lnTo>
                    <a:pt x="2165" y="4691"/>
                  </a:lnTo>
                  <a:lnTo>
                    <a:pt x="2165" y="4691"/>
                  </a:lnTo>
                  <a:lnTo>
                    <a:pt x="1678" y="6333"/>
                  </a:lnTo>
                  <a:lnTo>
                    <a:pt x="1155" y="8010"/>
                  </a:lnTo>
                  <a:lnTo>
                    <a:pt x="595" y="9742"/>
                  </a:lnTo>
                  <a:lnTo>
                    <a:pt x="0" y="11474"/>
                  </a:lnTo>
                  <a:lnTo>
                    <a:pt x="0" y="11474"/>
                  </a:lnTo>
                  <a:lnTo>
                    <a:pt x="2724" y="11564"/>
                  </a:lnTo>
                  <a:lnTo>
                    <a:pt x="2724" y="11564"/>
                  </a:lnTo>
                  <a:lnTo>
                    <a:pt x="3283" y="9869"/>
                  </a:lnTo>
                  <a:lnTo>
                    <a:pt x="3806" y="8245"/>
                  </a:lnTo>
                  <a:lnTo>
                    <a:pt x="4294" y="6675"/>
                  </a:lnTo>
                  <a:lnTo>
                    <a:pt x="4745" y="5196"/>
                  </a:lnTo>
                  <a:lnTo>
                    <a:pt x="5556" y="2472"/>
                  </a:lnTo>
                  <a:lnTo>
                    <a:pt x="6224" y="145"/>
                  </a:lnTo>
                  <a:lnTo>
                    <a:pt x="6224" y="145"/>
                  </a:lnTo>
                  <a:lnTo>
                    <a:pt x="6224" y="145"/>
                  </a:lnTo>
                  <a:lnTo>
                    <a:pt x="4817" y="73"/>
                  </a:lnTo>
                  <a:lnTo>
                    <a:pt x="335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20"/>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20"/>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20"/>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20"/>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20"/>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20"/>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20"/>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20"/>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20"/>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20"/>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20"/>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20"/>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20"/>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20"/>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20"/>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20"/>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20"/>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20"/>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20"/>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20"/>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20"/>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20"/>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20"/>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20"/>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20"/>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20"/>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20"/>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20"/>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20"/>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20"/>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20"/>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20"/>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20"/>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20"/>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20"/>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20"/>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20"/>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20"/>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20"/>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20"/>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20"/>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20"/>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20"/>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20"/>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064" name="Shape 1064"/>
        <p:cNvGrpSpPr/>
        <p:nvPr/>
      </p:nvGrpSpPr>
      <p:grpSpPr>
        <a:xfrm>
          <a:off x="0" y="0"/>
          <a:ext cx="0" cy="0"/>
          <a:chOff x="0" y="0"/>
          <a:chExt cx="0" cy="0"/>
        </a:xfrm>
      </p:grpSpPr>
      <p:sp>
        <p:nvSpPr>
          <p:cNvPr id="1065" name="Google Shape;1065;p3"/>
          <p:cNvSpPr txBox="1"/>
          <p:nvPr>
            <p:ph type="title"/>
          </p:nvPr>
        </p:nvSpPr>
        <p:spPr>
          <a:xfrm>
            <a:off x="881100" y="2614477"/>
            <a:ext cx="7381800" cy="731400"/>
          </a:xfrm>
          <a:prstGeom prst="rect">
            <a:avLst/>
          </a:prstGeom>
          <a:noFill/>
        </p:spPr>
        <p:txBody>
          <a:bodyPr anchorCtr="0" anchor="t" bIns="91425" lIns="91425" spcFirstLastPara="1" rIns="91425" wrap="square" tIns="91425">
            <a:noAutofit/>
          </a:bodyPr>
          <a:lstStyle>
            <a:lvl1pPr lvl="0">
              <a:spcBef>
                <a:spcPts val="0"/>
              </a:spcBef>
              <a:spcAft>
                <a:spcPts val="0"/>
              </a:spcAft>
              <a:buSzPts val="3600"/>
              <a:buNone/>
              <a:defRPr sz="5000"/>
            </a:lvl1pPr>
            <a:lvl2pPr lvl="1" algn="ctr">
              <a:spcBef>
                <a:spcPts val="0"/>
              </a:spcBef>
              <a:spcAft>
                <a:spcPts val="0"/>
              </a:spcAft>
              <a:buClr>
                <a:schemeClr val="lt1"/>
              </a:buClr>
              <a:buSzPts val="3600"/>
              <a:buNone/>
              <a:defRPr sz="3600">
                <a:solidFill>
                  <a:schemeClr val="lt1"/>
                </a:solidFill>
              </a:defRPr>
            </a:lvl2pPr>
            <a:lvl3pPr lvl="2" algn="ctr">
              <a:spcBef>
                <a:spcPts val="0"/>
              </a:spcBef>
              <a:spcAft>
                <a:spcPts val="0"/>
              </a:spcAft>
              <a:buClr>
                <a:schemeClr val="lt1"/>
              </a:buClr>
              <a:buSzPts val="3600"/>
              <a:buNone/>
              <a:defRPr sz="3600">
                <a:solidFill>
                  <a:schemeClr val="lt1"/>
                </a:solidFill>
              </a:defRPr>
            </a:lvl3pPr>
            <a:lvl4pPr lvl="3" algn="ctr">
              <a:spcBef>
                <a:spcPts val="0"/>
              </a:spcBef>
              <a:spcAft>
                <a:spcPts val="0"/>
              </a:spcAft>
              <a:buClr>
                <a:schemeClr val="lt1"/>
              </a:buClr>
              <a:buSzPts val="3600"/>
              <a:buNone/>
              <a:defRPr sz="3600">
                <a:solidFill>
                  <a:schemeClr val="lt1"/>
                </a:solidFill>
              </a:defRPr>
            </a:lvl4pPr>
            <a:lvl5pPr lvl="4" algn="ctr">
              <a:spcBef>
                <a:spcPts val="0"/>
              </a:spcBef>
              <a:spcAft>
                <a:spcPts val="0"/>
              </a:spcAft>
              <a:buClr>
                <a:schemeClr val="lt1"/>
              </a:buClr>
              <a:buSzPts val="3600"/>
              <a:buNone/>
              <a:defRPr sz="3600">
                <a:solidFill>
                  <a:schemeClr val="lt1"/>
                </a:solidFill>
              </a:defRPr>
            </a:lvl5pPr>
            <a:lvl6pPr lvl="5" algn="ctr">
              <a:spcBef>
                <a:spcPts val="0"/>
              </a:spcBef>
              <a:spcAft>
                <a:spcPts val="0"/>
              </a:spcAft>
              <a:buClr>
                <a:schemeClr val="lt1"/>
              </a:buClr>
              <a:buSzPts val="3600"/>
              <a:buNone/>
              <a:defRPr sz="3600">
                <a:solidFill>
                  <a:schemeClr val="lt1"/>
                </a:solidFill>
              </a:defRPr>
            </a:lvl6pPr>
            <a:lvl7pPr lvl="6" algn="ctr">
              <a:spcBef>
                <a:spcPts val="0"/>
              </a:spcBef>
              <a:spcAft>
                <a:spcPts val="0"/>
              </a:spcAft>
              <a:buClr>
                <a:schemeClr val="lt1"/>
              </a:buClr>
              <a:buSzPts val="3600"/>
              <a:buNone/>
              <a:defRPr sz="3600">
                <a:solidFill>
                  <a:schemeClr val="lt1"/>
                </a:solidFill>
              </a:defRPr>
            </a:lvl7pPr>
            <a:lvl8pPr lvl="7" algn="ctr">
              <a:spcBef>
                <a:spcPts val="0"/>
              </a:spcBef>
              <a:spcAft>
                <a:spcPts val="0"/>
              </a:spcAft>
              <a:buClr>
                <a:schemeClr val="lt1"/>
              </a:buClr>
              <a:buSzPts val="3600"/>
              <a:buNone/>
              <a:defRPr sz="3600">
                <a:solidFill>
                  <a:schemeClr val="lt1"/>
                </a:solidFill>
              </a:defRPr>
            </a:lvl8pPr>
            <a:lvl9pPr lvl="8" algn="ctr">
              <a:spcBef>
                <a:spcPts val="0"/>
              </a:spcBef>
              <a:spcAft>
                <a:spcPts val="0"/>
              </a:spcAft>
              <a:buClr>
                <a:schemeClr val="lt1"/>
              </a:buClr>
              <a:buSzPts val="3600"/>
              <a:buNone/>
              <a:defRPr sz="3600">
                <a:solidFill>
                  <a:schemeClr val="lt1"/>
                </a:solidFill>
              </a:defRPr>
            </a:lvl9pPr>
          </a:lstStyle>
          <a:p/>
        </p:txBody>
      </p:sp>
      <p:sp>
        <p:nvSpPr>
          <p:cNvPr id="1066" name="Google Shape;1066;p3"/>
          <p:cNvSpPr txBox="1"/>
          <p:nvPr>
            <p:ph hasCustomPrompt="1" idx="2" type="title"/>
          </p:nvPr>
        </p:nvSpPr>
        <p:spPr>
          <a:xfrm>
            <a:off x="4114800" y="1604124"/>
            <a:ext cx="914400" cy="6909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6000"/>
              <a:buNone/>
              <a:defRPr sz="5500">
                <a:solidFill>
                  <a:schemeClr val="lt1"/>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1067" name="Google Shape;1067;p3"/>
          <p:cNvSpPr txBox="1"/>
          <p:nvPr>
            <p:ph idx="1" type="subTitle"/>
          </p:nvPr>
        </p:nvSpPr>
        <p:spPr>
          <a:xfrm>
            <a:off x="882450" y="3376925"/>
            <a:ext cx="7379100" cy="3657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068" name="Google Shape;1068;p3"/>
          <p:cNvGrpSpPr/>
          <p:nvPr/>
        </p:nvGrpSpPr>
        <p:grpSpPr>
          <a:xfrm rot="-1126034">
            <a:off x="-220226" y="154716"/>
            <a:ext cx="2521152" cy="1028214"/>
            <a:chOff x="2572076" y="-2571850"/>
            <a:chExt cx="3061968" cy="1248778"/>
          </a:xfrm>
        </p:grpSpPr>
        <p:sp>
          <p:nvSpPr>
            <p:cNvPr id="1069" name="Google Shape;1069;p3"/>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3"/>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3"/>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3"/>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3"/>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3"/>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 name="Google Shape;1418;p3"/>
          <p:cNvGrpSpPr/>
          <p:nvPr/>
        </p:nvGrpSpPr>
        <p:grpSpPr>
          <a:xfrm flipH="1" rot="1126034">
            <a:off x="6843074" y="154716"/>
            <a:ext cx="2521152" cy="1028214"/>
            <a:chOff x="2572076" y="-2571850"/>
            <a:chExt cx="3061968" cy="1248778"/>
          </a:xfrm>
        </p:grpSpPr>
        <p:sp>
          <p:nvSpPr>
            <p:cNvPr id="1419" name="Google Shape;1419;p3"/>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3"/>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3"/>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3"/>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3"/>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3"/>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3"/>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3"/>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3"/>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3"/>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3"/>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3"/>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3"/>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3"/>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3"/>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3"/>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3"/>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3"/>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3"/>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3"/>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3"/>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3"/>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3"/>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3"/>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3"/>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 name="Google Shape;1768;p3"/>
          <p:cNvGrpSpPr/>
          <p:nvPr/>
        </p:nvGrpSpPr>
        <p:grpSpPr>
          <a:xfrm>
            <a:off x="8575238" y="3345886"/>
            <a:ext cx="568751" cy="584870"/>
            <a:chOff x="412650" y="501950"/>
            <a:chExt cx="860050" cy="884425"/>
          </a:xfrm>
        </p:grpSpPr>
        <p:sp>
          <p:nvSpPr>
            <p:cNvPr id="1769" name="Google Shape;1769;p3"/>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 name="Google Shape;1783;p3"/>
          <p:cNvGrpSpPr/>
          <p:nvPr/>
        </p:nvGrpSpPr>
        <p:grpSpPr>
          <a:xfrm>
            <a:off x="7327238" y="4857061"/>
            <a:ext cx="568751" cy="584870"/>
            <a:chOff x="412650" y="501950"/>
            <a:chExt cx="860050" cy="884425"/>
          </a:xfrm>
        </p:grpSpPr>
        <p:sp>
          <p:nvSpPr>
            <p:cNvPr id="1784" name="Google Shape;1784;p3"/>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 name="Google Shape;1798;p3"/>
          <p:cNvGrpSpPr/>
          <p:nvPr/>
        </p:nvGrpSpPr>
        <p:grpSpPr>
          <a:xfrm>
            <a:off x="-256862" y="3021124"/>
            <a:ext cx="568751" cy="584870"/>
            <a:chOff x="412650" y="501950"/>
            <a:chExt cx="860050" cy="884425"/>
          </a:xfrm>
        </p:grpSpPr>
        <p:sp>
          <p:nvSpPr>
            <p:cNvPr id="1799" name="Google Shape;1799;p3"/>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 name="Google Shape;1813;p3"/>
          <p:cNvGrpSpPr/>
          <p:nvPr/>
        </p:nvGrpSpPr>
        <p:grpSpPr>
          <a:xfrm>
            <a:off x="313688" y="1845961"/>
            <a:ext cx="568751" cy="584870"/>
            <a:chOff x="412650" y="501950"/>
            <a:chExt cx="860050" cy="884425"/>
          </a:xfrm>
        </p:grpSpPr>
        <p:sp>
          <p:nvSpPr>
            <p:cNvPr id="1814" name="Google Shape;1814;p3"/>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3"/>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3"/>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 name="Google Shape;1828;p3"/>
          <p:cNvGrpSpPr/>
          <p:nvPr/>
        </p:nvGrpSpPr>
        <p:grpSpPr>
          <a:xfrm rot="-5400000">
            <a:off x="5758977" y="1963253"/>
            <a:ext cx="6047916" cy="488619"/>
            <a:chOff x="1902952" y="-2637297"/>
            <a:chExt cx="6047916" cy="488619"/>
          </a:xfrm>
        </p:grpSpPr>
        <p:sp>
          <p:nvSpPr>
            <p:cNvPr id="1829" name="Google Shape;1829;p3"/>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 name="Google Shape;1835;p3"/>
          <p:cNvGrpSpPr/>
          <p:nvPr/>
        </p:nvGrpSpPr>
        <p:grpSpPr>
          <a:xfrm flipH="1">
            <a:off x="1499879" y="258740"/>
            <a:ext cx="6047916" cy="488619"/>
            <a:chOff x="1902952" y="-2637297"/>
            <a:chExt cx="6047916" cy="488619"/>
          </a:xfrm>
        </p:grpSpPr>
        <p:sp>
          <p:nvSpPr>
            <p:cNvPr id="1836" name="Google Shape;1836;p3"/>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 name="Google Shape;1842;p3"/>
          <p:cNvGrpSpPr/>
          <p:nvPr/>
        </p:nvGrpSpPr>
        <p:grpSpPr>
          <a:xfrm flipH="1" rot="5400000">
            <a:off x="-2467759" y="2363603"/>
            <a:ext cx="6047916" cy="488619"/>
            <a:chOff x="1902952" y="-2637297"/>
            <a:chExt cx="6047916" cy="488619"/>
          </a:xfrm>
        </p:grpSpPr>
        <p:sp>
          <p:nvSpPr>
            <p:cNvPr id="1843" name="Google Shape;1843;p3"/>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 name="Google Shape;1849;p3"/>
          <p:cNvGrpSpPr/>
          <p:nvPr/>
        </p:nvGrpSpPr>
        <p:grpSpPr>
          <a:xfrm rot="2233414">
            <a:off x="-477974" y="4315918"/>
            <a:ext cx="1888926" cy="914495"/>
            <a:chOff x="2203075" y="-2705275"/>
            <a:chExt cx="4020625" cy="1946525"/>
          </a:xfrm>
        </p:grpSpPr>
        <p:sp>
          <p:nvSpPr>
            <p:cNvPr id="1850" name="Google Shape;1850;p3"/>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3"/>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3"/>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3"/>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3"/>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3"/>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3"/>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3"/>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3"/>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3"/>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3"/>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3"/>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3"/>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3"/>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3"/>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3"/>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3"/>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3"/>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3"/>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3"/>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3"/>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3"/>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3"/>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3"/>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3"/>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3"/>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3"/>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3"/>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3"/>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3"/>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3"/>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3"/>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3"/>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3"/>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3"/>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3"/>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3"/>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3"/>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3"/>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3"/>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3"/>
            <p:cNvSpPr/>
            <p:nvPr/>
          </p:nvSpPr>
          <p:spPr>
            <a:xfrm>
              <a:off x="3891600" y="-2350800"/>
              <a:ext cx="155600" cy="289125"/>
            </a:xfrm>
            <a:custGeom>
              <a:rect b="b" l="l" r="r" t="t"/>
              <a:pathLst>
                <a:path extrusionOk="0" fill="none" h="11565" w="6224">
                  <a:moveTo>
                    <a:pt x="3355" y="1"/>
                  </a:moveTo>
                  <a:lnTo>
                    <a:pt x="3355" y="1"/>
                  </a:lnTo>
                  <a:lnTo>
                    <a:pt x="3121" y="993"/>
                  </a:lnTo>
                  <a:lnTo>
                    <a:pt x="2868" y="2039"/>
                  </a:lnTo>
                  <a:lnTo>
                    <a:pt x="2580" y="3104"/>
                  </a:lnTo>
                  <a:lnTo>
                    <a:pt x="2291" y="4186"/>
                  </a:lnTo>
                  <a:lnTo>
                    <a:pt x="2291" y="4186"/>
                  </a:lnTo>
                  <a:lnTo>
                    <a:pt x="2165" y="4691"/>
                  </a:lnTo>
                  <a:lnTo>
                    <a:pt x="2165" y="4691"/>
                  </a:lnTo>
                  <a:lnTo>
                    <a:pt x="1678" y="6333"/>
                  </a:lnTo>
                  <a:lnTo>
                    <a:pt x="1155" y="8010"/>
                  </a:lnTo>
                  <a:lnTo>
                    <a:pt x="595" y="9742"/>
                  </a:lnTo>
                  <a:lnTo>
                    <a:pt x="0" y="11474"/>
                  </a:lnTo>
                  <a:lnTo>
                    <a:pt x="0" y="11474"/>
                  </a:lnTo>
                  <a:lnTo>
                    <a:pt x="2724" y="11564"/>
                  </a:lnTo>
                  <a:lnTo>
                    <a:pt x="2724" y="11564"/>
                  </a:lnTo>
                  <a:lnTo>
                    <a:pt x="3283" y="9869"/>
                  </a:lnTo>
                  <a:lnTo>
                    <a:pt x="3806" y="8245"/>
                  </a:lnTo>
                  <a:lnTo>
                    <a:pt x="4294" y="6675"/>
                  </a:lnTo>
                  <a:lnTo>
                    <a:pt x="4745" y="5196"/>
                  </a:lnTo>
                  <a:lnTo>
                    <a:pt x="5556" y="2472"/>
                  </a:lnTo>
                  <a:lnTo>
                    <a:pt x="6224" y="145"/>
                  </a:lnTo>
                  <a:lnTo>
                    <a:pt x="6224" y="145"/>
                  </a:lnTo>
                  <a:lnTo>
                    <a:pt x="6224" y="145"/>
                  </a:lnTo>
                  <a:lnTo>
                    <a:pt x="4817" y="73"/>
                  </a:lnTo>
                  <a:lnTo>
                    <a:pt x="335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3"/>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3"/>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3"/>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3"/>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3"/>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3"/>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3"/>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3"/>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3"/>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3"/>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3"/>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3"/>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3"/>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3"/>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3"/>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3"/>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3"/>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3"/>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3"/>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3"/>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3"/>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3"/>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3"/>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3"/>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3"/>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3"/>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3"/>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3"/>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3"/>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3"/>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3"/>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3"/>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 name="Google Shape;1955;p3"/>
          <p:cNvGrpSpPr/>
          <p:nvPr/>
        </p:nvGrpSpPr>
        <p:grpSpPr>
          <a:xfrm flipH="1" rot="-2233414">
            <a:off x="7735001" y="4315918"/>
            <a:ext cx="1888926" cy="914495"/>
            <a:chOff x="2203075" y="-2705275"/>
            <a:chExt cx="4020625" cy="1946525"/>
          </a:xfrm>
        </p:grpSpPr>
        <p:sp>
          <p:nvSpPr>
            <p:cNvPr id="1956" name="Google Shape;1956;p3"/>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3"/>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3"/>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3"/>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3"/>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3"/>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3"/>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3"/>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3"/>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3"/>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3"/>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3"/>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3"/>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3"/>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3"/>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3"/>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3"/>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3"/>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3"/>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3"/>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3"/>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3"/>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3"/>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3"/>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3"/>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3"/>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3"/>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3"/>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3"/>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3"/>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3"/>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3"/>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3"/>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3"/>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3"/>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3"/>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3"/>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3"/>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3"/>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3"/>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3"/>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3"/>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3"/>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3"/>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3"/>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3"/>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3"/>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3"/>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3"/>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3"/>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3"/>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3"/>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3"/>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3"/>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3"/>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3"/>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3"/>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3"/>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3"/>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3"/>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3"/>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3"/>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3"/>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3"/>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3"/>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3"/>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3"/>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3"/>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3"/>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3"/>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3"/>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3"/>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3"/>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_1">
    <p:spTree>
      <p:nvGrpSpPr>
        <p:cNvPr id="11340" name="Shape 11340"/>
        <p:cNvGrpSpPr/>
        <p:nvPr/>
      </p:nvGrpSpPr>
      <p:grpSpPr>
        <a:xfrm>
          <a:off x="0" y="0"/>
          <a:ext cx="0" cy="0"/>
          <a:chOff x="0" y="0"/>
          <a:chExt cx="0" cy="0"/>
        </a:xfrm>
      </p:grpSpPr>
      <p:sp>
        <p:nvSpPr>
          <p:cNvPr id="11341" name="Google Shape;11341;p21"/>
          <p:cNvSpPr txBox="1"/>
          <p:nvPr>
            <p:ph type="title"/>
          </p:nvPr>
        </p:nvSpPr>
        <p:spPr>
          <a:xfrm>
            <a:off x="1259982" y="1513375"/>
            <a:ext cx="3485700" cy="1445700"/>
          </a:xfrm>
          <a:prstGeom prst="rect">
            <a:avLst/>
          </a:prstGeom>
          <a:noFill/>
        </p:spPr>
        <p:txBody>
          <a:bodyPr anchorCtr="0" anchor="t" bIns="91425" lIns="91425" spcFirstLastPara="1" rIns="91425" wrap="square" tIns="91425">
            <a:noAutofit/>
          </a:bodyPr>
          <a:lstStyle>
            <a:lvl1pPr lvl="0" rtl="0" algn="r">
              <a:spcBef>
                <a:spcPts val="0"/>
              </a:spcBef>
              <a:spcAft>
                <a:spcPts val="0"/>
              </a:spcAft>
              <a:buSzPts val="28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342" name="Google Shape;11342;p21"/>
          <p:cNvSpPr txBox="1"/>
          <p:nvPr>
            <p:ph idx="1" type="subTitle"/>
          </p:nvPr>
        </p:nvSpPr>
        <p:spPr>
          <a:xfrm>
            <a:off x="1260697" y="2898725"/>
            <a:ext cx="3484200" cy="7314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343" name="Google Shape;11343;p21"/>
          <p:cNvSpPr/>
          <p:nvPr>
            <p:ph idx="2" type="pic"/>
          </p:nvPr>
        </p:nvSpPr>
        <p:spPr>
          <a:xfrm>
            <a:off x="5057418" y="1158450"/>
            <a:ext cx="2826600" cy="2826600"/>
          </a:xfrm>
          <a:prstGeom prst="round2SameRect">
            <a:avLst>
              <a:gd fmla="val 16667" name="adj1"/>
              <a:gd fmla="val 0" name="adj2"/>
            </a:avLst>
          </a:prstGeom>
          <a:noFill/>
          <a:ln cap="flat" cmpd="sng" w="19050">
            <a:solidFill>
              <a:schemeClr val="accent2"/>
            </a:solidFill>
            <a:prstDash val="solid"/>
            <a:round/>
            <a:headEnd len="sm" w="sm" type="none"/>
            <a:tailEnd len="sm" w="sm" type="none"/>
          </a:ln>
        </p:spPr>
      </p:sp>
      <p:grpSp>
        <p:nvGrpSpPr>
          <p:cNvPr id="11344" name="Google Shape;11344;p21"/>
          <p:cNvGrpSpPr/>
          <p:nvPr/>
        </p:nvGrpSpPr>
        <p:grpSpPr>
          <a:xfrm rot="-1126034">
            <a:off x="-220226" y="154716"/>
            <a:ext cx="2521152" cy="1028214"/>
            <a:chOff x="2572076" y="-2571850"/>
            <a:chExt cx="3061968" cy="1248778"/>
          </a:xfrm>
        </p:grpSpPr>
        <p:sp>
          <p:nvSpPr>
            <p:cNvPr id="11345" name="Google Shape;11345;p21"/>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21"/>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21"/>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21"/>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21"/>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21"/>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21"/>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21"/>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21"/>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21"/>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21"/>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21"/>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21"/>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21"/>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21"/>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21"/>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21"/>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21"/>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21"/>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21"/>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21"/>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21"/>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21"/>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21"/>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21"/>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21"/>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21"/>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21"/>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21"/>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21"/>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21"/>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21"/>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21"/>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21"/>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21"/>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21"/>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21"/>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21"/>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21"/>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21"/>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21"/>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21"/>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21"/>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21"/>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21"/>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21"/>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21"/>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21"/>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21"/>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21"/>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21"/>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21"/>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21"/>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21"/>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21"/>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21"/>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21"/>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21"/>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21"/>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21"/>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21"/>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21"/>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21"/>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21"/>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21"/>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21"/>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21"/>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21"/>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21"/>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21"/>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21"/>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21"/>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21"/>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21"/>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21"/>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21"/>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21"/>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21"/>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21"/>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21"/>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21"/>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21"/>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21"/>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21"/>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21"/>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21"/>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21"/>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21"/>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21"/>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21"/>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21"/>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21"/>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21"/>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21"/>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21"/>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21"/>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21"/>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21"/>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21"/>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21"/>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21"/>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21"/>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21"/>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21"/>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21"/>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21"/>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21"/>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21"/>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21"/>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21"/>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21"/>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21"/>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21"/>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21"/>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21"/>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21"/>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21"/>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21"/>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21"/>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21"/>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21"/>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21"/>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21"/>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21"/>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21"/>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21"/>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21"/>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21"/>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21"/>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21"/>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21"/>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21"/>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21"/>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21"/>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21"/>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21"/>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21"/>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21"/>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21"/>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21"/>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21"/>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21"/>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21"/>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21"/>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21"/>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21"/>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21"/>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21"/>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21"/>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21"/>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21"/>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21"/>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21"/>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21"/>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21"/>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21"/>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21"/>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21"/>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21"/>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21"/>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21"/>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21"/>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21"/>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21"/>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21"/>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21"/>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21"/>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21"/>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21"/>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21"/>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2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2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2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2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2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2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21"/>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21"/>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21"/>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21"/>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21"/>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21"/>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21"/>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21"/>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21"/>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21"/>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21"/>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21"/>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21"/>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21"/>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21"/>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21"/>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2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2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2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2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2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2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21"/>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21"/>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21"/>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21"/>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21"/>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21"/>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21"/>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21"/>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21"/>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21"/>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21"/>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21"/>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21"/>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21"/>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21"/>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21"/>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21"/>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21"/>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21"/>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21"/>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21"/>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21"/>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21"/>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21"/>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21"/>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21"/>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21"/>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21"/>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21"/>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21"/>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21"/>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21"/>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21"/>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21"/>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21"/>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21"/>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21"/>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21"/>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21"/>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21"/>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21"/>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21"/>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21"/>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21"/>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21"/>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21"/>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21"/>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21"/>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21"/>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21"/>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21"/>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21"/>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21"/>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21"/>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21"/>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21"/>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21"/>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21"/>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21"/>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21"/>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21"/>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21"/>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21"/>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21"/>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21"/>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21"/>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21"/>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21"/>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21"/>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21"/>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21"/>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21"/>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21"/>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21"/>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21"/>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21"/>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21"/>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21"/>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21"/>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21"/>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21"/>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21"/>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21"/>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21"/>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21"/>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21"/>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21"/>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21"/>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21"/>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21"/>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21"/>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21"/>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21"/>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21"/>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21"/>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21"/>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21"/>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21"/>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21"/>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21"/>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21"/>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21"/>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21"/>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21"/>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21"/>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21"/>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21"/>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21"/>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21"/>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21"/>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21"/>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21"/>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21"/>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21"/>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21"/>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21"/>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21"/>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21"/>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21"/>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21"/>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21"/>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21"/>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21"/>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21"/>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21"/>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21"/>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21"/>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21"/>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21"/>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21"/>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21"/>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21"/>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21"/>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21"/>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21"/>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21"/>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21"/>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21"/>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21"/>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21"/>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21"/>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21"/>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21"/>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21"/>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21"/>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21"/>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21"/>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21"/>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21"/>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21"/>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21"/>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4" name="Google Shape;11694;p21"/>
          <p:cNvGrpSpPr/>
          <p:nvPr/>
        </p:nvGrpSpPr>
        <p:grpSpPr>
          <a:xfrm>
            <a:off x="-411862" y="4060200"/>
            <a:ext cx="919600" cy="919600"/>
            <a:chOff x="2904825" y="481650"/>
            <a:chExt cx="919600" cy="919600"/>
          </a:xfrm>
        </p:grpSpPr>
        <p:sp>
          <p:nvSpPr>
            <p:cNvPr id="11695" name="Google Shape;11695;p21"/>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21"/>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21"/>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21"/>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21"/>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21"/>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21"/>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21"/>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21"/>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21"/>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21"/>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21"/>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21"/>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21"/>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21"/>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21"/>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21"/>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21"/>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21"/>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21"/>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21"/>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21"/>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21"/>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21"/>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21"/>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0" name="Google Shape;11720;p21"/>
          <p:cNvGrpSpPr/>
          <p:nvPr/>
        </p:nvGrpSpPr>
        <p:grpSpPr>
          <a:xfrm>
            <a:off x="68259" y="3249137"/>
            <a:ext cx="568773" cy="568773"/>
            <a:chOff x="2904825" y="481650"/>
            <a:chExt cx="919600" cy="919600"/>
          </a:xfrm>
        </p:grpSpPr>
        <p:sp>
          <p:nvSpPr>
            <p:cNvPr id="11721" name="Google Shape;11721;p21"/>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21"/>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21"/>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21"/>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21"/>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21"/>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21"/>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21"/>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21"/>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21"/>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21"/>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21"/>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21"/>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21"/>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21"/>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21"/>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21"/>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21"/>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21"/>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21"/>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21"/>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21"/>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21"/>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21"/>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21"/>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6" name="Google Shape;11746;p21"/>
          <p:cNvGrpSpPr/>
          <p:nvPr/>
        </p:nvGrpSpPr>
        <p:grpSpPr>
          <a:xfrm>
            <a:off x="2332177" y="161790"/>
            <a:ext cx="6047916" cy="488619"/>
            <a:chOff x="1902952" y="-2637297"/>
            <a:chExt cx="6047916" cy="488619"/>
          </a:xfrm>
        </p:grpSpPr>
        <p:sp>
          <p:nvSpPr>
            <p:cNvPr id="11747" name="Google Shape;11747;p21"/>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21"/>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21"/>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21"/>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21"/>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21"/>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3" name="Google Shape;11753;p21"/>
          <p:cNvGrpSpPr/>
          <p:nvPr/>
        </p:nvGrpSpPr>
        <p:grpSpPr>
          <a:xfrm flipH="1" rot="10800000">
            <a:off x="1683490" y="4468465"/>
            <a:ext cx="6047916" cy="488619"/>
            <a:chOff x="1902952" y="-2637297"/>
            <a:chExt cx="6047916" cy="488619"/>
          </a:xfrm>
        </p:grpSpPr>
        <p:sp>
          <p:nvSpPr>
            <p:cNvPr id="11754" name="Google Shape;11754;p21"/>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21"/>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21"/>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21"/>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21"/>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21"/>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21"/>
          <p:cNvGrpSpPr/>
          <p:nvPr/>
        </p:nvGrpSpPr>
        <p:grpSpPr>
          <a:xfrm flipH="1" rot="-5400000">
            <a:off x="5651127" y="2363603"/>
            <a:ext cx="6047916" cy="488619"/>
            <a:chOff x="1902952" y="-2637297"/>
            <a:chExt cx="6047916" cy="488619"/>
          </a:xfrm>
        </p:grpSpPr>
        <p:sp>
          <p:nvSpPr>
            <p:cNvPr id="11761" name="Google Shape;11761;p21"/>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21"/>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21"/>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21"/>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21"/>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21"/>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7" name="Google Shape;11767;p21"/>
          <p:cNvGrpSpPr/>
          <p:nvPr/>
        </p:nvGrpSpPr>
        <p:grpSpPr>
          <a:xfrm>
            <a:off x="4160463" y="4736538"/>
            <a:ext cx="823075" cy="243575"/>
            <a:chOff x="1664150" y="418050"/>
            <a:chExt cx="823075" cy="243575"/>
          </a:xfrm>
        </p:grpSpPr>
        <p:sp>
          <p:nvSpPr>
            <p:cNvPr id="11768" name="Google Shape;11768;p21"/>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21"/>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21"/>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21"/>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21"/>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21"/>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21"/>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21"/>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21"/>
          <p:cNvGrpSpPr/>
          <p:nvPr/>
        </p:nvGrpSpPr>
        <p:grpSpPr>
          <a:xfrm>
            <a:off x="8761963" y="1990636"/>
            <a:ext cx="568751" cy="584870"/>
            <a:chOff x="412650" y="501950"/>
            <a:chExt cx="860050" cy="884425"/>
          </a:xfrm>
        </p:grpSpPr>
        <p:sp>
          <p:nvSpPr>
            <p:cNvPr id="11777" name="Google Shape;11777;p21"/>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21"/>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21"/>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21"/>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21"/>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21"/>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21"/>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21"/>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21"/>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21"/>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21"/>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21"/>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21"/>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21"/>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1" name="Google Shape;11791;p21"/>
          <p:cNvGrpSpPr/>
          <p:nvPr/>
        </p:nvGrpSpPr>
        <p:grpSpPr>
          <a:xfrm>
            <a:off x="8568860" y="229875"/>
            <a:ext cx="342730" cy="352443"/>
            <a:chOff x="412650" y="501950"/>
            <a:chExt cx="860050" cy="884425"/>
          </a:xfrm>
        </p:grpSpPr>
        <p:sp>
          <p:nvSpPr>
            <p:cNvPr id="11792" name="Google Shape;11792;p21"/>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21"/>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21"/>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21"/>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21"/>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21"/>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21"/>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21"/>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21"/>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21"/>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21"/>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21"/>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21"/>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21"/>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6" name="Google Shape;11806;p21"/>
          <p:cNvGrpSpPr/>
          <p:nvPr/>
        </p:nvGrpSpPr>
        <p:grpSpPr>
          <a:xfrm flipH="1" rot="-2233414">
            <a:off x="7735001" y="4315918"/>
            <a:ext cx="1888926" cy="914495"/>
            <a:chOff x="2203075" y="-2705275"/>
            <a:chExt cx="4020625" cy="1946525"/>
          </a:xfrm>
        </p:grpSpPr>
        <p:sp>
          <p:nvSpPr>
            <p:cNvPr id="11807" name="Google Shape;11807;p21"/>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21"/>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21"/>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21"/>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21"/>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21"/>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21"/>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21"/>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21"/>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21"/>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21"/>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21"/>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21"/>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21"/>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21"/>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21"/>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21"/>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21"/>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21"/>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21"/>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21"/>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21"/>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21"/>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21"/>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21"/>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21"/>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21"/>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21"/>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21"/>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21"/>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21"/>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21"/>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21"/>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21"/>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21"/>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21"/>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21"/>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21"/>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21"/>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21"/>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21"/>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21"/>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21"/>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21"/>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21"/>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21"/>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21"/>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21"/>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21"/>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21"/>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21"/>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21"/>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21"/>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21"/>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21"/>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21"/>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21"/>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21"/>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21"/>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21"/>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21"/>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21"/>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21"/>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21"/>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21"/>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21"/>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21"/>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21"/>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21"/>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21"/>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21"/>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21"/>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21"/>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21"/>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21"/>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21"/>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21"/>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21"/>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21"/>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21"/>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21"/>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21"/>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21"/>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21"/>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21"/>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21"/>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21"/>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21"/>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21"/>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21"/>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21"/>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21"/>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21"/>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21"/>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21"/>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21"/>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21"/>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21"/>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21"/>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21"/>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21"/>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21"/>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21"/>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21"/>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14_2">
    <p:spTree>
      <p:nvGrpSpPr>
        <p:cNvPr id="11911" name="Shape 11911"/>
        <p:cNvGrpSpPr/>
        <p:nvPr/>
      </p:nvGrpSpPr>
      <p:grpSpPr>
        <a:xfrm>
          <a:off x="0" y="0"/>
          <a:ext cx="0" cy="0"/>
          <a:chOff x="0" y="0"/>
          <a:chExt cx="0" cy="0"/>
        </a:xfrm>
      </p:grpSpPr>
      <p:sp>
        <p:nvSpPr>
          <p:cNvPr id="11912" name="Google Shape;11912;p22"/>
          <p:cNvSpPr txBox="1"/>
          <p:nvPr>
            <p:ph idx="1" type="subTitle"/>
          </p:nvPr>
        </p:nvSpPr>
        <p:spPr>
          <a:xfrm>
            <a:off x="4639100" y="1516050"/>
            <a:ext cx="3454800" cy="2436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1913" name="Google Shape;11913;p22"/>
          <p:cNvSpPr txBox="1"/>
          <p:nvPr>
            <p:ph idx="2" type="subTitle"/>
          </p:nvPr>
        </p:nvSpPr>
        <p:spPr>
          <a:xfrm>
            <a:off x="1050100" y="1516050"/>
            <a:ext cx="3455100" cy="2436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1914" name="Google Shape;11914;p22"/>
          <p:cNvSpPr txBox="1"/>
          <p:nvPr>
            <p:ph type="title"/>
          </p:nvPr>
        </p:nvSpPr>
        <p:spPr>
          <a:xfrm>
            <a:off x="720000" y="365760"/>
            <a:ext cx="7704000" cy="54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11915" name="Google Shape;11915;p22"/>
          <p:cNvGrpSpPr/>
          <p:nvPr/>
        </p:nvGrpSpPr>
        <p:grpSpPr>
          <a:xfrm>
            <a:off x="-206375" y="4626550"/>
            <a:ext cx="919600" cy="919600"/>
            <a:chOff x="2904825" y="481650"/>
            <a:chExt cx="919600" cy="919600"/>
          </a:xfrm>
        </p:grpSpPr>
        <p:sp>
          <p:nvSpPr>
            <p:cNvPr id="11916" name="Google Shape;11916;p22"/>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22"/>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22"/>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22"/>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22"/>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22"/>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22"/>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22"/>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22"/>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22"/>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22"/>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22"/>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22"/>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22"/>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22"/>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22"/>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22"/>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22"/>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22"/>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22"/>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22"/>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22"/>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22"/>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22"/>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22"/>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1" name="Google Shape;11941;p22"/>
          <p:cNvGrpSpPr/>
          <p:nvPr/>
        </p:nvGrpSpPr>
        <p:grpSpPr>
          <a:xfrm>
            <a:off x="8424000" y="4626550"/>
            <a:ext cx="919600" cy="919600"/>
            <a:chOff x="2904825" y="481650"/>
            <a:chExt cx="919600" cy="919600"/>
          </a:xfrm>
        </p:grpSpPr>
        <p:sp>
          <p:nvSpPr>
            <p:cNvPr id="11942" name="Google Shape;11942;p22"/>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22"/>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22"/>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22"/>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22"/>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22"/>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22"/>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22"/>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22"/>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22"/>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22"/>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22"/>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22"/>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22"/>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22"/>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22"/>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22"/>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22"/>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22"/>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22"/>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22"/>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22"/>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22"/>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22"/>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22"/>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7" name="Google Shape;11967;p22"/>
          <p:cNvGrpSpPr/>
          <p:nvPr/>
        </p:nvGrpSpPr>
        <p:grpSpPr>
          <a:xfrm>
            <a:off x="124038" y="247074"/>
            <a:ext cx="568751" cy="584870"/>
            <a:chOff x="412650" y="501950"/>
            <a:chExt cx="860050" cy="884425"/>
          </a:xfrm>
        </p:grpSpPr>
        <p:sp>
          <p:nvSpPr>
            <p:cNvPr id="11968" name="Google Shape;11968;p22"/>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22"/>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22"/>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22"/>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22"/>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22"/>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22"/>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22"/>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22"/>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22"/>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22"/>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22"/>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22"/>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22"/>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2" name="Google Shape;11982;p22"/>
          <p:cNvGrpSpPr/>
          <p:nvPr/>
        </p:nvGrpSpPr>
        <p:grpSpPr>
          <a:xfrm>
            <a:off x="8450613" y="247061"/>
            <a:ext cx="568751" cy="584870"/>
            <a:chOff x="412650" y="501950"/>
            <a:chExt cx="860050" cy="884425"/>
          </a:xfrm>
        </p:grpSpPr>
        <p:sp>
          <p:nvSpPr>
            <p:cNvPr id="11983" name="Google Shape;11983;p22"/>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22"/>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22"/>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22"/>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22"/>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22"/>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22"/>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22"/>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22"/>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22"/>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22"/>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22"/>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22"/>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22"/>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22"/>
          <p:cNvGrpSpPr/>
          <p:nvPr/>
        </p:nvGrpSpPr>
        <p:grpSpPr>
          <a:xfrm rot="-5400000">
            <a:off x="-2627398" y="1799028"/>
            <a:ext cx="6047916" cy="488619"/>
            <a:chOff x="1902952" y="-2637297"/>
            <a:chExt cx="6047916" cy="488619"/>
          </a:xfrm>
        </p:grpSpPr>
        <p:sp>
          <p:nvSpPr>
            <p:cNvPr id="11998" name="Google Shape;11998;p22"/>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22"/>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22"/>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22"/>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22"/>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22"/>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4" name="Google Shape;12004;p22"/>
          <p:cNvGrpSpPr/>
          <p:nvPr/>
        </p:nvGrpSpPr>
        <p:grpSpPr>
          <a:xfrm>
            <a:off x="1464540" y="4457190"/>
            <a:ext cx="6047916" cy="488619"/>
            <a:chOff x="1902952" y="-2637297"/>
            <a:chExt cx="6047916" cy="488619"/>
          </a:xfrm>
        </p:grpSpPr>
        <p:sp>
          <p:nvSpPr>
            <p:cNvPr id="12005" name="Google Shape;12005;p22"/>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22"/>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22"/>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22"/>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22"/>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22"/>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22"/>
          <p:cNvGrpSpPr/>
          <p:nvPr/>
        </p:nvGrpSpPr>
        <p:grpSpPr>
          <a:xfrm rot="-5400000">
            <a:off x="5651127" y="2516003"/>
            <a:ext cx="6047916" cy="488619"/>
            <a:chOff x="1902952" y="-2637297"/>
            <a:chExt cx="6047916" cy="488619"/>
          </a:xfrm>
        </p:grpSpPr>
        <p:sp>
          <p:nvSpPr>
            <p:cNvPr id="12012" name="Google Shape;12012;p22"/>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22"/>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22"/>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22"/>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22"/>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22"/>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8" name="Google Shape;12018;p22"/>
          <p:cNvGrpSpPr/>
          <p:nvPr/>
        </p:nvGrpSpPr>
        <p:grpSpPr>
          <a:xfrm rot="-2874560">
            <a:off x="-831561" y="184740"/>
            <a:ext cx="2521089" cy="1028188"/>
            <a:chOff x="2572076" y="-2571850"/>
            <a:chExt cx="3061968" cy="1248778"/>
          </a:xfrm>
        </p:grpSpPr>
        <p:sp>
          <p:nvSpPr>
            <p:cNvPr id="12019" name="Google Shape;12019;p22"/>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22"/>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22"/>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22"/>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22"/>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22"/>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22"/>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22"/>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22"/>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22"/>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22"/>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22"/>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22"/>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22"/>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22"/>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22"/>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22"/>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22"/>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22"/>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22"/>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22"/>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22"/>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22"/>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22"/>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22"/>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22"/>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22"/>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22"/>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22"/>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22"/>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22"/>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22"/>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22"/>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22"/>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22"/>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22"/>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22"/>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22"/>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22"/>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22"/>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22"/>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22"/>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22"/>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22"/>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22"/>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22"/>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22"/>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22"/>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22"/>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22"/>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22"/>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22"/>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22"/>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22"/>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22"/>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22"/>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22"/>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22"/>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22"/>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22"/>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22"/>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22"/>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22"/>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22"/>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22"/>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22"/>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22"/>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22"/>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22"/>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22"/>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22"/>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22"/>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22"/>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22"/>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22"/>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22"/>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22"/>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22"/>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22"/>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22"/>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22"/>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22"/>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22"/>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22"/>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22"/>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22"/>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22"/>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22"/>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22"/>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22"/>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22"/>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22"/>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22"/>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22"/>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22"/>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22"/>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22"/>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22"/>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22"/>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22"/>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22"/>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22"/>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22"/>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22"/>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22"/>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22"/>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22"/>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22"/>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22"/>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22"/>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22"/>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22"/>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22"/>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22"/>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22"/>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22"/>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22"/>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22"/>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22"/>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22"/>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22"/>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22"/>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22"/>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22"/>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22"/>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22"/>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22"/>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22"/>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22"/>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22"/>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22"/>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22"/>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22"/>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22"/>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22"/>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22"/>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22"/>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22"/>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22"/>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22"/>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22"/>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22"/>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22"/>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22"/>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22"/>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22"/>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22"/>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22"/>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22"/>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22"/>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22"/>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22"/>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22"/>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22"/>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22"/>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22"/>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22"/>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22"/>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22"/>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22"/>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22"/>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22"/>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22"/>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22"/>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22"/>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22"/>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22"/>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22"/>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22"/>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22"/>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22"/>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22"/>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22"/>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22"/>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22"/>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22"/>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22"/>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22"/>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22"/>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22"/>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22"/>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22"/>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22"/>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22"/>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22"/>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22"/>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22"/>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22"/>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22"/>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22"/>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22"/>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22"/>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22"/>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22"/>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22"/>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22"/>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22"/>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22"/>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22"/>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22"/>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22"/>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22"/>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22"/>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22"/>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22"/>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22"/>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22"/>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22"/>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22"/>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22"/>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22"/>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22"/>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22"/>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22"/>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22"/>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22"/>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22"/>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22"/>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22"/>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22"/>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22"/>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22"/>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22"/>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22"/>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22"/>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22"/>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22"/>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22"/>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22"/>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22"/>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22"/>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22"/>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22"/>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22"/>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22"/>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22"/>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22"/>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22"/>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22"/>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22"/>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22"/>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22"/>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22"/>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22"/>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22"/>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22"/>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22"/>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22"/>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22"/>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22"/>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22"/>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22"/>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22"/>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22"/>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22"/>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22"/>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22"/>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22"/>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22"/>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22"/>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22"/>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22"/>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22"/>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22"/>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22"/>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22"/>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22"/>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22"/>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22"/>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22"/>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22"/>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22"/>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22"/>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22"/>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22"/>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22"/>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22"/>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22"/>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22"/>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22"/>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22"/>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22"/>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22"/>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22"/>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22"/>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22"/>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22"/>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22"/>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22"/>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22"/>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22"/>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22"/>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22"/>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22"/>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22"/>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22"/>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22"/>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22"/>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22"/>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22"/>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22"/>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22"/>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22"/>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22"/>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22"/>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22"/>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22"/>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22"/>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22"/>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22"/>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22"/>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22"/>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22"/>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22"/>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22"/>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22"/>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22"/>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22"/>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22"/>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22"/>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22"/>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22"/>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22"/>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22"/>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22"/>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22"/>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22"/>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22"/>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22"/>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22"/>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22"/>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22"/>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22"/>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22"/>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22"/>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22"/>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22"/>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22"/>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22"/>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22"/>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22"/>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22"/>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22"/>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22"/>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22"/>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22"/>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22"/>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22"/>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22"/>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8" name="Google Shape;12368;p22"/>
          <p:cNvGrpSpPr/>
          <p:nvPr/>
        </p:nvGrpSpPr>
        <p:grpSpPr>
          <a:xfrm>
            <a:off x="4160463" y="4736538"/>
            <a:ext cx="823075" cy="243575"/>
            <a:chOff x="1664150" y="418050"/>
            <a:chExt cx="823075" cy="243575"/>
          </a:xfrm>
        </p:grpSpPr>
        <p:sp>
          <p:nvSpPr>
            <p:cNvPr id="12369" name="Google Shape;12369;p22"/>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22"/>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22"/>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22"/>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22"/>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22"/>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22"/>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22"/>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4_2_1">
    <p:spTree>
      <p:nvGrpSpPr>
        <p:cNvPr id="12377" name="Shape 12377"/>
        <p:cNvGrpSpPr/>
        <p:nvPr/>
      </p:nvGrpSpPr>
      <p:grpSpPr>
        <a:xfrm>
          <a:off x="0" y="0"/>
          <a:ext cx="0" cy="0"/>
          <a:chOff x="0" y="0"/>
          <a:chExt cx="0" cy="0"/>
        </a:xfrm>
      </p:grpSpPr>
      <p:sp>
        <p:nvSpPr>
          <p:cNvPr id="12378" name="Google Shape;12378;p23"/>
          <p:cNvSpPr txBox="1"/>
          <p:nvPr>
            <p:ph type="title"/>
          </p:nvPr>
        </p:nvSpPr>
        <p:spPr>
          <a:xfrm>
            <a:off x="3087731" y="3023557"/>
            <a:ext cx="39330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sz="2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379" name="Google Shape;12379;p23"/>
          <p:cNvSpPr txBox="1"/>
          <p:nvPr>
            <p:ph idx="2" type="title"/>
          </p:nvPr>
        </p:nvSpPr>
        <p:spPr>
          <a:xfrm>
            <a:off x="3087731" y="1469175"/>
            <a:ext cx="39330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sz="2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2380" name="Google Shape;12380;p23"/>
          <p:cNvSpPr txBox="1"/>
          <p:nvPr>
            <p:ph idx="1" type="subTitle"/>
          </p:nvPr>
        </p:nvSpPr>
        <p:spPr>
          <a:xfrm>
            <a:off x="3087731" y="1685799"/>
            <a:ext cx="3933000" cy="73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2381" name="Google Shape;12381;p23"/>
          <p:cNvSpPr txBox="1"/>
          <p:nvPr>
            <p:ph idx="3" type="subTitle"/>
          </p:nvPr>
        </p:nvSpPr>
        <p:spPr>
          <a:xfrm>
            <a:off x="3087731" y="3240182"/>
            <a:ext cx="3933900" cy="731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2382" name="Google Shape;12382;p23"/>
          <p:cNvSpPr txBox="1"/>
          <p:nvPr>
            <p:ph idx="4" type="title"/>
          </p:nvPr>
        </p:nvSpPr>
        <p:spPr>
          <a:xfrm>
            <a:off x="720000" y="365760"/>
            <a:ext cx="7704000" cy="54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Clr>
                <a:schemeClr val="lt1"/>
              </a:buClr>
              <a:buSzPts val="3500"/>
              <a:buNone/>
              <a:defRPr>
                <a:solidFill>
                  <a:schemeClr val="lt1"/>
                </a:solidFill>
              </a:defRPr>
            </a:lvl2pPr>
            <a:lvl3pPr lvl="2" rtl="0" algn="ctr">
              <a:spcBef>
                <a:spcPts val="0"/>
              </a:spcBef>
              <a:spcAft>
                <a:spcPts val="0"/>
              </a:spcAft>
              <a:buClr>
                <a:schemeClr val="lt1"/>
              </a:buClr>
              <a:buSzPts val="3500"/>
              <a:buNone/>
              <a:defRPr>
                <a:solidFill>
                  <a:schemeClr val="lt1"/>
                </a:solidFill>
              </a:defRPr>
            </a:lvl3pPr>
            <a:lvl4pPr lvl="3" rtl="0" algn="ctr">
              <a:spcBef>
                <a:spcPts val="0"/>
              </a:spcBef>
              <a:spcAft>
                <a:spcPts val="0"/>
              </a:spcAft>
              <a:buClr>
                <a:schemeClr val="lt1"/>
              </a:buClr>
              <a:buSzPts val="3500"/>
              <a:buNone/>
              <a:defRPr>
                <a:solidFill>
                  <a:schemeClr val="lt1"/>
                </a:solidFill>
              </a:defRPr>
            </a:lvl4pPr>
            <a:lvl5pPr lvl="4" rtl="0" algn="ctr">
              <a:spcBef>
                <a:spcPts val="0"/>
              </a:spcBef>
              <a:spcAft>
                <a:spcPts val="0"/>
              </a:spcAft>
              <a:buClr>
                <a:schemeClr val="lt1"/>
              </a:buClr>
              <a:buSzPts val="3500"/>
              <a:buNone/>
              <a:defRPr>
                <a:solidFill>
                  <a:schemeClr val="lt1"/>
                </a:solidFill>
              </a:defRPr>
            </a:lvl5pPr>
            <a:lvl6pPr lvl="5" rtl="0" algn="ctr">
              <a:spcBef>
                <a:spcPts val="0"/>
              </a:spcBef>
              <a:spcAft>
                <a:spcPts val="0"/>
              </a:spcAft>
              <a:buClr>
                <a:schemeClr val="lt1"/>
              </a:buClr>
              <a:buSzPts val="3500"/>
              <a:buNone/>
              <a:defRPr>
                <a:solidFill>
                  <a:schemeClr val="lt1"/>
                </a:solidFill>
              </a:defRPr>
            </a:lvl6pPr>
            <a:lvl7pPr lvl="6" rtl="0" algn="ctr">
              <a:spcBef>
                <a:spcPts val="0"/>
              </a:spcBef>
              <a:spcAft>
                <a:spcPts val="0"/>
              </a:spcAft>
              <a:buClr>
                <a:schemeClr val="lt1"/>
              </a:buClr>
              <a:buSzPts val="3500"/>
              <a:buNone/>
              <a:defRPr>
                <a:solidFill>
                  <a:schemeClr val="lt1"/>
                </a:solidFill>
              </a:defRPr>
            </a:lvl7pPr>
            <a:lvl8pPr lvl="7" rtl="0" algn="ctr">
              <a:spcBef>
                <a:spcPts val="0"/>
              </a:spcBef>
              <a:spcAft>
                <a:spcPts val="0"/>
              </a:spcAft>
              <a:buClr>
                <a:schemeClr val="lt1"/>
              </a:buClr>
              <a:buSzPts val="3500"/>
              <a:buNone/>
              <a:defRPr>
                <a:solidFill>
                  <a:schemeClr val="lt1"/>
                </a:solidFill>
              </a:defRPr>
            </a:lvl8pPr>
            <a:lvl9pPr lvl="8" rtl="0" algn="ctr">
              <a:spcBef>
                <a:spcPts val="0"/>
              </a:spcBef>
              <a:spcAft>
                <a:spcPts val="0"/>
              </a:spcAft>
              <a:buClr>
                <a:schemeClr val="lt1"/>
              </a:buClr>
              <a:buSzPts val="3500"/>
              <a:buNone/>
              <a:defRPr>
                <a:solidFill>
                  <a:schemeClr val="lt1"/>
                </a:solidFill>
              </a:defRPr>
            </a:lvl9pPr>
          </a:lstStyle>
          <a:p/>
        </p:txBody>
      </p:sp>
      <p:grpSp>
        <p:nvGrpSpPr>
          <p:cNvPr id="12383" name="Google Shape;12383;p23"/>
          <p:cNvGrpSpPr/>
          <p:nvPr/>
        </p:nvGrpSpPr>
        <p:grpSpPr>
          <a:xfrm>
            <a:off x="155198" y="1932525"/>
            <a:ext cx="342730" cy="352443"/>
            <a:chOff x="412650" y="501950"/>
            <a:chExt cx="860050" cy="884425"/>
          </a:xfrm>
        </p:grpSpPr>
        <p:sp>
          <p:nvSpPr>
            <p:cNvPr id="12384" name="Google Shape;12384;p23"/>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23"/>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23"/>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23"/>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23"/>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23"/>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23"/>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23"/>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23"/>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23"/>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23"/>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23"/>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23"/>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23"/>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8" name="Google Shape;12398;p23"/>
          <p:cNvGrpSpPr/>
          <p:nvPr/>
        </p:nvGrpSpPr>
        <p:grpSpPr>
          <a:xfrm>
            <a:off x="-250962" y="3023549"/>
            <a:ext cx="568751" cy="584870"/>
            <a:chOff x="412650" y="501950"/>
            <a:chExt cx="860050" cy="884425"/>
          </a:xfrm>
        </p:grpSpPr>
        <p:sp>
          <p:nvSpPr>
            <p:cNvPr id="12399" name="Google Shape;12399;p23"/>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23"/>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23"/>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23"/>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23"/>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23"/>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23"/>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23"/>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23"/>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23"/>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23"/>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23"/>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23"/>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23"/>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3" name="Google Shape;12413;p23"/>
          <p:cNvGrpSpPr/>
          <p:nvPr/>
        </p:nvGrpSpPr>
        <p:grpSpPr>
          <a:xfrm>
            <a:off x="8744223" y="2064750"/>
            <a:ext cx="342730" cy="352443"/>
            <a:chOff x="412650" y="501950"/>
            <a:chExt cx="860050" cy="884425"/>
          </a:xfrm>
        </p:grpSpPr>
        <p:sp>
          <p:nvSpPr>
            <p:cNvPr id="12414" name="Google Shape;12414;p23"/>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23"/>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23"/>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23"/>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23"/>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23"/>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23"/>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23"/>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23"/>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23"/>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23"/>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23"/>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23"/>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23"/>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8" name="Google Shape;12428;p23"/>
          <p:cNvGrpSpPr/>
          <p:nvPr/>
        </p:nvGrpSpPr>
        <p:grpSpPr>
          <a:xfrm>
            <a:off x="8836113" y="3804799"/>
            <a:ext cx="568751" cy="584870"/>
            <a:chOff x="412650" y="501950"/>
            <a:chExt cx="860050" cy="884425"/>
          </a:xfrm>
        </p:grpSpPr>
        <p:sp>
          <p:nvSpPr>
            <p:cNvPr id="12429" name="Google Shape;12429;p23"/>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23"/>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23"/>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23"/>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23"/>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23"/>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23"/>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23"/>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23"/>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23"/>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23"/>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23"/>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23"/>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23"/>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23"/>
          <p:cNvGrpSpPr/>
          <p:nvPr/>
        </p:nvGrpSpPr>
        <p:grpSpPr>
          <a:xfrm rot="-5400000">
            <a:off x="5651127" y="1698878"/>
            <a:ext cx="6047916" cy="488619"/>
            <a:chOff x="1902952" y="-2637297"/>
            <a:chExt cx="6047916" cy="488619"/>
          </a:xfrm>
        </p:grpSpPr>
        <p:sp>
          <p:nvSpPr>
            <p:cNvPr id="12444" name="Google Shape;12444;p23"/>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23"/>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23"/>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23"/>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23"/>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23"/>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23"/>
          <p:cNvGrpSpPr/>
          <p:nvPr/>
        </p:nvGrpSpPr>
        <p:grpSpPr>
          <a:xfrm>
            <a:off x="1548040" y="-122872"/>
            <a:ext cx="6047916" cy="488619"/>
            <a:chOff x="1902952" y="-2637297"/>
            <a:chExt cx="6047916" cy="488619"/>
          </a:xfrm>
        </p:grpSpPr>
        <p:sp>
          <p:nvSpPr>
            <p:cNvPr id="12451" name="Google Shape;12451;p23"/>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23"/>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23"/>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23"/>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23"/>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23"/>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7" name="Google Shape;12457;p23"/>
          <p:cNvGrpSpPr/>
          <p:nvPr/>
        </p:nvGrpSpPr>
        <p:grpSpPr>
          <a:xfrm rot="-5400000">
            <a:off x="-2624460" y="2874065"/>
            <a:ext cx="6047916" cy="488619"/>
            <a:chOff x="1902952" y="-2637297"/>
            <a:chExt cx="6047916" cy="488619"/>
          </a:xfrm>
        </p:grpSpPr>
        <p:sp>
          <p:nvSpPr>
            <p:cNvPr id="12458" name="Google Shape;12458;p23"/>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23"/>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23"/>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23"/>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23"/>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23"/>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4" name="Google Shape;12464;p23"/>
          <p:cNvGrpSpPr/>
          <p:nvPr/>
        </p:nvGrpSpPr>
        <p:grpSpPr>
          <a:xfrm rot="-2874560">
            <a:off x="-831561" y="184740"/>
            <a:ext cx="2521089" cy="1028188"/>
            <a:chOff x="2572076" y="-2571850"/>
            <a:chExt cx="3061968" cy="1248778"/>
          </a:xfrm>
        </p:grpSpPr>
        <p:sp>
          <p:nvSpPr>
            <p:cNvPr id="12465" name="Google Shape;12465;p23"/>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23"/>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23"/>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23"/>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23"/>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23"/>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23"/>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23"/>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23"/>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23"/>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23"/>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23"/>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23"/>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23"/>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23"/>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23"/>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23"/>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23"/>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23"/>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23"/>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23"/>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23"/>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23"/>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23"/>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23"/>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23"/>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23"/>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23"/>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23"/>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23"/>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23"/>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23"/>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23"/>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23"/>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23"/>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23"/>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23"/>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23"/>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23"/>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23"/>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23"/>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23"/>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23"/>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23"/>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23"/>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23"/>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23"/>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23"/>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23"/>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23"/>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23"/>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23"/>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23"/>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2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2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2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2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23"/>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23"/>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23"/>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23"/>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23"/>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23"/>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23"/>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23"/>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23"/>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23"/>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23"/>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23"/>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23"/>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23"/>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23"/>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23"/>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23"/>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23"/>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23"/>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23"/>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23"/>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23"/>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23"/>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23"/>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23"/>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23"/>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23"/>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23"/>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23"/>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23"/>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23"/>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23"/>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23"/>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23"/>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23"/>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23"/>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23"/>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23"/>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23"/>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23"/>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23"/>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23"/>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23"/>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23"/>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23"/>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23"/>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23"/>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23"/>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23"/>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23"/>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23"/>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23"/>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23"/>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23"/>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23"/>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23"/>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23"/>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23"/>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23"/>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23"/>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23"/>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23"/>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23"/>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23"/>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23"/>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23"/>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23"/>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23"/>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23"/>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23"/>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23"/>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23"/>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23"/>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23"/>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23"/>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23"/>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23"/>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23"/>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23"/>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23"/>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23"/>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23"/>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23"/>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23"/>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23"/>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23"/>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23"/>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23"/>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23"/>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23"/>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23"/>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23"/>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23"/>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23"/>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23"/>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23"/>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23"/>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23"/>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23"/>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23"/>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23"/>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23"/>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23"/>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23"/>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23"/>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23"/>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23"/>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23"/>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23"/>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23"/>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23"/>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23"/>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23"/>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2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2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2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2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2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2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23"/>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23"/>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23"/>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23"/>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23"/>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23"/>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23"/>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23"/>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23"/>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23"/>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23"/>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23"/>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23"/>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23"/>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23"/>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23"/>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2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2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2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2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2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2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23"/>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23"/>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23"/>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23"/>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23"/>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23"/>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23"/>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23"/>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23"/>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23"/>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23"/>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23"/>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23"/>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23"/>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23"/>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23"/>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23"/>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23"/>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23"/>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23"/>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23"/>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23"/>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23"/>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23"/>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23"/>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23"/>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23"/>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23"/>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23"/>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23"/>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23"/>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23"/>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23"/>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23"/>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23"/>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23"/>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23"/>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23"/>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23"/>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23"/>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23"/>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23"/>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23"/>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23"/>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23"/>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23"/>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23"/>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23"/>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23"/>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23"/>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23"/>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23"/>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23"/>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23"/>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23"/>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23"/>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23"/>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23"/>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23"/>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23"/>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23"/>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23"/>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23"/>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23"/>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23"/>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23"/>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23"/>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23"/>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23"/>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23"/>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23"/>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23"/>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23"/>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23"/>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23"/>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23"/>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23"/>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23"/>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23"/>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23"/>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23"/>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23"/>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23"/>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23"/>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23"/>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23"/>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23"/>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23"/>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23"/>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23"/>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23"/>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23"/>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23"/>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23"/>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23"/>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23"/>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23"/>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23"/>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23"/>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23"/>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23"/>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23"/>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23"/>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23"/>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23"/>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23"/>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23"/>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23"/>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23"/>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23"/>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23"/>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23"/>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23"/>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23"/>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23"/>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23"/>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23"/>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23"/>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23"/>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23"/>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23"/>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23"/>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23"/>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23"/>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23"/>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23"/>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23"/>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23"/>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23"/>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23"/>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23"/>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23"/>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23"/>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23"/>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23"/>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23"/>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23"/>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23"/>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23"/>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23"/>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23"/>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23"/>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23"/>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23"/>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23"/>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23"/>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23"/>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23"/>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23"/>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23"/>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23"/>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4" name="Google Shape;12814;p23"/>
          <p:cNvGrpSpPr/>
          <p:nvPr/>
        </p:nvGrpSpPr>
        <p:grpSpPr>
          <a:xfrm flipH="1" rot="2874560">
            <a:off x="7419014" y="184740"/>
            <a:ext cx="2521089" cy="1028188"/>
            <a:chOff x="2572076" y="-2571850"/>
            <a:chExt cx="3061968" cy="1248778"/>
          </a:xfrm>
        </p:grpSpPr>
        <p:sp>
          <p:nvSpPr>
            <p:cNvPr id="12815" name="Google Shape;12815;p23"/>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23"/>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23"/>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23"/>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23"/>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23"/>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23"/>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23"/>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23"/>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23"/>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23"/>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23"/>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23"/>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23"/>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23"/>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23"/>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23"/>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23"/>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23"/>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23"/>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23"/>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23"/>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23"/>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23"/>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23"/>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23"/>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23"/>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23"/>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23"/>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23"/>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23"/>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23"/>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23"/>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23"/>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23"/>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23"/>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23"/>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23"/>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23"/>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23"/>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23"/>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23"/>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23"/>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23"/>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23"/>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23"/>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23"/>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23"/>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23"/>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23"/>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23"/>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23"/>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23"/>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2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2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2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2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23"/>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23"/>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23"/>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23"/>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23"/>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23"/>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23"/>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23"/>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23"/>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23"/>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23"/>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23"/>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23"/>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23"/>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23"/>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23"/>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23"/>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23"/>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23"/>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23"/>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23"/>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23"/>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23"/>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23"/>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23"/>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23"/>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23"/>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23"/>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23"/>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23"/>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23"/>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23"/>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23"/>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23"/>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23"/>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23"/>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23"/>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23"/>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23"/>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23"/>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23"/>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23"/>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23"/>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23"/>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23"/>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23"/>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23"/>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23"/>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23"/>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23"/>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23"/>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23"/>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23"/>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23"/>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23"/>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23"/>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23"/>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23"/>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23"/>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23"/>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23"/>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23"/>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23"/>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23"/>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23"/>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23"/>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23"/>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23"/>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23"/>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23"/>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23"/>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23"/>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23"/>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23"/>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23"/>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23"/>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23"/>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23"/>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23"/>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23"/>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23"/>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23"/>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23"/>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23"/>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23"/>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23"/>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23"/>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23"/>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23"/>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23"/>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23"/>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23"/>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23"/>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23"/>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23"/>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23"/>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23"/>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23"/>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23"/>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23"/>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23"/>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23"/>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23"/>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23"/>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23"/>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23"/>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23"/>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23"/>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23"/>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23"/>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23"/>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23"/>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23"/>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2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2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2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2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2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2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23"/>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23"/>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23"/>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23"/>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23"/>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23"/>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23"/>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23"/>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23"/>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23"/>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23"/>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23"/>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23"/>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23"/>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23"/>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23"/>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2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2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2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2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2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2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23"/>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23"/>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23"/>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23"/>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23"/>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23"/>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23"/>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23"/>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23"/>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23"/>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23"/>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23"/>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23"/>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23"/>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23"/>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23"/>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23"/>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23"/>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23"/>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23"/>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23"/>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23"/>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23"/>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23"/>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23"/>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23"/>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23"/>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23"/>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23"/>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23"/>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23"/>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23"/>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23"/>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23"/>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23"/>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23"/>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23"/>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23"/>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23"/>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23"/>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23"/>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23"/>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23"/>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23"/>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23"/>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23"/>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23"/>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23"/>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23"/>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23"/>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23"/>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23"/>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23"/>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23"/>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23"/>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23"/>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23"/>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23"/>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23"/>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23"/>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23"/>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23"/>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23"/>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23"/>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23"/>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23"/>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23"/>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23"/>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23"/>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23"/>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23"/>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23"/>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23"/>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23"/>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23"/>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23"/>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23"/>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23"/>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23"/>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23"/>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23"/>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23"/>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23"/>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23"/>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23"/>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23"/>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23"/>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23"/>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23"/>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23"/>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23"/>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23"/>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23"/>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23"/>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23"/>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23"/>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23"/>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23"/>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23"/>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23"/>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23"/>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23"/>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23"/>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23"/>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23"/>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23"/>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23"/>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23"/>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23"/>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23"/>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23"/>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23"/>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23"/>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23"/>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23"/>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23"/>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23"/>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23"/>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23"/>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23"/>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23"/>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23"/>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23"/>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23"/>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23"/>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23"/>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23"/>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23"/>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23"/>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23"/>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23"/>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23"/>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23"/>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23"/>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23"/>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23"/>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23"/>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23"/>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23"/>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23"/>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23"/>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23"/>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23"/>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23"/>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23"/>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23"/>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23"/>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23"/>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23"/>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23"/>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23"/>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4" name="Google Shape;13164;p23"/>
          <p:cNvGrpSpPr/>
          <p:nvPr/>
        </p:nvGrpSpPr>
        <p:grpSpPr>
          <a:xfrm>
            <a:off x="4160463" y="4736538"/>
            <a:ext cx="823075" cy="243575"/>
            <a:chOff x="1664150" y="418050"/>
            <a:chExt cx="823075" cy="243575"/>
          </a:xfrm>
        </p:grpSpPr>
        <p:sp>
          <p:nvSpPr>
            <p:cNvPr id="13165" name="Google Shape;13165;p23"/>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23"/>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23"/>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23"/>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23"/>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23"/>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23"/>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23"/>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26">
    <p:spTree>
      <p:nvGrpSpPr>
        <p:cNvPr id="13173" name="Shape 13173"/>
        <p:cNvGrpSpPr/>
        <p:nvPr/>
      </p:nvGrpSpPr>
      <p:grpSpPr>
        <a:xfrm>
          <a:off x="0" y="0"/>
          <a:ext cx="0" cy="0"/>
          <a:chOff x="0" y="0"/>
          <a:chExt cx="0" cy="0"/>
        </a:xfrm>
      </p:grpSpPr>
      <p:sp>
        <p:nvSpPr>
          <p:cNvPr id="13174" name="Google Shape;13174;p24"/>
          <p:cNvSpPr txBox="1"/>
          <p:nvPr>
            <p:ph type="title"/>
          </p:nvPr>
        </p:nvSpPr>
        <p:spPr>
          <a:xfrm>
            <a:off x="720000" y="365760"/>
            <a:ext cx="7704000" cy="54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3175" name="Google Shape;13175;p24"/>
          <p:cNvSpPr txBox="1"/>
          <p:nvPr>
            <p:ph idx="1" type="subTitle"/>
          </p:nvPr>
        </p:nvSpPr>
        <p:spPr>
          <a:xfrm>
            <a:off x="4608562" y="982650"/>
            <a:ext cx="3815400" cy="361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Char char="●"/>
              <a:defRPr b="0"/>
            </a:lvl1pPr>
            <a:lvl2pPr lvl="1" rtl="0" algn="ctr">
              <a:lnSpc>
                <a:spcPct val="100000"/>
              </a:lnSpc>
              <a:spcBef>
                <a:spcPts val="0"/>
              </a:spcBef>
              <a:spcAft>
                <a:spcPts val="0"/>
              </a:spcAft>
              <a:buSzPts val="2800"/>
              <a:buChar char="○"/>
              <a:defRPr sz="2800"/>
            </a:lvl2pPr>
            <a:lvl3pPr lvl="2" rtl="0" algn="ctr">
              <a:lnSpc>
                <a:spcPct val="100000"/>
              </a:lnSpc>
              <a:spcBef>
                <a:spcPts val="0"/>
              </a:spcBef>
              <a:spcAft>
                <a:spcPts val="0"/>
              </a:spcAft>
              <a:buSzPts val="2800"/>
              <a:buChar char="■"/>
              <a:defRPr sz="2800"/>
            </a:lvl3pPr>
            <a:lvl4pPr lvl="3" rtl="0" algn="ctr">
              <a:lnSpc>
                <a:spcPct val="100000"/>
              </a:lnSpc>
              <a:spcBef>
                <a:spcPts val="0"/>
              </a:spcBef>
              <a:spcAft>
                <a:spcPts val="0"/>
              </a:spcAft>
              <a:buSzPts val="2800"/>
              <a:buChar char="●"/>
              <a:defRPr sz="2800"/>
            </a:lvl4pPr>
            <a:lvl5pPr lvl="4" rtl="0" algn="ctr">
              <a:lnSpc>
                <a:spcPct val="100000"/>
              </a:lnSpc>
              <a:spcBef>
                <a:spcPts val="0"/>
              </a:spcBef>
              <a:spcAft>
                <a:spcPts val="0"/>
              </a:spcAft>
              <a:buSzPts val="2800"/>
              <a:buChar char="○"/>
              <a:defRPr sz="2800"/>
            </a:lvl5pPr>
            <a:lvl6pPr lvl="5" rtl="0" algn="ctr">
              <a:lnSpc>
                <a:spcPct val="100000"/>
              </a:lnSpc>
              <a:spcBef>
                <a:spcPts val="0"/>
              </a:spcBef>
              <a:spcAft>
                <a:spcPts val="0"/>
              </a:spcAft>
              <a:buSzPts val="2800"/>
              <a:buChar char="■"/>
              <a:defRPr sz="2800"/>
            </a:lvl6pPr>
            <a:lvl7pPr lvl="6" rtl="0" algn="ctr">
              <a:lnSpc>
                <a:spcPct val="100000"/>
              </a:lnSpc>
              <a:spcBef>
                <a:spcPts val="0"/>
              </a:spcBef>
              <a:spcAft>
                <a:spcPts val="0"/>
              </a:spcAft>
              <a:buSzPts val="2800"/>
              <a:buChar char="●"/>
              <a:defRPr sz="2800"/>
            </a:lvl7pPr>
            <a:lvl8pPr lvl="7" rtl="0" algn="ctr">
              <a:lnSpc>
                <a:spcPct val="100000"/>
              </a:lnSpc>
              <a:spcBef>
                <a:spcPts val="0"/>
              </a:spcBef>
              <a:spcAft>
                <a:spcPts val="0"/>
              </a:spcAft>
              <a:buSzPts val="2800"/>
              <a:buChar char="○"/>
              <a:defRPr sz="2800"/>
            </a:lvl8pPr>
            <a:lvl9pPr lvl="8" rtl="0" algn="ctr">
              <a:lnSpc>
                <a:spcPct val="100000"/>
              </a:lnSpc>
              <a:spcBef>
                <a:spcPts val="0"/>
              </a:spcBef>
              <a:spcAft>
                <a:spcPts val="0"/>
              </a:spcAft>
              <a:buSzPts val="2800"/>
              <a:buChar char="■"/>
              <a:defRPr sz="2800"/>
            </a:lvl9pPr>
          </a:lstStyle>
          <a:p/>
        </p:txBody>
      </p:sp>
      <p:sp>
        <p:nvSpPr>
          <p:cNvPr id="13176" name="Google Shape;13176;p24"/>
          <p:cNvSpPr txBox="1"/>
          <p:nvPr>
            <p:ph idx="2" type="subTitle"/>
          </p:nvPr>
        </p:nvSpPr>
        <p:spPr>
          <a:xfrm>
            <a:off x="720038" y="982650"/>
            <a:ext cx="3816000" cy="361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chemeClr val="dk1"/>
              </a:buClr>
              <a:buSzPts val="1400"/>
              <a:buChar char="●"/>
              <a:defRPr b="0"/>
            </a:lvl1pPr>
            <a:lvl2pPr lvl="1" rtl="0" algn="ctr">
              <a:lnSpc>
                <a:spcPct val="100000"/>
              </a:lnSpc>
              <a:spcBef>
                <a:spcPts val="0"/>
              </a:spcBef>
              <a:spcAft>
                <a:spcPts val="0"/>
              </a:spcAft>
              <a:buSzPts val="2800"/>
              <a:buChar char="○"/>
              <a:defRPr sz="2800"/>
            </a:lvl2pPr>
            <a:lvl3pPr lvl="2" rtl="0" algn="ctr">
              <a:lnSpc>
                <a:spcPct val="100000"/>
              </a:lnSpc>
              <a:spcBef>
                <a:spcPts val="0"/>
              </a:spcBef>
              <a:spcAft>
                <a:spcPts val="0"/>
              </a:spcAft>
              <a:buSzPts val="2800"/>
              <a:buChar char="■"/>
              <a:defRPr sz="2800"/>
            </a:lvl3pPr>
            <a:lvl4pPr lvl="3" rtl="0" algn="ctr">
              <a:lnSpc>
                <a:spcPct val="100000"/>
              </a:lnSpc>
              <a:spcBef>
                <a:spcPts val="0"/>
              </a:spcBef>
              <a:spcAft>
                <a:spcPts val="0"/>
              </a:spcAft>
              <a:buSzPts val="2800"/>
              <a:buChar char="●"/>
              <a:defRPr sz="2800"/>
            </a:lvl4pPr>
            <a:lvl5pPr lvl="4" rtl="0" algn="ctr">
              <a:lnSpc>
                <a:spcPct val="100000"/>
              </a:lnSpc>
              <a:spcBef>
                <a:spcPts val="0"/>
              </a:spcBef>
              <a:spcAft>
                <a:spcPts val="0"/>
              </a:spcAft>
              <a:buSzPts val="2800"/>
              <a:buChar char="○"/>
              <a:defRPr sz="2800"/>
            </a:lvl5pPr>
            <a:lvl6pPr lvl="5" rtl="0" algn="ctr">
              <a:lnSpc>
                <a:spcPct val="100000"/>
              </a:lnSpc>
              <a:spcBef>
                <a:spcPts val="0"/>
              </a:spcBef>
              <a:spcAft>
                <a:spcPts val="0"/>
              </a:spcAft>
              <a:buSzPts val="2800"/>
              <a:buChar char="■"/>
              <a:defRPr sz="2800"/>
            </a:lvl6pPr>
            <a:lvl7pPr lvl="6" rtl="0" algn="ctr">
              <a:lnSpc>
                <a:spcPct val="100000"/>
              </a:lnSpc>
              <a:spcBef>
                <a:spcPts val="0"/>
              </a:spcBef>
              <a:spcAft>
                <a:spcPts val="0"/>
              </a:spcAft>
              <a:buSzPts val="2800"/>
              <a:buChar char="●"/>
              <a:defRPr sz="2800"/>
            </a:lvl7pPr>
            <a:lvl8pPr lvl="7" rtl="0" algn="ctr">
              <a:lnSpc>
                <a:spcPct val="100000"/>
              </a:lnSpc>
              <a:spcBef>
                <a:spcPts val="0"/>
              </a:spcBef>
              <a:spcAft>
                <a:spcPts val="0"/>
              </a:spcAft>
              <a:buSzPts val="2800"/>
              <a:buChar char="○"/>
              <a:defRPr sz="2800"/>
            </a:lvl8pPr>
            <a:lvl9pPr lvl="8" rtl="0" algn="ctr">
              <a:lnSpc>
                <a:spcPct val="100000"/>
              </a:lnSpc>
              <a:spcBef>
                <a:spcPts val="0"/>
              </a:spcBef>
              <a:spcAft>
                <a:spcPts val="0"/>
              </a:spcAft>
              <a:buSzPts val="2800"/>
              <a:buChar char="■"/>
              <a:defRPr sz="2800"/>
            </a:lvl9pPr>
          </a:lstStyle>
          <a:p/>
        </p:txBody>
      </p:sp>
      <p:grpSp>
        <p:nvGrpSpPr>
          <p:cNvPr id="13177" name="Google Shape;13177;p24"/>
          <p:cNvGrpSpPr/>
          <p:nvPr/>
        </p:nvGrpSpPr>
        <p:grpSpPr>
          <a:xfrm flipH="1" rot="5400000">
            <a:off x="-2627398" y="1799028"/>
            <a:ext cx="6047916" cy="488619"/>
            <a:chOff x="1902952" y="-2637297"/>
            <a:chExt cx="6047916" cy="488619"/>
          </a:xfrm>
        </p:grpSpPr>
        <p:sp>
          <p:nvSpPr>
            <p:cNvPr id="13178" name="Google Shape;13178;p24"/>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24"/>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24"/>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24"/>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24"/>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24"/>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4" name="Google Shape;13184;p24"/>
          <p:cNvGrpSpPr/>
          <p:nvPr/>
        </p:nvGrpSpPr>
        <p:grpSpPr>
          <a:xfrm>
            <a:off x="1683490" y="-122260"/>
            <a:ext cx="6047916" cy="488619"/>
            <a:chOff x="1902952" y="-2637297"/>
            <a:chExt cx="6047916" cy="488619"/>
          </a:xfrm>
        </p:grpSpPr>
        <p:sp>
          <p:nvSpPr>
            <p:cNvPr id="13185" name="Google Shape;13185;p24"/>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24"/>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24"/>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24"/>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24"/>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24"/>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1" name="Google Shape;13191;p24"/>
          <p:cNvGrpSpPr/>
          <p:nvPr/>
        </p:nvGrpSpPr>
        <p:grpSpPr>
          <a:xfrm rot="-5400000">
            <a:off x="5651127" y="2516003"/>
            <a:ext cx="6047916" cy="488619"/>
            <a:chOff x="1902952" y="-2637297"/>
            <a:chExt cx="6047916" cy="488619"/>
          </a:xfrm>
        </p:grpSpPr>
        <p:sp>
          <p:nvSpPr>
            <p:cNvPr id="13192" name="Google Shape;13192;p24"/>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24"/>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24"/>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24"/>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24"/>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24"/>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8" name="Google Shape;13198;p24"/>
          <p:cNvGrpSpPr/>
          <p:nvPr/>
        </p:nvGrpSpPr>
        <p:grpSpPr>
          <a:xfrm flipH="1" rot="2874560">
            <a:off x="7419014" y="184740"/>
            <a:ext cx="2521089" cy="1028188"/>
            <a:chOff x="2572076" y="-2571850"/>
            <a:chExt cx="3061968" cy="1248778"/>
          </a:xfrm>
        </p:grpSpPr>
        <p:sp>
          <p:nvSpPr>
            <p:cNvPr id="13199" name="Google Shape;13199;p24"/>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24"/>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24"/>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24"/>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24"/>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24"/>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24"/>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24"/>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24"/>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24"/>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24"/>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24"/>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24"/>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24"/>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24"/>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24"/>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24"/>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24"/>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24"/>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24"/>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24"/>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24"/>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24"/>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24"/>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24"/>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24"/>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24"/>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24"/>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24"/>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24"/>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24"/>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24"/>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24"/>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24"/>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24"/>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24"/>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24"/>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24"/>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24"/>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24"/>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24"/>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24"/>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24"/>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24"/>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24"/>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24"/>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24"/>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24"/>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24"/>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24"/>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24"/>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24"/>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24"/>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24"/>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24"/>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24"/>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24"/>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24"/>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24"/>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24"/>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24"/>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24"/>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24"/>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24"/>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24"/>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24"/>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24"/>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24"/>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24"/>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24"/>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24"/>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24"/>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24"/>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24"/>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24"/>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24"/>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24"/>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24"/>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24"/>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24"/>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24"/>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24"/>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24"/>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24"/>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24"/>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24"/>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24"/>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24"/>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24"/>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24"/>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24"/>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24"/>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24"/>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24"/>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24"/>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24"/>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24"/>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24"/>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24"/>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24"/>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24"/>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24"/>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24"/>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24"/>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24"/>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24"/>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24"/>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24"/>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24"/>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24"/>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24"/>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24"/>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24"/>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24"/>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24"/>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24"/>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24"/>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24"/>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24"/>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24"/>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24"/>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24"/>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24"/>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24"/>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24"/>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24"/>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24"/>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24"/>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24"/>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24"/>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24"/>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24"/>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24"/>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24"/>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24"/>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24"/>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24"/>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24"/>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24"/>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24"/>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24"/>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24"/>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24"/>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24"/>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24"/>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24"/>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24"/>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24"/>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24"/>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24"/>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24"/>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24"/>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24"/>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24"/>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24"/>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24"/>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24"/>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24"/>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24"/>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24"/>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24"/>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24"/>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24"/>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24"/>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24"/>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24"/>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24"/>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24"/>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24"/>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24"/>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2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2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2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2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2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2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24"/>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24"/>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24"/>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24"/>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24"/>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24"/>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24"/>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24"/>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24"/>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24"/>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24"/>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24"/>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24"/>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24"/>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24"/>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24"/>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2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2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2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2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2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2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24"/>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24"/>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24"/>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24"/>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24"/>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24"/>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24"/>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24"/>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24"/>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24"/>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24"/>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24"/>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24"/>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24"/>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24"/>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24"/>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24"/>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24"/>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24"/>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24"/>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24"/>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24"/>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24"/>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24"/>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24"/>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24"/>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24"/>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24"/>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24"/>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24"/>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24"/>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24"/>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24"/>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24"/>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24"/>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24"/>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24"/>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24"/>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24"/>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24"/>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24"/>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24"/>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24"/>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24"/>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24"/>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24"/>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24"/>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24"/>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24"/>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24"/>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24"/>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24"/>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24"/>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24"/>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24"/>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24"/>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24"/>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24"/>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24"/>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24"/>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24"/>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24"/>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24"/>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24"/>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24"/>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24"/>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24"/>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24"/>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24"/>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24"/>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24"/>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24"/>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24"/>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24"/>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24"/>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24"/>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24"/>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24"/>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24"/>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24"/>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24"/>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24"/>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24"/>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24"/>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24"/>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24"/>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24"/>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24"/>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24"/>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24"/>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24"/>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24"/>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24"/>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24"/>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24"/>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24"/>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24"/>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24"/>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24"/>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24"/>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24"/>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24"/>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24"/>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24"/>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24"/>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24"/>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24"/>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24"/>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24"/>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24"/>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24"/>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24"/>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24"/>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24"/>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24"/>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24"/>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24"/>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24"/>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24"/>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24"/>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24"/>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24"/>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24"/>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24"/>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24"/>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24"/>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24"/>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24"/>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24"/>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24"/>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24"/>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24"/>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24"/>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24"/>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24"/>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24"/>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24"/>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24"/>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24"/>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24"/>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24"/>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24"/>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24"/>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24"/>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24"/>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24"/>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24"/>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24"/>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24"/>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24"/>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24"/>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8" name="Google Shape;13548;p24"/>
          <p:cNvGrpSpPr/>
          <p:nvPr/>
        </p:nvGrpSpPr>
        <p:grpSpPr>
          <a:xfrm>
            <a:off x="4160463" y="4736538"/>
            <a:ext cx="823075" cy="243575"/>
            <a:chOff x="1664150" y="418050"/>
            <a:chExt cx="823075" cy="243575"/>
          </a:xfrm>
        </p:grpSpPr>
        <p:sp>
          <p:nvSpPr>
            <p:cNvPr id="13549" name="Google Shape;13549;p24"/>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24"/>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24"/>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24"/>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24"/>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24"/>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24"/>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24"/>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7" name="Google Shape;13557;p24"/>
          <p:cNvGrpSpPr/>
          <p:nvPr/>
        </p:nvGrpSpPr>
        <p:grpSpPr>
          <a:xfrm rot="2233414">
            <a:off x="-477974" y="4315918"/>
            <a:ext cx="1888926" cy="914495"/>
            <a:chOff x="2203075" y="-2705275"/>
            <a:chExt cx="4020625" cy="1946525"/>
          </a:xfrm>
        </p:grpSpPr>
        <p:sp>
          <p:nvSpPr>
            <p:cNvPr id="13558" name="Google Shape;13558;p24"/>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24"/>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24"/>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24"/>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24"/>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24"/>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24"/>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24"/>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24"/>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24"/>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24"/>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24"/>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24"/>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24"/>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24"/>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24"/>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24"/>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24"/>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24"/>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24"/>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24"/>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24"/>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24"/>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24"/>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24"/>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24"/>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24"/>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24"/>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24"/>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24"/>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24"/>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24"/>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24"/>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24"/>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24"/>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24"/>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24"/>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24"/>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24"/>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24"/>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24"/>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24"/>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24"/>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24"/>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24"/>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24"/>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24"/>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24"/>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24"/>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24"/>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24"/>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24"/>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24"/>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24"/>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24"/>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24"/>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24"/>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24"/>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24"/>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24"/>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24"/>
            <p:cNvSpPr/>
            <p:nvPr/>
          </p:nvSpPr>
          <p:spPr>
            <a:xfrm>
              <a:off x="3891600" y="-2350800"/>
              <a:ext cx="155600" cy="289125"/>
            </a:xfrm>
            <a:custGeom>
              <a:rect b="b" l="l" r="r" t="t"/>
              <a:pathLst>
                <a:path extrusionOk="0" fill="none" h="11565" w="6224">
                  <a:moveTo>
                    <a:pt x="3355" y="1"/>
                  </a:moveTo>
                  <a:lnTo>
                    <a:pt x="3355" y="1"/>
                  </a:lnTo>
                  <a:lnTo>
                    <a:pt x="3121" y="993"/>
                  </a:lnTo>
                  <a:lnTo>
                    <a:pt x="2868" y="2039"/>
                  </a:lnTo>
                  <a:lnTo>
                    <a:pt x="2580" y="3104"/>
                  </a:lnTo>
                  <a:lnTo>
                    <a:pt x="2291" y="4186"/>
                  </a:lnTo>
                  <a:lnTo>
                    <a:pt x="2291" y="4186"/>
                  </a:lnTo>
                  <a:lnTo>
                    <a:pt x="2165" y="4691"/>
                  </a:lnTo>
                  <a:lnTo>
                    <a:pt x="2165" y="4691"/>
                  </a:lnTo>
                  <a:lnTo>
                    <a:pt x="1678" y="6333"/>
                  </a:lnTo>
                  <a:lnTo>
                    <a:pt x="1155" y="8010"/>
                  </a:lnTo>
                  <a:lnTo>
                    <a:pt x="595" y="9742"/>
                  </a:lnTo>
                  <a:lnTo>
                    <a:pt x="0" y="11474"/>
                  </a:lnTo>
                  <a:lnTo>
                    <a:pt x="0" y="11474"/>
                  </a:lnTo>
                  <a:lnTo>
                    <a:pt x="2724" y="11564"/>
                  </a:lnTo>
                  <a:lnTo>
                    <a:pt x="2724" y="11564"/>
                  </a:lnTo>
                  <a:lnTo>
                    <a:pt x="3283" y="9869"/>
                  </a:lnTo>
                  <a:lnTo>
                    <a:pt x="3806" y="8245"/>
                  </a:lnTo>
                  <a:lnTo>
                    <a:pt x="4294" y="6675"/>
                  </a:lnTo>
                  <a:lnTo>
                    <a:pt x="4745" y="5196"/>
                  </a:lnTo>
                  <a:lnTo>
                    <a:pt x="5556" y="2472"/>
                  </a:lnTo>
                  <a:lnTo>
                    <a:pt x="6224" y="145"/>
                  </a:lnTo>
                  <a:lnTo>
                    <a:pt x="6224" y="145"/>
                  </a:lnTo>
                  <a:lnTo>
                    <a:pt x="6224" y="145"/>
                  </a:lnTo>
                  <a:lnTo>
                    <a:pt x="4817" y="73"/>
                  </a:lnTo>
                  <a:lnTo>
                    <a:pt x="335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24"/>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24"/>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24"/>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24"/>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24"/>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24"/>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24"/>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24"/>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24"/>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24"/>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24"/>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24"/>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24"/>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24"/>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24"/>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24"/>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24"/>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24"/>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24"/>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24"/>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24"/>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24"/>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24"/>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24"/>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24"/>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24"/>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24"/>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24"/>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24"/>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24"/>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24"/>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24"/>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24"/>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24"/>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24"/>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24"/>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24"/>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24"/>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24"/>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24"/>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24"/>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24"/>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24"/>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24"/>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14_1">
    <p:spTree>
      <p:nvGrpSpPr>
        <p:cNvPr id="13663" name="Shape 13663"/>
        <p:cNvGrpSpPr/>
        <p:nvPr/>
      </p:nvGrpSpPr>
      <p:grpSpPr>
        <a:xfrm>
          <a:off x="0" y="0"/>
          <a:ext cx="0" cy="0"/>
          <a:chOff x="0" y="0"/>
          <a:chExt cx="0" cy="0"/>
        </a:xfrm>
      </p:grpSpPr>
      <p:sp>
        <p:nvSpPr>
          <p:cNvPr id="13664" name="Google Shape;13664;p25"/>
          <p:cNvSpPr txBox="1"/>
          <p:nvPr>
            <p:ph type="title"/>
          </p:nvPr>
        </p:nvSpPr>
        <p:spPr>
          <a:xfrm>
            <a:off x="720000" y="365760"/>
            <a:ext cx="7704000" cy="54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3665" name="Google Shape;13665;p25"/>
          <p:cNvSpPr txBox="1"/>
          <p:nvPr>
            <p:ph idx="1" type="subTitle"/>
          </p:nvPr>
        </p:nvSpPr>
        <p:spPr>
          <a:xfrm>
            <a:off x="721879" y="2843635"/>
            <a:ext cx="2501700" cy="91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3666" name="Google Shape;13666;p25"/>
          <p:cNvSpPr txBox="1"/>
          <p:nvPr>
            <p:ph idx="2" type="subTitle"/>
          </p:nvPr>
        </p:nvSpPr>
        <p:spPr>
          <a:xfrm>
            <a:off x="3321150" y="2843635"/>
            <a:ext cx="2501700" cy="91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3667" name="Google Shape;13667;p25"/>
          <p:cNvSpPr txBox="1"/>
          <p:nvPr>
            <p:ph idx="3" type="subTitle"/>
          </p:nvPr>
        </p:nvSpPr>
        <p:spPr>
          <a:xfrm>
            <a:off x="5920421" y="2843635"/>
            <a:ext cx="2501700" cy="91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3668" name="Google Shape;13668;p25"/>
          <p:cNvSpPr txBox="1"/>
          <p:nvPr>
            <p:ph idx="4" type="title"/>
          </p:nvPr>
        </p:nvSpPr>
        <p:spPr>
          <a:xfrm>
            <a:off x="719929" y="2624179"/>
            <a:ext cx="2505600" cy="3657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sz="2000">
                <a:solidFill>
                  <a:schemeClr val="dk2"/>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3669" name="Google Shape;13669;p25"/>
          <p:cNvSpPr txBox="1"/>
          <p:nvPr>
            <p:ph idx="5" type="title"/>
          </p:nvPr>
        </p:nvSpPr>
        <p:spPr>
          <a:xfrm>
            <a:off x="3319200" y="2624179"/>
            <a:ext cx="2505600" cy="3657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sz="2000">
                <a:solidFill>
                  <a:schemeClr val="dk2"/>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3670" name="Google Shape;13670;p25"/>
          <p:cNvSpPr txBox="1"/>
          <p:nvPr>
            <p:ph idx="6" type="title"/>
          </p:nvPr>
        </p:nvSpPr>
        <p:spPr>
          <a:xfrm>
            <a:off x="5918471" y="2624179"/>
            <a:ext cx="2505600" cy="3657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sz="2000">
                <a:solidFill>
                  <a:schemeClr val="dk2"/>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13671" name="Google Shape;13671;p25"/>
          <p:cNvGrpSpPr/>
          <p:nvPr/>
        </p:nvGrpSpPr>
        <p:grpSpPr>
          <a:xfrm>
            <a:off x="8601710" y="1040050"/>
            <a:ext cx="342730" cy="352443"/>
            <a:chOff x="412650" y="501950"/>
            <a:chExt cx="860050" cy="884425"/>
          </a:xfrm>
        </p:grpSpPr>
        <p:sp>
          <p:nvSpPr>
            <p:cNvPr id="13672" name="Google Shape;13672;p25"/>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25"/>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25"/>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25"/>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25"/>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25"/>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25"/>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25"/>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25"/>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25"/>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25"/>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25"/>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25"/>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25"/>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6" name="Google Shape;13686;p25"/>
          <p:cNvGrpSpPr/>
          <p:nvPr/>
        </p:nvGrpSpPr>
        <p:grpSpPr>
          <a:xfrm>
            <a:off x="8510163" y="1651236"/>
            <a:ext cx="568751" cy="584870"/>
            <a:chOff x="412650" y="501950"/>
            <a:chExt cx="860050" cy="884425"/>
          </a:xfrm>
        </p:grpSpPr>
        <p:sp>
          <p:nvSpPr>
            <p:cNvPr id="13687" name="Google Shape;13687;p25"/>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25"/>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25"/>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25"/>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25"/>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25"/>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25"/>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25"/>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25"/>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25"/>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25"/>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25"/>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25"/>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25"/>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1" name="Google Shape;13701;p25"/>
          <p:cNvGrpSpPr/>
          <p:nvPr/>
        </p:nvGrpSpPr>
        <p:grpSpPr>
          <a:xfrm>
            <a:off x="65084" y="1736912"/>
            <a:ext cx="568773" cy="568773"/>
            <a:chOff x="2904825" y="481650"/>
            <a:chExt cx="919600" cy="919600"/>
          </a:xfrm>
        </p:grpSpPr>
        <p:sp>
          <p:nvSpPr>
            <p:cNvPr id="13702" name="Google Shape;13702;p25"/>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25"/>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25"/>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25"/>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25"/>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25"/>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25"/>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25"/>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25"/>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25"/>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25"/>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25"/>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25"/>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25"/>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25"/>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25"/>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25"/>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25"/>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25"/>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25"/>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25"/>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25"/>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25"/>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25"/>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25"/>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7" name="Google Shape;13727;p25"/>
          <p:cNvGrpSpPr/>
          <p:nvPr/>
        </p:nvGrpSpPr>
        <p:grpSpPr>
          <a:xfrm>
            <a:off x="-415037" y="2547975"/>
            <a:ext cx="919600" cy="919600"/>
            <a:chOff x="2904825" y="481650"/>
            <a:chExt cx="919600" cy="919600"/>
          </a:xfrm>
        </p:grpSpPr>
        <p:sp>
          <p:nvSpPr>
            <p:cNvPr id="13728" name="Google Shape;13728;p25"/>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25"/>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25"/>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25"/>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25"/>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25"/>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25"/>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25"/>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25"/>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25"/>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25"/>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25"/>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25"/>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25"/>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25"/>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25"/>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25"/>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25"/>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25"/>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25"/>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25"/>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25"/>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25"/>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25"/>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25"/>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3" name="Google Shape;13753;p25"/>
          <p:cNvGrpSpPr/>
          <p:nvPr/>
        </p:nvGrpSpPr>
        <p:grpSpPr>
          <a:xfrm>
            <a:off x="1193552" y="4599428"/>
            <a:ext cx="6047916" cy="488619"/>
            <a:chOff x="1902952" y="-2637297"/>
            <a:chExt cx="6047916" cy="488619"/>
          </a:xfrm>
        </p:grpSpPr>
        <p:sp>
          <p:nvSpPr>
            <p:cNvPr id="13754" name="Google Shape;13754;p25"/>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25"/>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25"/>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25"/>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25"/>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25"/>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0" name="Google Shape;13760;p25"/>
          <p:cNvGrpSpPr/>
          <p:nvPr/>
        </p:nvGrpSpPr>
        <p:grpSpPr>
          <a:xfrm rot="-5400000">
            <a:off x="-2642010" y="2779640"/>
            <a:ext cx="6047916" cy="488619"/>
            <a:chOff x="1902952" y="-2637297"/>
            <a:chExt cx="6047916" cy="488619"/>
          </a:xfrm>
        </p:grpSpPr>
        <p:sp>
          <p:nvSpPr>
            <p:cNvPr id="13761" name="Google Shape;13761;p25"/>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25"/>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25"/>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25"/>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25"/>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25"/>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7" name="Google Shape;13767;p25"/>
          <p:cNvGrpSpPr/>
          <p:nvPr/>
        </p:nvGrpSpPr>
        <p:grpSpPr>
          <a:xfrm rot="-5400000">
            <a:off x="5651127" y="2516003"/>
            <a:ext cx="6047916" cy="488619"/>
            <a:chOff x="1902952" y="-2637297"/>
            <a:chExt cx="6047916" cy="488619"/>
          </a:xfrm>
        </p:grpSpPr>
        <p:sp>
          <p:nvSpPr>
            <p:cNvPr id="13768" name="Google Shape;13768;p25"/>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25"/>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25"/>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25"/>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25"/>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25"/>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4" name="Google Shape;13774;p25"/>
          <p:cNvGrpSpPr/>
          <p:nvPr/>
        </p:nvGrpSpPr>
        <p:grpSpPr>
          <a:xfrm rot="-2874560">
            <a:off x="-831561" y="184740"/>
            <a:ext cx="2521089" cy="1028188"/>
            <a:chOff x="2572076" y="-2571850"/>
            <a:chExt cx="3061968" cy="1248778"/>
          </a:xfrm>
        </p:grpSpPr>
        <p:sp>
          <p:nvSpPr>
            <p:cNvPr id="13775" name="Google Shape;13775;p25"/>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25"/>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25"/>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25"/>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25"/>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25"/>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25"/>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25"/>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25"/>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25"/>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25"/>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25"/>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25"/>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25"/>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25"/>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25"/>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25"/>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25"/>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25"/>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25"/>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25"/>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25"/>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25"/>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25"/>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25"/>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25"/>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25"/>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25"/>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25"/>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25"/>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25"/>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25"/>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25"/>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25"/>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25"/>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25"/>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25"/>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25"/>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25"/>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25"/>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25"/>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25"/>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25"/>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25"/>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25"/>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25"/>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25"/>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25"/>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25"/>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25"/>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25"/>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25"/>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25"/>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25"/>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25"/>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25"/>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25"/>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25"/>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25"/>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25"/>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25"/>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25"/>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25"/>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25"/>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25"/>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25"/>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25"/>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25"/>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25"/>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25"/>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25"/>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25"/>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25"/>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25"/>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25"/>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25"/>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25"/>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25"/>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25"/>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25"/>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25"/>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25"/>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25"/>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25"/>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25"/>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25"/>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25"/>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25"/>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25"/>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25"/>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25"/>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25"/>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25"/>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25"/>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25"/>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25"/>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25"/>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25"/>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25"/>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25"/>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25"/>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25"/>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25"/>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25"/>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25"/>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25"/>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25"/>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25"/>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25"/>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25"/>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25"/>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25"/>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25"/>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25"/>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25"/>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25"/>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25"/>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25"/>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25"/>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25"/>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25"/>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25"/>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25"/>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25"/>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25"/>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25"/>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25"/>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25"/>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25"/>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25"/>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25"/>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25"/>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25"/>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25"/>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25"/>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25"/>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25"/>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25"/>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25"/>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25"/>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25"/>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25"/>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25"/>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25"/>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25"/>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25"/>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25"/>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25"/>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25"/>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25"/>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25"/>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25"/>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25"/>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25"/>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25"/>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25"/>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25"/>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25"/>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25"/>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25"/>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25"/>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25"/>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25"/>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25"/>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25"/>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25"/>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25"/>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25"/>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25"/>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25"/>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25"/>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25"/>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25"/>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25"/>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25"/>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25"/>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25"/>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25"/>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25"/>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25"/>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25"/>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25"/>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25"/>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25"/>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25"/>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25"/>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25"/>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25"/>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25"/>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25"/>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25"/>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25"/>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25"/>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25"/>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25"/>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25"/>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25"/>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25"/>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25"/>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25"/>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25"/>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25"/>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25"/>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25"/>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25"/>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25"/>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25"/>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25"/>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25"/>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25"/>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25"/>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25"/>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25"/>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25"/>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25"/>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25"/>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25"/>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25"/>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25"/>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25"/>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25"/>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25"/>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25"/>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25"/>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25"/>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25"/>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25"/>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25"/>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25"/>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25"/>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25"/>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25"/>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25"/>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25"/>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25"/>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25"/>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25"/>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25"/>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25"/>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25"/>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25"/>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25"/>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25"/>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25"/>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25"/>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25"/>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25"/>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25"/>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25"/>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25"/>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25"/>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25"/>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25"/>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25"/>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25"/>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25"/>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25"/>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25"/>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25"/>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25"/>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25"/>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25"/>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25"/>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25"/>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25"/>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25"/>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25"/>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25"/>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25"/>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25"/>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25"/>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25"/>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25"/>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25"/>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25"/>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25"/>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25"/>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25"/>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25"/>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25"/>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25"/>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25"/>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25"/>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25"/>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25"/>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25"/>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25"/>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25"/>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25"/>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25"/>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25"/>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25"/>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25"/>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25"/>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25"/>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25"/>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25"/>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25"/>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25"/>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25"/>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25"/>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25"/>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25"/>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25"/>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25"/>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25"/>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25"/>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25"/>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25"/>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25"/>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25"/>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25"/>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25"/>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25"/>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25"/>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25"/>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25"/>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25"/>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25"/>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25"/>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25"/>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25"/>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25"/>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25"/>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25"/>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25"/>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25"/>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25"/>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25"/>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25"/>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25"/>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25"/>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25"/>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25"/>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25"/>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25"/>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25"/>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25"/>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25"/>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25"/>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25"/>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25"/>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25"/>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25"/>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25"/>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25"/>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25"/>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25"/>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25"/>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4" name="Google Shape;14124;p25"/>
          <p:cNvGrpSpPr/>
          <p:nvPr/>
        </p:nvGrpSpPr>
        <p:grpSpPr>
          <a:xfrm>
            <a:off x="4160463" y="4736538"/>
            <a:ext cx="823075" cy="243575"/>
            <a:chOff x="1664150" y="418050"/>
            <a:chExt cx="823075" cy="243575"/>
          </a:xfrm>
        </p:grpSpPr>
        <p:sp>
          <p:nvSpPr>
            <p:cNvPr id="14125" name="Google Shape;14125;p25"/>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25"/>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25"/>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25"/>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25"/>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25"/>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25"/>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25"/>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3" name="Google Shape;14133;p25"/>
          <p:cNvGrpSpPr/>
          <p:nvPr/>
        </p:nvGrpSpPr>
        <p:grpSpPr>
          <a:xfrm flipH="1" rot="-2233414">
            <a:off x="7735001" y="4315918"/>
            <a:ext cx="1888926" cy="914495"/>
            <a:chOff x="2203075" y="-2705275"/>
            <a:chExt cx="4020625" cy="1946525"/>
          </a:xfrm>
        </p:grpSpPr>
        <p:sp>
          <p:nvSpPr>
            <p:cNvPr id="14134" name="Google Shape;14134;p25"/>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25"/>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25"/>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25"/>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25"/>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25"/>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25"/>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25"/>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25"/>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25"/>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25"/>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25"/>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25"/>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25"/>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25"/>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25"/>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25"/>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25"/>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25"/>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25"/>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25"/>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25"/>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25"/>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25"/>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25"/>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25"/>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25"/>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25"/>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25"/>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25"/>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25"/>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25"/>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25"/>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25"/>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25"/>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25"/>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25"/>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25"/>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25"/>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25"/>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25"/>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25"/>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25"/>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25"/>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25"/>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25"/>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25"/>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25"/>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25"/>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25"/>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25"/>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25"/>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25"/>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25"/>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25"/>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25"/>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25"/>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25"/>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25"/>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25"/>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25"/>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25"/>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25"/>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25"/>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25"/>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25"/>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25"/>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25"/>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25"/>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25"/>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25"/>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25"/>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25"/>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25"/>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25"/>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25"/>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25"/>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25"/>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25"/>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25"/>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25"/>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25"/>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25"/>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25"/>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25"/>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25"/>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25"/>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25"/>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25"/>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25"/>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25"/>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25"/>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25"/>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25"/>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25"/>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25"/>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25"/>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25"/>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25"/>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25"/>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25"/>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25"/>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25"/>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25"/>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14_1_1">
    <p:spTree>
      <p:nvGrpSpPr>
        <p:cNvPr id="14238" name="Shape 14238"/>
        <p:cNvGrpSpPr/>
        <p:nvPr/>
      </p:nvGrpSpPr>
      <p:grpSpPr>
        <a:xfrm>
          <a:off x="0" y="0"/>
          <a:ext cx="0" cy="0"/>
          <a:chOff x="0" y="0"/>
          <a:chExt cx="0" cy="0"/>
        </a:xfrm>
      </p:grpSpPr>
      <p:sp>
        <p:nvSpPr>
          <p:cNvPr id="14239" name="Google Shape;14239;p26"/>
          <p:cNvSpPr txBox="1"/>
          <p:nvPr>
            <p:ph type="title"/>
          </p:nvPr>
        </p:nvSpPr>
        <p:spPr>
          <a:xfrm>
            <a:off x="720000" y="365760"/>
            <a:ext cx="7704000" cy="54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4240" name="Google Shape;14240;p26"/>
          <p:cNvSpPr txBox="1"/>
          <p:nvPr>
            <p:ph idx="1" type="subTitle"/>
          </p:nvPr>
        </p:nvSpPr>
        <p:spPr>
          <a:xfrm>
            <a:off x="3097201" y="1562074"/>
            <a:ext cx="38550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4241" name="Google Shape;14241;p26"/>
          <p:cNvSpPr txBox="1"/>
          <p:nvPr>
            <p:ph idx="2" type="subTitle"/>
          </p:nvPr>
        </p:nvSpPr>
        <p:spPr>
          <a:xfrm>
            <a:off x="3097201" y="2632024"/>
            <a:ext cx="38550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4242" name="Google Shape;14242;p26"/>
          <p:cNvSpPr txBox="1"/>
          <p:nvPr>
            <p:ph idx="3" type="subTitle"/>
          </p:nvPr>
        </p:nvSpPr>
        <p:spPr>
          <a:xfrm>
            <a:off x="3097201" y="3704968"/>
            <a:ext cx="38550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b="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4243" name="Google Shape;14243;p26"/>
          <p:cNvSpPr txBox="1"/>
          <p:nvPr>
            <p:ph idx="4" type="title"/>
          </p:nvPr>
        </p:nvSpPr>
        <p:spPr>
          <a:xfrm>
            <a:off x="3097201" y="1348631"/>
            <a:ext cx="38610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sz="2000">
                <a:solidFill>
                  <a:schemeClr val="dk2"/>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4244" name="Google Shape;14244;p26"/>
          <p:cNvSpPr txBox="1"/>
          <p:nvPr>
            <p:ph idx="5" type="title"/>
          </p:nvPr>
        </p:nvSpPr>
        <p:spPr>
          <a:xfrm>
            <a:off x="3097201" y="2418581"/>
            <a:ext cx="38610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sz="2000">
                <a:solidFill>
                  <a:schemeClr val="dk2"/>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4245" name="Google Shape;14245;p26"/>
          <p:cNvSpPr txBox="1"/>
          <p:nvPr>
            <p:ph idx="6" type="title"/>
          </p:nvPr>
        </p:nvSpPr>
        <p:spPr>
          <a:xfrm>
            <a:off x="3097201" y="3491525"/>
            <a:ext cx="38610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sz="2000">
                <a:solidFill>
                  <a:schemeClr val="dk2"/>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14246" name="Google Shape;14246;p26"/>
          <p:cNvGrpSpPr/>
          <p:nvPr/>
        </p:nvGrpSpPr>
        <p:grpSpPr>
          <a:xfrm>
            <a:off x="1412502" y="4565278"/>
            <a:ext cx="6047916" cy="488619"/>
            <a:chOff x="1902952" y="-2637297"/>
            <a:chExt cx="6047916" cy="488619"/>
          </a:xfrm>
        </p:grpSpPr>
        <p:sp>
          <p:nvSpPr>
            <p:cNvPr id="14247" name="Google Shape;14247;p26"/>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26"/>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26"/>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26"/>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26"/>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26"/>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3" name="Google Shape;14253;p26"/>
          <p:cNvGrpSpPr/>
          <p:nvPr/>
        </p:nvGrpSpPr>
        <p:grpSpPr>
          <a:xfrm rot="5400000">
            <a:off x="5734340" y="1089940"/>
            <a:ext cx="6047916" cy="488619"/>
            <a:chOff x="1902952" y="-2637297"/>
            <a:chExt cx="6047916" cy="488619"/>
          </a:xfrm>
        </p:grpSpPr>
        <p:sp>
          <p:nvSpPr>
            <p:cNvPr id="14254" name="Google Shape;14254;p26"/>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26"/>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26"/>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26"/>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26"/>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26"/>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0" name="Google Shape;14260;p26"/>
          <p:cNvGrpSpPr/>
          <p:nvPr/>
        </p:nvGrpSpPr>
        <p:grpSpPr>
          <a:xfrm rot="-5400000">
            <a:off x="-2555048" y="2779653"/>
            <a:ext cx="6047916" cy="488619"/>
            <a:chOff x="1902952" y="-2637297"/>
            <a:chExt cx="6047916" cy="488619"/>
          </a:xfrm>
        </p:grpSpPr>
        <p:sp>
          <p:nvSpPr>
            <p:cNvPr id="14261" name="Google Shape;14261;p26"/>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26"/>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26"/>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26"/>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26"/>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26"/>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7" name="Google Shape;14267;p26"/>
          <p:cNvGrpSpPr/>
          <p:nvPr/>
        </p:nvGrpSpPr>
        <p:grpSpPr>
          <a:xfrm flipH="1" rot="2874560">
            <a:off x="7419014" y="184740"/>
            <a:ext cx="2521089" cy="1028188"/>
            <a:chOff x="2572076" y="-2571850"/>
            <a:chExt cx="3061968" cy="1248778"/>
          </a:xfrm>
        </p:grpSpPr>
        <p:sp>
          <p:nvSpPr>
            <p:cNvPr id="14268" name="Google Shape;14268;p26"/>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26"/>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26"/>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26"/>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26"/>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26"/>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26"/>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26"/>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26"/>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26"/>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26"/>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26"/>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26"/>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26"/>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26"/>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26"/>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26"/>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26"/>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26"/>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26"/>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26"/>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26"/>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26"/>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26"/>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26"/>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26"/>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26"/>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26"/>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26"/>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26"/>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26"/>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26"/>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26"/>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26"/>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26"/>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26"/>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26"/>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26"/>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26"/>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26"/>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26"/>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26"/>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26"/>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26"/>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26"/>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26"/>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26"/>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26"/>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26"/>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26"/>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26"/>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26"/>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26"/>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26"/>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26"/>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26"/>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26"/>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26"/>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26"/>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26"/>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26"/>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26"/>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26"/>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26"/>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26"/>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26"/>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26"/>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26"/>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26"/>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26"/>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26"/>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26"/>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26"/>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26"/>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26"/>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26"/>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26"/>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26"/>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26"/>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26"/>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26"/>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26"/>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26"/>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26"/>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26"/>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26"/>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26"/>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26"/>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26"/>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26"/>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26"/>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26"/>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26"/>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26"/>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26"/>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26"/>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26"/>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26"/>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26"/>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26"/>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26"/>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26"/>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26"/>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26"/>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26"/>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26"/>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26"/>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26"/>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26"/>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26"/>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26"/>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26"/>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26"/>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26"/>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26"/>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26"/>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26"/>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26"/>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26"/>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26"/>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26"/>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26"/>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26"/>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26"/>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26"/>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26"/>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26"/>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26"/>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26"/>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26"/>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26"/>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26"/>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26"/>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26"/>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26"/>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26"/>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26"/>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26"/>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26"/>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26"/>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26"/>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26"/>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26"/>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26"/>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26"/>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26"/>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26"/>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26"/>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26"/>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26"/>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26"/>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26"/>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26"/>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26"/>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26"/>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26"/>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26"/>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26"/>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26"/>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26"/>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26"/>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26"/>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26"/>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26"/>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26"/>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26"/>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26"/>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26"/>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26"/>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26"/>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2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2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2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2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2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2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26"/>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26"/>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26"/>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26"/>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26"/>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26"/>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26"/>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26"/>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26"/>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26"/>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26"/>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26"/>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26"/>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26"/>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26"/>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26"/>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2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2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2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2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2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2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26"/>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26"/>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26"/>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26"/>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26"/>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26"/>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26"/>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26"/>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26"/>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26"/>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26"/>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26"/>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26"/>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26"/>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26"/>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26"/>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26"/>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26"/>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26"/>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26"/>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26"/>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26"/>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26"/>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26"/>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26"/>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26"/>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26"/>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26"/>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26"/>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26"/>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26"/>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26"/>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26"/>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26"/>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26"/>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26"/>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26"/>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26"/>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26"/>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26"/>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26"/>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26"/>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26"/>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26"/>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26"/>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26"/>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26"/>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26"/>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26"/>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26"/>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26"/>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26"/>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26"/>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26"/>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26"/>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26"/>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26"/>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26"/>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26"/>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26"/>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26"/>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26"/>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26"/>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26"/>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26"/>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26"/>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26"/>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26"/>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26"/>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26"/>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26"/>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26"/>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26"/>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26"/>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26"/>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26"/>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26"/>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26"/>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26"/>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26"/>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26"/>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26"/>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26"/>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26"/>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26"/>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26"/>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26"/>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26"/>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26"/>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26"/>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26"/>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26"/>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26"/>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26"/>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26"/>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26"/>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26"/>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26"/>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26"/>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26"/>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26"/>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26"/>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26"/>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26"/>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26"/>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26"/>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26"/>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26"/>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26"/>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26"/>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26"/>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26"/>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26"/>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26"/>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26"/>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26"/>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26"/>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26"/>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26"/>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26"/>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26"/>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26"/>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26"/>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26"/>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26"/>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26"/>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26"/>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26"/>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26"/>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26"/>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26"/>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26"/>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26"/>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26"/>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26"/>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26"/>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26"/>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26"/>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26"/>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26"/>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26"/>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26"/>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26"/>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26"/>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26"/>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26"/>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26"/>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26"/>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26"/>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26"/>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26"/>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7" name="Google Shape;14617;p26"/>
          <p:cNvGrpSpPr/>
          <p:nvPr/>
        </p:nvGrpSpPr>
        <p:grpSpPr>
          <a:xfrm>
            <a:off x="4160463" y="4736538"/>
            <a:ext cx="823075" cy="243575"/>
            <a:chOff x="1664150" y="418050"/>
            <a:chExt cx="823075" cy="243575"/>
          </a:xfrm>
        </p:grpSpPr>
        <p:sp>
          <p:nvSpPr>
            <p:cNvPr id="14618" name="Google Shape;14618;p26"/>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26"/>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26"/>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26"/>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26"/>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26"/>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26"/>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26"/>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6" name="Google Shape;14626;p26"/>
          <p:cNvGrpSpPr/>
          <p:nvPr/>
        </p:nvGrpSpPr>
        <p:grpSpPr>
          <a:xfrm flipH="1">
            <a:off x="8925145" y="3389999"/>
            <a:ext cx="568773" cy="568773"/>
            <a:chOff x="2904825" y="481650"/>
            <a:chExt cx="919600" cy="919600"/>
          </a:xfrm>
        </p:grpSpPr>
        <p:sp>
          <p:nvSpPr>
            <p:cNvPr id="14627" name="Google Shape;14627;p26"/>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26"/>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26"/>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26"/>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26"/>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26"/>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26"/>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26"/>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26"/>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26"/>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26"/>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26"/>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26"/>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26"/>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26"/>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26"/>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26"/>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26"/>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26"/>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26"/>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26"/>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26"/>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26"/>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26"/>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26"/>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2" name="Google Shape;14652;p26"/>
          <p:cNvGrpSpPr/>
          <p:nvPr/>
        </p:nvGrpSpPr>
        <p:grpSpPr>
          <a:xfrm flipH="1">
            <a:off x="99986" y="813200"/>
            <a:ext cx="342730" cy="352443"/>
            <a:chOff x="412650" y="501950"/>
            <a:chExt cx="860050" cy="884425"/>
          </a:xfrm>
        </p:grpSpPr>
        <p:sp>
          <p:nvSpPr>
            <p:cNvPr id="14653" name="Google Shape;14653;p26"/>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26"/>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26"/>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26"/>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26"/>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26"/>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26"/>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26"/>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26"/>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26"/>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26"/>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26"/>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26"/>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26"/>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7" name="Google Shape;14667;p26"/>
          <p:cNvGrpSpPr/>
          <p:nvPr/>
        </p:nvGrpSpPr>
        <p:grpSpPr>
          <a:xfrm flipH="1">
            <a:off x="297549" y="1842325"/>
            <a:ext cx="342730" cy="352443"/>
            <a:chOff x="412650" y="501950"/>
            <a:chExt cx="860050" cy="884425"/>
          </a:xfrm>
        </p:grpSpPr>
        <p:sp>
          <p:nvSpPr>
            <p:cNvPr id="14668" name="Google Shape;14668;p26"/>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26"/>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26"/>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26"/>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26"/>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26"/>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26"/>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26"/>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26"/>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26"/>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26"/>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26"/>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26"/>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26"/>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2" name="Google Shape;14682;p26"/>
          <p:cNvGrpSpPr/>
          <p:nvPr/>
        </p:nvGrpSpPr>
        <p:grpSpPr>
          <a:xfrm flipH="1">
            <a:off x="8826595" y="2110774"/>
            <a:ext cx="568773" cy="568773"/>
            <a:chOff x="2904825" y="481650"/>
            <a:chExt cx="919600" cy="919600"/>
          </a:xfrm>
        </p:grpSpPr>
        <p:sp>
          <p:nvSpPr>
            <p:cNvPr id="14683" name="Google Shape;14683;p26"/>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26"/>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26"/>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26"/>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26"/>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26"/>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26"/>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26"/>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26"/>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26"/>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26"/>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26"/>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26"/>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26"/>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26"/>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26"/>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26"/>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26"/>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26"/>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26"/>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26"/>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26"/>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26"/>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26"/>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26"/>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8" name="Google Shape;14708;p26"/>
          <p:cNvGrpSpPr/>
          <p:nvPr/>
        </p:nvGrpSpPr>
        <p:grpSpPr>
          <a:xfrm flipH="1">
            <a:off x="1732120" y="-297826"/>
            <a:ext cx="568773" cy="568773"/>
            <a:chOff x="2904825" y="481650"/>
            <a:chExt cx="919600" cy="919600"/>
          </a:xfrm>
        </p:grpSpPr>
        <p:sp>
          <p:nvSpPr>
            <p:cNvPr id="14709" name="Google Shape;14709;p26"/>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26"/>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26"/>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26"/>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26"/>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26"/>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26"/>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26"/>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26"/>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26"/>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26"/>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26"/>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26"/>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26"/>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26"/>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26"/>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26"/>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26"/>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26"/>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26"/>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26"/>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26"/>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26"/>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26"/>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26"/>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4" name="Google Shape;14734;p26"/>
          <p:cNvGrpSpPr/>
          <p:nvPr/>
        </p:nvGrpSpPr>
        <p:grpSpPr>
          <a:xfrm flipH="1">
            <a:off x="6833186" y="-171125"/>
            <a:ext cx="342730" cy="352443"/>
            <a:chOff x="412650" y="501950"/>
            <a:chExt cx="860050" cy="884425"/>
          </a:xfrm>
        </p:grpSpPr>
        <p:sp>
          <p:nvSpPr>
            <p:cNvPr id="14735" name="Google Shape;14735;p26"/>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26"/>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26"/>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26"/>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26"/>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26"/>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26"/>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26"/>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26"/>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26"/>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26"/>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26"/>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26"/>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26"/>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9" name="Google Shape;14749;p26"/>
          <p:cNvGrpSpPr/>
          <p:nvPr/>
        </p:nvGrpSpPr>
        <p:grpSpPr>
          <a:xfrm rot="2233414">
            <a:off x="-477974" y="4315918"/>
            <a:ext cx="1888926" cy="914495"/>
            <a:chOff x="2203075" y="-2705275"/>
            <a:chExt cx="4020625" cy="1946525"/>
          </a:xfrm>
        </p:grpSpPr>
        <p:sp>
          <p:nvSpPr>
            <p:cNvPr id="14750" name="Google Shape;14750;p26"/>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26"/>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26"/>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26"/>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26"/>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26"/>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26"/>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26"/>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26"/>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26"/>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26"/>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26"/>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26"/>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26"/>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26"/>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26"/>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26"/>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26"/>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26"/>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26"/>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26"/>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26"/>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26"/>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26"/>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26"/>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26"/>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26"/>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26"/>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26"/>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26"/>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26"/>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26"/>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26"/>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26"/>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26"/>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26"/>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26"/>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26"/>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26"/>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26"/>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26"/>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26"/>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26"/>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26"/>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26"/>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26"/>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26"/>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26"/>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26"/>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26"/>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26"/>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26"/>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26"/>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26"/>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26"/>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26"/>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26"/>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26"/>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26"/>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26"/>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26"/>
            <p:cNvSpPr/>
            <p:nvPr/>
          </p:nvSpPr>
          <p:spPr>
            <a:xfrm>
              <a:off x="3891600" y="-2350800"/>
              <a:ext cx="155600" cy="289125"/>
            </a:xfrm>
            <a:custGeom>
              <a:rect b="b" l="l" r="r" t="t"/>
              <a:pathLst>
                <a:path extrusionOk="0" fill="none" h="11565" w="6224">
                  <a:moveTo>
                    <a:pt x="3355" y="1"/>
                  </a:moveTo>
                  <a:lnTo>
                    <a:pt x="3355" y="1"/>
                  </a:lnTo>
                  <a:lnTo>
                    <a:pt x="3121" y="993"/>
                  </a:lnTo>
                  <a:lnTo>
                    <a:pt x="2868" y="2039"/>
                  </a:lnTo>
                  <a:lnTo>
                    <a:pt x="2580" y="3104"/>
                  </a:lnTo>
                  <a:lnTo>
                    <a:pt x="2291" y="4186"/>
                  </a:lnTo>
                  <a:lnTo>
                    <a:pt x="2291" y="4186"/>
                  </a:lnTo>
                  <a:lnTo>
                    <a:pt x="2165" y="4691"/>
                  </a:lnTo>
                  <a:lnTo>
                    <a:pt x="2165" y="4691"/>
                  </a:lnTo>
                  <a:lnTo>
                    <a:pt x="1678" y="6333"/>
                  </a:lnTo>
                  <a:lnTo>
                    <a:pt x="1155" y="8010"/>
                  </a:lnTo>
                  <a:lnTo>
                    <a:pt x="595" y="9742"/>
                  </a:lnTo>
                  <a:lnTo>
                    <a:pt x="0" y="11474"/>
                  </a:lnTo>
                  <a:lnTo>
                    <a:pt x="0" y="11474"/>
                  </a:lnTo>
                  <a:lnTo>
                    <a:pt x="2724" y="11564"/>
                  </a:lnTo>
                  <a:lnTo>
                    <a:pt x="2724" y="11564"/>
                  </a:lnTo>
                  <a:lnTo>
                    <a:pt x="3283" y="9869"/>
                  </a:lnTo>
                  <a:lnTo>
                    <a:pt x="3806" y="8245"/>
                  </a:lnTo>
                  <a:lnTo>
                    <a:pt x="4294" y="6675"/>
                  </a:lnTo>
                  <a:lnTo>
                    <a:pt x="4745" y="5196"/>
                  </a:lnTo>
                  <a:lnTo>
                    <a:pt x="5556" y="2472"/>
                  </a:lnTo>
                  <a:lnTo>
                    <a:pt x="6224" y="145"/>
                  </a:lnTo>
                  <a:lnTo>
                    <a:pt x="6224" y="145"/>
                  </a:lnTo>
                  <a:lnTo>
                    <a:pt x="6224" y="145"/>
                  </a:lnTo>
                  <a:lnTo>
                    <a:pt x="4817" y="73"/>
                  </a:lnTo>
                  <a:lnTo>
                    <a:pt x="335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26"/>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26"/>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26"/>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26"/>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26"/>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26"/>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26"/>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26"/>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26"/>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26"/>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26"/>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26"/>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26"/>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26"/>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26"/>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26"/>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26"/>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26"/>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26"/>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26"/>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26"/>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26"/>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26"/>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26"/>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26"/>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26"/>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26"/>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26"/>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26"/>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26"/>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26"/>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26"/>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26"/>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26"/>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26"/>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26"/>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26"/>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26"/>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26"/>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26"/>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26"/>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26"/>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26"/>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26"/>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14855" name="Shape 14855"/>
        <p:cNvGrpSpPr/>
        <p:nvPr/>
      </p:nvGrpSpPr>
      <p:grpSpPr>
        <a:xfrm>
          <a:off x="0" y="0"/>
          <a:ext cx="0" cy="0"/>
          <a:chOff x="0" y="0"/>
          <a:chExt cx="0" cy="0"/>
        </a:xfrm>
      </p:grpSpPr>
      <p:sp>
        <p:nvSpPr>
          <p:cNvPr id="14856" name="Google Shape;14856;p27"/>
          <p:cNvSpPr txBox="1"/>
          <p:nvPr>
            <p:ph type="title"/>
          </p:nvPr>
        </p:nvSpPr>
        <p:spPr>
          <a:xfrm>
            <a:off x="2381753" y="1552266"/>
            <a:ext cx="19782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857" name="Google Shape;14857;p27"/>
          <p:cNvSpPr txBox="1"/>
          <p:nvPr>
            <p:ph idx="1" type="subTitle"/>
          </p:nvPr>
        </p:nvSpPr>
        <p:spPr>
          <a:xfrm>
            <a:off x="2381753" y="1763686"/>
            <a:ext cx="1978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858" name="Google Shape;14858;p27"/>
          <p:cNvSpPr txBox="1"/>
          <p:nvPr>
            <p:ph idx="2" type="title"/>
          </p:nvPr>
        </p:nvSpPr>
        <p:spPr>
          <a:xfrm>
            <a:off x="5737634" y="1552266"/>
            <a:ext cx="19782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859" name="Google Shape;14859;p27"/>
          <p:cNvSpPr txBox="1"/>
          <p:nvPr>
            <p:ph idx="3" type="subTitle"/>
          </p:nvPr>
        </p:nvSpPr>
        <p:spPr>
          <a:xfrm>
            <a:off x="5737634" y="1763686"/>
            <a:ext cx="1978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860" name="Google Shape;14860;p27"/>
          <p:cNvSpPr txBox="1"/>
          <p:nvPr>
            <p:ph idx="4" type="title"/>
          </p:nvPr>
        </p:nvSpPr>
        <p:spPr>
          <a:xfrm>
            <a:off x="2381753" y="3077506"/>
            <a:ext cx="19752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861" name="Google Shape;14861;p27"/>
          <p:cNvSpPr txBox="1"/>
          <p:nvPr>
            <p:ph idx="5" type="subTitle"/>
          </p:nvPr>
        </p:nvSpPr>
        <p:spPr>
          <a:xfrm>
            <a:off x="2381753" y="3288925"/>
            <a:ext cx="1978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862" name="Google Shape;14862;p27"/>
          <p:cNvSpPr txBox="1"/>
          <p:nvPr>
            <p:ph idx="6" type="title"/>
          </p:nvPr>
        </p:nvSpPr>
        <p:spPr>
          <a:xfrm>
            <a:off x="5737634" y="3077506"/>
            <a:ext cx="19782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4863" name="Google Shape;14863;p27"/>
          <p:cNvSpPr txBox="1"/>
          <p:nvPr>
            <p:ph idx="7" type="subTitle"/>
          </p:nvPr>
        </p:nvSpPr>
        <p:spPr>
          <a:xfrm>
            <a:off x="5737634" y="3288925"/>
            <a:ext cx="19782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4864" name="Google Shape;14864;p27"/>
          <p:cNvSpPr txBox="1"/>
          <p:nvPr>
            <p:ph idx="8" type="title"/>
          </p:nvPr>
        </p:nvSpPr>
        <p:spPr>
          <a:xfrm>
            <a:off x="720000" y="365760"/>
            <a:ext cx="7704000" cy="54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14865" name="Google Shape;14865;p27"/>
          <p:cNvGrpSpPr/>
          <p:nvPr/>
        </p:nvGrpSpPr>
        <p:grpSpPr>
          <a:xfrm flipH="1">
            <a:off x="8715039" y="3837625"/>
            <a:ext cx="919600" cy="919600"/>
            <a:chOff x="2904825" y="481650"/>
            <a:chExt cx="919600" cy="919600"/>
          </a:xfrm>
        </p:grpSpPr>
        <p:sp>
          <p:nvSpPr>
            <p:cNvPr id="14866" name="Google Shape;14866;p27"/>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27"/>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27"/>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27"/>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27"/>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27"/>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27"/>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27"/>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27"/>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27"/>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27"/>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27"/>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27"/>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27"/>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27"/>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27"/>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27"/>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27"/>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27"/>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27"/>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27"/>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27"/>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27"/>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27"/>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27"/>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1" name="Google Shape;14891;p27"/>
          <p:cNvGrpSpPr/>
          <p:nvPr/>
        </p:nvGrpSpPr>
        <p:grpSpPr>
          <a:xfrm flipH="1">
            <a:off x="8487220" y="2879912"/>
            <a:ext cx="568773" cy="568773"/>
            <a:chOff x="2904825" y="481650"/>
            <a:chExt cx="919600" cy="919600"/>
          </a:xfrm>
        </p:grpSpPr>
        <p:sp>
          <p:nvSpPr>
            <p:cNvPr id="14892" name="Google Shape;14892;p27"/>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27"/>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27"/>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27"/>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27"/>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27"/>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27"/>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27"/>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27"/>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27"/>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27"/>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27"/>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27"/>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27"/>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27"/>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27"/>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27"/>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27"/>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27"/>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27"/>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27"/>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27"/>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27"/>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27"/>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27"/>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7" name="Google Shape;14917;p27"/>
          <p:cNvGrpSpPr/>
          <p:nvPr/>
        </p:nvGrpSpPr>
        <p:grpSpPr>
          <a:xfrm flipH="1">
            <a:off x="176636" y="506650"/>
            <a:ext cx="342730" cy="352443"/>
            <a:chOff x="412650" y="501950"/>
            <a:chExt cx="860050" cy="884425"/>
          </a:xfrm>
        </p:grpSpPr>
        <p:sp>
          <p:nvSpPr>
            <p:cNvPr id="14918" name="Google Shape;14918;p27"/>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27"/>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27"/>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27"/>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27"/>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27"/>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27"/>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27"/>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27"/>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27"/>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27"/>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27"/>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27"/>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27"/>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2" name="Google Shape;14932;p27"/>
          <p:cNvGrpSpPr/>
          <p:nvPr/>
        </p:nvGrpSpPr>
        <p:grpSpPr>
          <a:xfrm flipH="1">
            <a:off x="42163" y="1117836"/>
            <a:ext cx="568751" cy="584870"/>
            <a:chOff x="412650" y="501950"/>
            <a:chExt cx="860050" cy="884425"/>
          </a:xfrm>
        </p:grpSpPr>
        <p:sp>
          <p:nvSpPr>
            <p:cNvPr id="14933" name="Google Shape;14933;p27"/>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27"/>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27"/>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27"/>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27"/>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27"/>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27"/>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27"/>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27"/>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27"/>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27"/>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27"/>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27"/>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27"/>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7" name="Google Shape;14947;p27"/>
          <p:cNvGrpSpPr/>
          <p:nvPr/>
        </p:nvGrpSpPr>
        <p:grpSpPr>
          <a:xfrm rot="-5400000">
            <a:off x="-2627398" y="1799028"/>
            <a:ext cx="6047916" cy="488619"/>
            <a:chOff x="1902952" y="-2637297"/>
            <a:chExt cx="6047916" cy="488619"/>
          </a:xfrm>
        </p:grpSpPr>
        <p:sp>
          <p:nvSpPr>
            <p:cNvPr id="14948" name="Google Shape;14948;p27"/>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27"/>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27"/>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27"/>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27"/>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27"/>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4" name="Google Shape;14954;p27"/>
          <p:cNvGrpSpPr/>
          <p:nvPr/>
        </p:nvGrpSpPr>
        <p:grpSpPr>
          <a:xfrm rot="-5400000">
            <a:off x="5651127" y="2516003"/>
            <a:ext cx="6047916" cy="488619"/>
            <a:chOff x="1902952" y="-2637297"/>
            <a:chExt cx="6047916" cy="488619"/>
          </a:xfrm>
        </p:grpSpPr>
        <p:sp>
          <p:nvSpPr>
            <p:cNvPr id="14955" name="Google Shape;14955;p27"/>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27"/>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27"/>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27"/>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27"/>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27"/>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1" name="Google Shape;14961;p27"/>
          <p:cNvGrpSpPr/>
          <p:nvPr/>
        </p:nvGrpSpPr>
        <p:grpSpPr>
          <a:xfrm>
            <a:off x="1376940" y="4454115"/>
            <a:ext cx="6047916" cy="488619"/>
            <a:chOff x="1902952" y="-2637297"/>
            <a:chExt cx="6047916" cy="488619"/>
          </a:xfrm>
        </p:grpSpPr>
        <p:sp>
          <p:nvSpPr>
            <p:cNvPr id="14962" name="Google Shape;14962;p27"/>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27"/>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27"/>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27"/>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27"/>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27"/>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8" name="Google Shape;14968;p27"/>
          <p:cNvGrpSpPr/>
          <p:nvPr/>
        </p:nvGrpSpPr>
        <p:grpSpPr>
          <a:xfrm flipH="1" rot="2874560">
            <a:off x="7419014" y="184740"/>
            <a:ext cx="2521089" cy="1028188"/>
            <a:chOff x="2572076" y="-2571850"/>
            <a:chExt cx="3061968" cy="1248778"/>
          </a:xfrm>
        </p:grpSpPr>
        <p:sp>
          <p:nvSpPr>
            <p:cNvPr id="14969" name="Google Shape;14969;p27"/>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27"/>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27"/>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27"/>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27"/>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27"/>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27"/>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27"/>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27"/>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27"/>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27"/>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27"/>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27"/>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27"/>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27"/>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27"/>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27"/>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27"/>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27"/>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27"/>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27"/>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27"/>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27"/>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27"/>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27"/>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27"/>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27"/>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27"/>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27"/>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27"/>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27"/>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27"/>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27"/>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27"/>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27"/>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27"/>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27"/>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27"/>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27"/>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27"/>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27"/>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27"/>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27"/>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27"/>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27"/>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27"/>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27"/>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27"/>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27"/>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27"/>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27"/>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27"/>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27"/>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27"/>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27"/>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27"/>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27"/>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27"/>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27"/>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27"/>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27"/>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27"/>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27"/>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27"/>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27"/>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27"/>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27"/>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27"/>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27"/>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27"/>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27"/>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27"/>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27"/>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27"/>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27"/>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27"/>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27"/>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27"/>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27"/>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27"/>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27"/>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27"/>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27"/>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27"/>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27"/>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27"/>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27"/>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27"/>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27"/>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27"/>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27"/>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27"/>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27"/>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27"/>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27"/>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27"/>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27"/>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27"/>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27"/>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27"/>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27"/>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27"/>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27"/>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27"/>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27"/>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27"/>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27"/>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27"/>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27"/>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27"/>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27"/>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27"/>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27"/>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27"/>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27"/>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27"/>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27"/>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27"/>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27"/>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27"/>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27"/>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27"/>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27"/>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27"/>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27"/>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27"/>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27"/>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27"/>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27"/>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27"/>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27"/>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27"/>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27"/>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27"/>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27"/>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27"/>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27"/>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27"/>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27"/>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27"/>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27"/>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27"/>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27"/>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27"/>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27"/>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27"/>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27"/>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27"/>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27"/>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27"/>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27"/>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27"/>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27"/>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27"/>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27"/>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27"/>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27"/>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27"/>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27"/>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27"/>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27"/>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27"/>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27"/>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27"/>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27"/>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27"/>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27"/>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27"/>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27"/>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27"/>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27"/>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27"/>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27"/>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27"/>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27"/>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27"/>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27"/>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27"/>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27"/>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27"/>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27"/>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27"/>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27"/>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27"/>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27"/>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27"/>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27"/>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27"/>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27"/>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27"/>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27"/>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27"/>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27"/>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27"/>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27"/>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27"/>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27"/>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27"/>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27"/>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27"/>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27"/>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27"/>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27"/>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27"/>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27"/>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27"/>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27"/>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27"/>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27"/>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27"/>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27"/>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27"/>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27"/>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27"/>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27"/>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27"/>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27"/>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27"/>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27"/>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27"/>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27"/>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27"/>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27"/>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27"/>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27"/>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27"/>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27"/>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27"/>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27"/>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27"/>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27"/>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27"/>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27"/>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27"/>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27"/>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27"/>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27"/>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27"/>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27"/>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27"/>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27"/>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27"/>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27"/>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27"/>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27"/>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27"/>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27"/>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27"/>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27"/>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27"/>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27"/>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27"/>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27"/>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27"/>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27"/>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27"/>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27"/>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27"/>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27"/>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27"/>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27"/>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27"/>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27"/>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27"/>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27"/>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27"/>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27"/>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27"/>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27"/>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27"/>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27"/>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27"/>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27"/>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27"/>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27"/>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27"/>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27"/>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27"/>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27"/>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27"/>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27"/>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27"/>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27"/>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27"/>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27"/>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27"/>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27"/>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27"/>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27"/>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27"/>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27"/>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27"/>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27"/>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27"/>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27"/>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27"/>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27"/>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27"/>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27"/>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27"/>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27"/>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27"/>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27"/>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27"/>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27"/>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27"/>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27"/>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27"/>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27"/>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27"/>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27"/>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27"/>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27"/>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27"/>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27"/>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27"/>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27"/>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27"/>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27"/>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27"/>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27"/>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27"/>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27"/>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27"/>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27"/>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27"/>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27"/>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27"/>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27"/>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27"/>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27"/>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27"/>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27"/>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27"/>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27"/>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27"/>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27"/>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27"/>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27"/>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27"/>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27"/>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27"/>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27"/>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27"/>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27"/>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27"/>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27"/>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27"/>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27"/>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8" name="Google Shape;15318;p27"/>
          <p:cNvGrpSpPr/>
          <p:nvPr/>
        </p:nvGrpSpPr>
        <p:grpSpPr>
          <a:xfrm>
            <a:off x="4160463" y="4736538"/>
            <a:ext cx="823075" cy="243575"/>
            <a:chOff x="1664150" y="418050"/>
            <a:chExt cx="823075" cy="243575"/>
          </a:xfrm>
        </p:grpSpPr>
        <p:sp>
          <p:nvSpPr>
            <p:cNvPr id="15319" name="Google Shape;15319;p27"/>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27"/>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27"/>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27"/>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27"/>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27"/>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27"/>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27"/>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7" name="Google Shape;15327;p27"/>
          <p:cNvGrpSpPr/>
          <p:nvPr/>
        </p:nvGrpSpPr>
        <p:grpSpPr>
          <a:xfrm rot="2233414">
            <a:off x="-477974" y="4315918"/>
            <a:ext cx="1888926" cy="914495"/>
            <a:chOff x="2203075" y="-2705275"/>
            <a:chExt cx="4020625" cy="1946525"/>
          </a:xfrm>
        </p:grpSpPr>
        <p:sp>
          <p:nvSpPr>
            <p:cNvPr id="15328" name="Google Shape;15328;p27"/>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27"/>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27"/>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27"/>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27"/>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27"/>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27"/>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27"/>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27"/>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27"/>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27"/>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27"/>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27"/>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27"/>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27"/>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27"/>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27"/>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27"/>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27"/>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27"/>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27"/>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27"/>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27"/>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27"/>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27"/>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27"/>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27"/>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27"/>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27"/>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27"/>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27"/>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27"/>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27"/>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27"/>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27"/>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27"/>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27"/>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27"/>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27"/>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27"/>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27"/>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27"/>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27"/>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27"/>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27"/>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27"/>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27"/>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27"/>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27"/>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27"/>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27"/>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27"/>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27"/>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27"/>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27"/>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27"/>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27"/>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27"/>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27"/>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27"/>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27"/>
            <p:cNvSpPr/>
            <p:nvPr/>
          </p:nvSpPr>
          <p:spPr>
            <a:xfrm>
              <a:off x="3891600" y="-2350800"/>
              <a:ext cx="155600" cy="289125"/>
            </a:xfrm>
            <a:custGeom>
              <a:rect b="b" l="l" r="r" t="t"/>
              <a:pathLst>
                <a:path extrusionOk="0" fill="none" h="11565" w="6224">
                  <a:moveTo>
                    <a:pt x="3355" y="1"/>
                  </a:moveTo>
                  <a:lnTo>
                    <a:pt x="3355" y="1"/>
                  </a:lnTo>
                  <a:lnTo>
                    <a:pt x="3121" y="993"/>
                  </a:lnTo>
                  <a:lnTo>
                    <a:pt x="2868" y="2039"/>
                  </a:lnTo>
                  <a:lnTo>
                    <a:pt x="2580" y="3104"/>
                  </a:lnTo>
                  <a:lnTo>
                    <a:pt x="2291" y="4186"/>
                  </a:lnTo>
                  <a:lnTo>
                    <a:pt x="2291" y="4186"/>
                  </a:lnTo>
                  <a:lnTo>
                    <a:pt x="2165" y="4691"/>
                  </a:lnTo>
                  <a:lnTo>
                    <a:pt x="2165" y="4691"/>
                  </a:lnTo>
                  <a:lnTo>
                    <a:pt x="1678" y="6333"/>
                  </a:lnTo>
                  <a:lnTo>
                    <a:pt x="1155" y="8010"/>
                  </a:lnTo>
                  <a:lnTo>
                    <a:pt x="595" y="9742"/>
                  </a:lnTo>
                  <a:lnTo>
                    <a:pt x="0" y="11474"/>
                  </a:lnTo>
                  <a:lnTo>
                    <a:pt x="0" y="11474"/>
                  </a:lnTo>
                  <a:lnTo>
                    <a:pt x="2724" y="11564"/>
                  </a:lnTo>
                  <a:lnTo>
                    <a:pt x="2724" y="11564"/>
                  </a:lnTo>
                  <a:lnTo>
                    <a:pt x="3283" y="9869"/>
                  </a:lnTo>
                  <a:lnTo>
                    <a:pt x="3806" y="8245"/>
                  </a:lnTo>
                  <a:lnTo>
                    <a:pt x="4294" y="6675"/>
                  </a:lnTo>
                  <a:lnTo>
                    <a:pt x="4745" y="5196"/>
                  </a:lnTo>
                  <a:lnTo>
                    <a:pt x="5556" y="2472"/>
                  </a:lnTo>
                  <a:lnTo>
                    <a:pt x="6224" y="145"/>
                  </a:lnTo>
                  <a:lnTo>
                    <a:pt x="6224" y="145"/>
                  </a:lnTo>
                  <a:lnTo>
                    <a:pt x="6224" y="145"/>
                  </a:lnTo>
                  <a:lnTo>
                    <a:pt x="4817" y="73"/>
                  </a:lnTo>
                  <a:lnTo>
                    <a:pt x="335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27"/>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27"/>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27"/>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27"/>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27"/>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27"/>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27"/>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27"/>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27"/>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27"/>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27"/>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27"/>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27"/>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27"/>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27"/>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27"/>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27"/>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27"/>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27"/>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27"/>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27"/>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27"/>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27"/>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27"/>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27"/>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27"/>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27"/>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27"/>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27"/>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27"/>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27"/>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27"/>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27"/>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27"/>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27"/>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27"/>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27"/>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27"/>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27"/>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27"/>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27"/>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27"/>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27"/>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27"/>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p:cSld name="CUSTOM_5_1">
    <p:spTree>
      <p:nvGrpSpPr>
        <p:cNvPr id="15433" name="Shape 15433"/>
        <p:cNvGrpSpPr/>
        <p:nvPr/>
      </p:nvGrpSpPr>
      <p:grpSpPr>
        <a:xfrm>
          <a:off x="0" y="0"/>
          <a:ext cx="0" cy="0"/>
          <a:chOff x="0" y="0"/>
          <a:chExt cx="0" cy="0"/>
        </a:xfrm>
      </p:grpSpPr>
      <p:sp>
        <p:nvSpPr>
          <p:cNvPr id="15434" name="Google Shape;15434;p28"/>
          <p:cNvSpPr txBox="1"/>
          <p:nvPr>
            <p:ph type="title"/>
          </p:nvPr>
        </p:nvSpPr>
        <p:spPr>
          <a:xfrm>
            <a:off x="2234015" y="1895672"/>
            <a:ext cx="2103900" cy="365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5435" name="Google Shape;15435;p28"/>
          <p:cNvSpPr txBox="1"/>
          <p:nvPr>
            <p:ph idx="1" type="subTitle"/>
          </p:nvPr>
        </p:nvSpPr>
        <p:spPr>
          <a:xfrm>
            <a:off x="2234015" y="2125680"/>
            <a:ext cx="21039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436" name="Google Shape;15436;p28"/>
          <p:cNvSpPr txBox="1"/>
          <p:nvPr>
            <p:ph idx="2" type="title"/>
          </p:nvPr>
        </p:nvSpPr>
        <p:spPr>
          <a:xfrm>
            <a:off x="4806085" y="1895672"/>
            <a:ext cx="2103900" cy="365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5437" name="Google Shape;15437;p28"/>
          <p:cNvSpPr txBox="1"/>
          <p:nvPr>
            <p:ph idx="3" type="subTitle"/>
          </p:nvPr>
        </p:nvSpPr>
        <p:spPr>
          <a:xfrm>
            <a:off x="4806085" y="2125680"/>
            <a:ext cx="21039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438" name="Google Shape;15438;p28"/>
          <p:cNvSpPr txBox="1"/>
          <p:nvPr>
            <p:ph idx="4" type="title"/>
          </p:nvPr>
        </p:nvSpPr>
        <p:spPr>
          <a:xfrm>
            <a:off x="950091" y="3769039"/>
            <a:ext cx="2100900" cy="365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5439" name="Google Shape;15439;p28"/>
          <p:cNvSpPr txBox="1"/>
          <p:nvPr>
            <p:ph idx="5" type="subTitle"/>
          </p:nvPr>
        </p:nvSpPr>
        <p:spPr>
          <a:xfrm>
            <a:off x="948591" y="3999048"/>
            <a:ext cx="21039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440" name="Google Shape;15440;p28"/>
          <p:cNvSpPr txBox="1"/>
          <p:nvPr>
            <p:ph idx="6" type="title"/>
          </p:nvPr>
        </p:nvSpPr>
        <p:spPr>
          <a:xfrm>
            <a:off x="3519569" y="3769039"/>
            <a:ext cx="2103900" cy="365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5441" name="Google Shape;15441;p28"/>
          <p:cNvSpPr txBox="1"/>
          <p:nvPr>
            <p:ph idx="7" type="subTitle"/>
          </p:nvPr>
        </p:nvSpPr>
        <p:spPr>
          <a:xfrm>
            <a:off x="3519569" y="3999048"/>
            <a:ext cx="21039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5442" name="Google Shape;15442;p28"/>
          <p:cNvSpPr txBox="1"/>
          <p:nvPr>
            <p:ph idx="8" type="title"/>
          </p:nvPr>
        </p:nvSpPr>
        <p:spPr>
          <a:xfrm>
            <a:off x="720000" y="365760"/>
            <a:ext cx="7704000" cy="54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5443" name="Google Shape;15443;p28"/>
          <p:cNvSpPr txBox="1"/>
          <p:nvPr>
            <p:ph idx="9" type="title"/>
          </p:nvPr>
        </p:nvSpPr>
        <p:spPr>
          <a:xfrm>
            <a:off x="6091509" y="3769039"/>
            <a:ext cx="2103900" cy="365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5444" name="Google Shape;15444;p28"/>
          <p:cNvSpPr txBox="1"/>
          <p:nvPr>
            <p:ph idx="13" type="subTitle"/>
          </p:nvPr>
        </p:nvSpPr>
        <p:spPr>
          <a:xfrm>
            <a:off x="6091509" y="3999048"/>
            <a:ext cx="21039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5445" name="Google Shape;15445;p28"/>
          <p:cNvGrpSpPr/>
          <p:nvPr/>
        </p:nvGrpSpPr>
        <p:grpSpPr>
          <a:xfrm flipH="1">
            <a:off x="8705986" y="240400"/>
            <a:ext cx="342730" cy="352443"/>
            <a:chOff x="412650" y="501950"/>
            <a:chExt cx="860050" cy="884425"/>
          </a:xfrm>
        </p:grpSpPr>
        <p:sp>
          <p:nvSpPr>
            <p:cNvPr id="15446" name="Google Shape;15446;p28"/>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28"/>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28"/>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28"/>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28"/>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28"/>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28"/>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28"/>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28"/>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28"/>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28"/>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28"/>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28"/>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28"/>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0" name="Google Shape;15460;p28"/>
          <p:cNvGrpSpPr/>
          <p:nvPr/>
        </p:nvGrpSpPr>
        <p:grpSpPr>
          <a:xfrm flipH="1">
            <a:off x="8967088" y="2471936"/>
            <a:ext cx="568751" cy="584870"/>
            <a:chOff x="412650" y="501950"/>
            <a:chExt cx="860050" cy="884425"/>
          </a:xfrm>
        </p:grpSpPr>
        <p:sp>
          <p:nvSpPr>
            <p:cNvPr id="15461" name="Google Shape;15461;p28"/>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28"/>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28"/>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28"/>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28"/>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28"/>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28"/>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28"/>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28"/>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28"/>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28"/>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28"/>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28"/>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28"/>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5" name="Google Shape;15475;p28"/>
          <p:cNvGrpSpPr/>
          <p:nvPr/>
        </p:nvGrpSpPr>
        <p:grpSpPr>
          <a:xfrm flipH="1">
            <a:off x="8878645" y="3989012"/>
            <a:ext cx="568773" cy="568773"/>
            <a:chOff x="2904825" y="481650"/>
            <a:chExt cx="919600" cy="919600"/>
          </a:xfrm>
        </p:grpSpPr>
        <p:sp>
          <p:nvSpPr>
            <p:cNvPr id="15476" name="Google Shape;15476;p28"/>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28"/>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28"/>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28"/>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28"/>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28"/>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28"/>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28"/>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28"/>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28"/>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28"/>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28"/>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28"/>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28"/>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28"/>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28"/>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28"/>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28"/>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28"/>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28"/>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28"/>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28"/>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28"/>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28"/>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28"/>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1" name="Google Shape;15501;p28"/>
          <p:cNvGrpSpPr/>
          <p:nvPr/>
        </p:nvGrpSpPr>
        <p:grpSpPr>
          <a:xfrm flipH="1">
            <a:off x="1716157" y="-328376"/>
            <a:ext cx="568773" cy="568773"/>
            <a:chOff x="2904825" y="481650"/>
            <a:chExt cx="919600" cy="919600"/>
          </a:xfrm>
        </p:grpSpPr>
        <p:sp>
          <p:nvSpPr>
            <p:cNvPr id="15502" name="Google Shape;15502;p28"/>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28"/>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28"/>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28"/>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28"/>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28"/>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28"/>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28"/>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28"/>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28"/>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28"/>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28"/>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28"/>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28"/>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28"/>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28"/>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28"/>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28"/>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28"/>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28"/>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28"/>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28"/>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28"/>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28"/>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28"/>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7" name="Google Shape;15527;p28"/>
          <p:cNvGrpSpPr/>
          <p:nvPr/>
        </p:nvGrpSpPr>
        <p:grpSpPr>
          <a:xfrm flipH="1">
            <a:off x="172311" y="3766925"/>
            <a:ext cx="342730" cy="352443"/>
            <a:chOff x="412650" y="501950"/>
            <a:chExt cx="860050" cy="884425"/>
          </a:xfrm>
        </p:grpSpPr>
        <p:sp>
          <p:nvSpPr>
            <p:cNvPr id="15528" name="Google Shape;15528;p28"/>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28"/>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28"/>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28"/>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28"/>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28"/>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28"/>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28"/>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28"/>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28"/>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28"/>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28"/>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28"/>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28"/>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2" name="Google Shape;15542;p28"/>
          <p:cNvGrpSpPr/>
          <p:nvPr/>
        </p:nvGrpSpPr>
        <p:grpSpPr>
          <a:xfrm flipH="1">
            <a:off x="37838" y="4378111"/>
            <a:ext cx="568751" cy="584870"/>
            <a:chOff x="412650" y="501950"/>
            <a:chExt cx="860050" cy="884425"/>
          </a:xfrm>
        </p:grpSpPr>
        <p:sp>
          <p:nvSpPr>
            <p:cNvPr id="15543" name="Google Shape;15543;p28"/>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28"/>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28"/>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28"/>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28"/>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28"/>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28"/>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28"/>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28"/>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28"/>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28"/>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28"/>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28"/>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28"/>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7" name="Google Shape;15557;p28"/>
          <p:cNvGrpSpPr/>
          <p:nvPr/>
        </p:nvGrpSpPr>
        <p:grpSpPr>
          <a:xfrm rot="-5400000">
            <a:off x="5780452" y="2061803"/>
            <a:ext cx="6047916" cy="488619"/>
            <a:chOff x="1902952" y="-2637297"/>
            <a:chExt cx="6047916" cy="488619"/>
          </a:xfrm>
        </p:grpSpPr>
        <p:sp>
          <p:nvSpPr>
            <p:cNvPr id="15558" name="Google Shape;15558;p28"/>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28"/>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28"/>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28"/>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28"/>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28"/>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4" name="Google Shape;15564;p28"/>
          <p:cNvGrpSpPr/>
          <p:nvPr/>
        </p:nvGrpSpPr>
        <p:grpSpPr>
          <a:xfrm rot="-5400000">
            <a:off x="-2702398" y="3319153"/>
            <a:ext cx="6047916" cy="488619"/>
            <a:chOff x="1902952" y="-2637297"/>
            <a:chExt cx="6047916" cy="488619"/>
          </a:xfrm>
        </p:grpSpPr>
        <p:sp>
          <p:nvSpPr>
            <p:cNvPr id="15565" name="Google Shape;15565;p28"/>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28"/>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28"/>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28"/>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28"/>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28"/>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1" name="Google Shape;15571;p28"/>
          <p:cNvGrpSpPr/>
          <p:nvPr/>
        </p:nvGrpSpPr>
        <p:grpSpPr>
          <a:xfrm>
            <a:off x="1059890" y="-10"/>
            <a:ext cx="6047916" cy="488619"/>
            <a:chOff x="1902952" y="-2637297"/>
            <a:chExt cx="6047916" cy="488619"/>
          </a:xfrm>
        </p:grpSpPr>
        <p:sp>
          <p:nvSpPr>
            <p:cNvPr id="15572" name="Google Shape;15572;p28"/>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28"/>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28"/>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28"/>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28"/>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28"/>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8" name="Google Shape;15578;p28"/>
          <p:cNvGrpSpPr/>
          <p:nvPr/>
        </p:nvGrpSpPr>
        <p:grpSpPr>
          <a:xfrm flipH="1" rot="2874560">
            <a:off x="7419014" y="184740"/>
            <a:ext cx="2521089" cy="1028188"/>
            <a:chOff x="2572076" y="-2571850"/>
            <a:chExt cx="3061968" cy="1248778"/>
          </a:xfrm>
        </p:grpSpPr>
        <p:sp>
          <p:nvSpPr>
            <p:cNvPr id="15579" name="Google Shape;15579;p28"/>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28"/>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28"/>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28"/>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28"/>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28"/>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28"/>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28"/>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28"/>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28"/>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28"/>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28"/>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28"/>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28"/>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28"/>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28"/>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28"/>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28"/>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28"/>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28"/>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28"/>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28"/>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28"/>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28"/>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28"/>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28"/>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28"/>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28"/>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28"/>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28"/>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28"/>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28"/>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28"/>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28"/>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28"/>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28"/>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28"/>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28"/>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28"/>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28"/>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28"/>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28"/>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28"/>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28"/>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28"/>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28"/>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28"/>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28"/>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28"/>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28"/>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28"/>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28"/>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28"/>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28"/>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28"/>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28"/>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28"/>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28"/>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28"/>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28"/>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28"/>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28"/>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28"/>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28"/>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28"/>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28"/>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28"/>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28"/>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28"/>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28"/>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28"/>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28"/>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28"/>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28"/>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28"/>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28"/>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28"/>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28"/>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28"/>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28"/>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28"/>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28"/>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28"/>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28"/>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28"/>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28"/>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28"/>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28"/>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28"/>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28"/>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28"/>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28"/>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28"/>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28"/>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28"/>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28"/>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28"/>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28"/>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28"/>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28"/>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28"/>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28"/>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28"/>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28"/>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28"/>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28"/>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28"/>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28"/>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28"/>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28"/>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28"/>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28"/>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28"/>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28"/>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28"/>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28"/>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28"/>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28"/>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28"/>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28"/>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28"/>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28"/>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28"/>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28"/>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28"/>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28"/>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28"/>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28"/>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28"/>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28"/>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28"/>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28"/>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28"/>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28"/>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28"/>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28"/>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28"/>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28"/>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28"/>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28"/>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28"/>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28"/>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28"/>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28"/>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28"/>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28"/>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28"/>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28"/>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28"/>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28"/>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28"/>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28"/>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28"/>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28"/>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28"/>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28"/>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28"/>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28"/>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28"/>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28"/>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28"/>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28"/>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28"/>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28"/>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28"/>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28"/>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28"/>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28"/>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28"/>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28"/>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2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2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2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2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2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2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28"/>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28"/>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28"/>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28"/>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28"/>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28"/>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28"/>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28"/>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28"/>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28"/>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28"/>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28"/>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28"/>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28"/>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28"/>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28"/>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2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2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2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2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2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2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28"/>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28"/>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28"/>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28"/>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28"/>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28"/>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28"/>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28"/>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28"/>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28"/>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28"/>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28"/>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28"/>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28"/>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28"/>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28"/>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28"/>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28"/>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28"/>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28"/>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28"/>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28"/>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28"/>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28"/>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28"/>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28"/>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28"/>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28"/>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28"/>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28"/>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28"/>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28"/>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28"/>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28"/>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28"/>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28"/>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28"/>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28"/>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28"/>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28"/>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28"/>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28"/>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28"/>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28"/>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28"/>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28"/>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28"/>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28"/>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28"/>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28"/>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28"/>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28"/>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28"/>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28"/>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28"/>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28"/>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28"/>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28"/>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28"/>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28"/>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28"/>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28"/>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28"/>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28"/>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28"/>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28"/>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28"/>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28"/>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28"/>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28"/>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28"/>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28"/>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28"/>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28"/>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28"/>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28"/>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28"/>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28"/>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28"/>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28"/>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28"/>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28"/>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28"/>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28"/>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28"/>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28"/>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28"/>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28"/>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28"/>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28"/>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28"/>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28"/>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28"/>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28"/>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28"/>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28"/>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28"/>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28"/>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28"/>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28"/>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28"/>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28"/>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28"/>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28"/>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28"/>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28"/>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28"/>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28"/>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28"/>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28"/>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28"/>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28"/>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28"/>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28"/>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28"/>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28"/>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28"/>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28"/>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28"/>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28"/>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28"/>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28"/>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28"/>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28"/>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28"/>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28"/>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28"/>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28"/>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28"/>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28"/>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28"/>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28"/>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28"/>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28"/>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28"/>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28"/>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28"/>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28"/>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28"/>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28"/>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28"/>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28"/>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28"/>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28"/>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28"/>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28"/>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28"/>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28"/>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28"/>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28"/>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28"/>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8" name="Google Shape;15928;p28"/>
          <p:cNvGrpSpPr/>
          <p:nvPr/>
        </p:nvGrpSpPr>
        <p:grpSpPr>
          <a:xfrm rot="-2874560">
            <a:off x="-831561" y="184740"/>
            <a:ext cx="2521089" cy="1028188"/>
            <a:chOff x="2572076" y="-2571850"/>
            <a:chExt cx="3061968" cy="1248778"/>
          </a:xfrm>
        </p:grpSpPr>
        <p:sp>
          <p:nvSpPr>
            <p:cNvPr id="15929" name="Google Shape;15929;p28"/>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28"/>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28"/>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28"/>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28"/>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28"/>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28"/>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28"/>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28"/>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28"/>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28"/>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28"/>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28"/>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28"/>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28"/>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28"/>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28"/>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28"/>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28"/>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28"/>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28"/>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28"/>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28"/>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28"/>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28"/>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28"/>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28"/>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28"/>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28"/>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28"/>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28"/>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28"/>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28"/>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28"/>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28"/>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28"/>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28"/>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28"/>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28"/>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28"/>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28"/>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28"/>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28"/>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28"/>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28"/>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28"/>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28"/>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28"/>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28"/>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28"/>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28"/>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28"/>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28"/>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28"/>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28"/>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28"/>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28"/>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28"/>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28"/>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28"/>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28"/>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28"/>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28"/>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28"/>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28"/>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28"/>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28"/>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28"/>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28"/>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28"/>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28"/>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28"/>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28"/>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28"/>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28"/>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28"/>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28"/>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28"/>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28"/>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28"/>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28"/>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28"/>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28"/>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28"/>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28"/>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28"/>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28"/>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28"/>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28"/>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28"/>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28"/>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28"/>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28"/>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28"/>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28"/>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28"/>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28"/>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28"/>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28"/>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28"/>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28"/>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28"/>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28"/>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28"/>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28"/>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28"/>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28"/>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28"/>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28"/>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28"/>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28"/>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28"/>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28"/>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28"/>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28"/>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28"/>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28"/>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28"/>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28"/>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28"/>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28"/>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28"/>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28"/>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28"/>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28"/>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28"/>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28"/>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28"/>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28"/>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28"/>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28"/>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28"/>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28"/>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28"/>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28"/>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28"/>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28"/>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28"/>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28"/>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28"/>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28"/>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28"/>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28"/>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28"/>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28"/>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28"/>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28"/>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28"/>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28"/>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28"/>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28"/>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28"/>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28"/>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28"/>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28"/>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28"/>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28"/>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28"/>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28"/>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28"/>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28"/>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28"/>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28"/>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28"/>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28"/>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28"/>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28"/>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28"/>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28"/>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28"/>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2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2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2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2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2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2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28"/>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28"/>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28"/>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28"/>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28"/>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28"/>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28"/>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28"/>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28"/>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28"/>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28"/>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28"/>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28"/>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28"/>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28"/>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28"/>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2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2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2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2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2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2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28"/>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28"/>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28"/>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28"/>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28"/>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28"/>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28"/>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28"/>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28"/>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28"/>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28"/>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28"/>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28"/>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28"/>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28"/>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28"/>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28"/>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28"/>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28"/>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28"/>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28"/>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28"/>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28"/>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28"/>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28"/>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28"/>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28"/>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28"/>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28"/>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28"/>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28"/>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28"/>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28"/>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28"/>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28"/>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28"/>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28"/>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28"/>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28"/>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28"/>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28"/>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28"/>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28"/>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28"/>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28"/>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28"/>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28"/>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28"/>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28"/>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28"/>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28"/>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28"/>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28"/>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28"/>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28"/>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28"/>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28"/>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28"/>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28"/>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28"/>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28"/>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28"/>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28"/>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28"/>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28"/>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28"/>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28"/>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28"/>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28"/>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28"/>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28"/>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28"/>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28"/>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28"/>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28"/>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28"/>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28"/>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28"/>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28"/>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28"/>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28"/>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28"/>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28"/>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28"/>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28"/>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28"/>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28"/>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28"/>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28"/>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28"/>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28"/>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28"/>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28"/>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28"/>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28"/>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28"/>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28"/>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28"/>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28"/>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28"/>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28"/>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28"/>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28"/>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28"/>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28"/>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28"/>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28"/>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28"/>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28"/>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28"/>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28"/>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28"/>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28"/>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28"/>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28"/>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28"/>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28"/>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28"/>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28"/>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28"/>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28"/>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28"/>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28"/>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28"/>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28"/>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28"/>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28"/>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28"/>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28"/>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28"/>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28"/>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28"/>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28"/>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28"/>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28"/>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28"/>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28"/>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28"/>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28"/>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28"/>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28"/>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28"/>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28"/>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28"/>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28"/>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28"/>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28"/>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28"/>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28"/>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28"/>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28"/>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8" name="Google Shape;16278;p28"/>
          <p:cNvGrpSpPr/>
          <p:nvPr/>
        </p:nvGrpSpPr>
        <p:grpSpPr>
          <a:xfrm>
            <a:off x="4160463" y="4736538"/>
            <a:ext cx="823075" cy="243575"/>
            <a:chOff x="1664150" y="418050"/>
            <a:chExt cx="823075" cy="243575"/>
          </a:xfrm>
        </p:grpSpPr>
        <p:sp>
          <p:nvSpPr>
            <p:cNvPr id="16279" name="Google Shape;16279;p28"/>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28"/>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28"/>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28"/>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28"/>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28"/>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28"/>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28"/>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16287" name="Shape 16287"/>
        <p:cNvGrpSpPr/>
        <p:nvPr/>
      </p:nvGrpSpPr>
      <p:grpSpPr>
        <a:xfrm>
          <a:off x="0" y="0"/>
          <a:ext cx="0" cy="0"/>
          <a:chOff x="0" y="0"/>
          <a:chExt cx="0" cy="0"/>
        </a:xfrm>
      </p:grpSpPr>
      <p:sp>
        <p:nvSpPr>
          <p:cNvPr id="16288" name="Google Shape;16288;p29"/>
          <p:cNvSpPr txBox="1"/>
          <p:nvPr>
            <p:ph type="title"/>
          </p:nvPr>
        </p:nvSpPr>
        <p:spPr>
          <a:xfrm>
            <a:off x="2373774" y="1298980"/>
            <a:ext cx="19860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solidFill>
                  <a:schemeClr val="dk2"/>
                </a:solidFill>
              </a:defRPr>
            </a:lvl1pPr>
            <a:lvl2pPr lvl="1" rtl="0" algn="ctr">
              <a:spcBef>
                <a:spcPts val="0"/>
              </a:spcBef>
              <a:spcAft>
                <a:spcPts val="0"/>
              </a:spcAft>
              <a:buSzPts val="2500"/>
              <a:buNone/>
              <a:defRPr b="1" sz="2500"/>
            </a:lvl2pPr>
            <a:lvl3pPr lvl="2" rtl="0" algn="ctr">
              <a:spcBef>
                <a:spcPts val="0"/>
              </a:spcBef>
              <a:spcAft>
                <a:spcPts val="0"/>
              </a:spcAft>
              <a:buSzPts val="2500"/>
              <a:buNone/>
              <a:defRPr b="1" sz="2500"/>
            </a:lvl3pPr>
            <a:lvl4pPr lvl="3" rtl="0" algn="ctr">
              <a:spcBef>
                <a:spcPts val="0"/>
              </a:spcBef>
              <a:spcAft>
                <a:spcPts val="0"/>
              </a:spcAft>
              <a:buSzPts val="2500"/>
              <a:buNone/>
              <a:defRPr b="1" sz="2500"/>
            </a:lvl4pPr>
            <a:lvl5pPr lvl="4" rtl="0" algn="ctr">
              <a:spcBef>
                <a:spcPts val="0"/>
              </a:spcBef>
              <a:spcAft>
                <a:spcPts val="0"/>
              </a:spcAft>
              <a:buSzPts val="2500"/>
              <a:buNone/>
              <a:defRPr b="1" sz="2500"/>
            </a:lvl5pPr>
            <a:lvl6pPr lvl="5" rtl="0" algn="ctr">
              <a:spcBef>
                <a:spcPts val="0"/>
              </a:spcBef>
              <a:spcAft>
                <a:spcPts val="0"/>
              </a:spcAft>
              <a:buSzPts val="2500"/>
              <a:buNone/>
              <a:defRPr b="1" sz="2500"/>
            </a:lvl6pPr>
            <a:lvl7pPr lvl="6" rtl="0" algn="ctr">
              <a:spcBef>
                <a:spcPts val="0"/>
              </a:spcBef>
              <a:spcAft>
                <a:spcPts val="0"/>
              </a:spcAft>
              <a:buSzPts val="2500"/>
              <a:buNone/>
              <a:defRPr b="1" sz="2500"/>
            </a:lvl7pPr>
            <a:lvl8pPr lvl="7" rtl="0" algn="ctr">
              <a:spcBef>
                <a:spcPts val="0"/>
              </a:spcBef>
              <a:spcAft>
                <a:spcPts val="0"/>
              </a:spcAft>
              <a:buSzPts val="2500"/>
              <a:buNone/>
              <a:defRPr b="1" sz="2500"/>
            </a:lvl8pPr>
            <a:lvl9pPr lvl="8" rtl="0" algn="ctr">
              <a:spcBef>
                <a:spcPts val="0"/>
              </a:spcBef>
              <a:spcAft>
                <a:spcPts val="0"/>
              </a:spcAft>
              <a:buSzPts val="2500"/>
              <a:buNone/>
              <a:defRPr b="1" sz="2500"/>
            </a:lvl9pPr>
          </a:lstStyle>
          <a:p/>
        </p:txBody>
      </p:sp>
      <p:sp>
        <p:nvSpPr>
          <p:cNvPr id="16289" name="Google Shape;16289;p29"/>
          <p:cNvSpPr txBox="1"/>
          <p:nvPr>
            <p:ph idx="1" type="subTitle"/>
          </p:nvPr>
        </p:nvSpPr>
        <p:spPr>
          <a:xfrm>
            <a:off x="2373774" y="1508019"/>
            <a:ext cx="19860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290" name="Google Shape;16290;p29"/>
          <p:cNvSpPr txBox="1"/>
          <p:nvPr>
            <p:ph idx="2" type="title"/>
          </p:nvPr>
        </p:nvSpPr>
        <p:spPr>
          <a:xfrm>
            <a:off x="5696849" y="1298980"/>
            <a:ext cx="19860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solidFill>
                  <a:schemeClr val="dk2"/>
                </a:solidFill>
              </a:defRPr>
            </a:lvl1pPr>
            <a:lvl2pPr lvl="1" rtl="0" algn="ctr">
              <a:spcBef>
                <a:spcPts val="0"/>
              </a:spcBef>
              <a:spcAft>
                <a:spcPts val="0"/>
              </a:spcAft>
              <a:buSzPts val="2500"/>
              <a:buNone/>
              <a:defRPr b="1" sz="2500"/>
            </a:lvl2pPr>
            <a:lvl3pPr lvl="2" rtl="0" algn="ctr">
              <a:spcBef>
                <a:spcPts val="0"/>
              </a:spcBef>
              <a:spcAft>
                <a:spcPts val="0"/>
              </a:spcAft>
              <a:buSzPts val="2500"/>
              <a:buNone/>
              <a:defRPr b="1" sz="2500"/>
            </a:lvl3pPr>
            <a:lvl4pPr lvl="3" rtl="0" algn="ctr">
              <a:spcBef>
                <a:spcPts val="0"/>
              </a:spcBef>
              <a:spcAft>
                <a:spcPts val="0"/>
              </a:spcAft>
              <a:buSzPts val="2500"/>
              <a:buNone/>
              <a:defRPr b="1" sz="2500"/>
            </a:lvl4pPr>
            <a:lvl5pPr lvl="4" rtl="0" algn="ctr">
              <a:spcBef>
                <a:spcPts val="0"/>
              </a:spcBef>
              <a:spcAft>
                <a:spcPts val="0"/>
              </a:spcAft>
              <a:buSzPts val="2500"/>
              <a:buNone/>
              <a:defRPr b="1" sz="2500"/>
            </a:lvl5pPr>
            <a:lvl6pPr lvl="5" rtl="0" algn="ctr">
              <a:spcBef>
                <a:spcPts val="0"/>
              </a:spcBef>
              <a:spcAft>
                <a:spcPts val="0"/>
              </a:spcAft>
              <a:buSzPts val="2500"/>
              <a:buNone/>
              <a:defRPr b="1" sz="2500"/>
            </a:lvl6pPr>
            <a:lvl7pPr lvl="6" rtl="0" algn="ctr">
              <a:spcBef>
                <a:spcPts val="0"/>
              </a:spcBef>
              <a:spcAft>
                <a:spcPts val="0"/>
              </a:spcAft>
              <a:buSzPts val="2500"/>
              <a:buNone/>
              <a:defRPr b="1" sz="2500"/>
            </a:lvl7pPr>
            <a:lvl8pPr lvl="7" rtl="0" algn="ctr">
              <a:spcBef>
                <a:spcPts val="0"/>
              </a:spcBef>
              <a:spcAft>
                <a:spcPts val="0"/>
              </a:spcAft>
              <a:buSzPts val="2500"/>
              <a:buNone/>
              <a:defRPr b="1" sz="2500"/>
            </a:lvl8pPr>
            <a:lvl9pPr lvl="8" rtl="0" algn="ctr">
              <a:spcBef>
                <a:spcPts val="0"/>
              </a:spcBef>
              <a:spcAft>
                <a:spcPts val="0"/>
              </a:spcAft>
              <a:buSzPts val="2500"/>
              <a:buNone/>
              <a:defRPr b="1" sz="2500"/>
            </a:lvl9pPr>
          </a:lstStyle>
          <a:p/>
        </p:txBody>
      </p:sp>
      <p:sp>
        <p:nvSpPr>
          <p:cNvPr id="16291" name="Google Shape;16291;p29"/>
          <p:cNvSpPr txBox="1"/>
          <p:nvPr>
            <p:ph idx="3" type="subTitle"/>
          </p:nvPr>
        </p:nvSpPr>
        <p:spPr>
          <a:xfrm>
            <a:off x="5696849" y="1508019"/>
            <a:ext cx="19860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292" name="Google Shape;16292;p29"/>
          <p:cNvSpPr txBox="1"/>
          <p:nvPr>
            <p:ph idx="4" type="title"/>
          </p:nvPr>
        </p:nvSpPr>
        <p:spPr>
          <a:xfrm>
            <a:off x="2373774" y="2471310"/>
            <a:ext cx="19860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solidFill>
                  <a:schemeClr val="dk2"/>
                </a:solidFill>
              </a:defRPr>
            </a:lvl1pPr>
            <a:lvl2pPr lvl="1" rtl="0" algn="ctr">
              <a:spcBef>
                <a:spcPts val="0"/>
              </a:spcBef>
              <a:spcAft>
                <a:spcPts val="0"/>
              </a:spcAft>
              <a:buSzPts val="2500"/>
              <a:buNone/>
              <a:defRPr b="1" sz="2500"/>
            </a:lvl2pPr>
            <a:lvl3pPr lvl="2" rtl="0" algn="ctr">
              <a:spcBef>
                <a:spcPts val="0"/>
              </a:spcBef>
              <a:spcAft>
                <a:spcPts val="0"/>
              </a:spcAft>
              <a:buSzPts val="2500"/>
              <a:buNone/>
              <a:defRPr b="1" sz="2500"/>
            </a:lvl3pPr>
            <a:lvl4pPr lvl="3" rtl="0" algn="ctr">
              <a:spcBef>
                <a:spcPts val="0"/>
              </a:spcBef>
              <a:spcAft>
                <a:spcPts val="0"/>
              </a:spcAft>
              <a:buSzPts val="2500"/>
              <a:buNone/>
              <a:defRPr b="1" sz="2500"/>
            </a:lvl4pPr>
            <a:lvl5pPr lvl="4" rtl="0" algn="ctr">
              <a:spcBef>
                <a:spcPts val="0"/>
              </a:spcBef>
              <a:spcAft>
                <a:spcPts val="0"/>
              </a:spcAft>
              <a:buSzPts val="2500"/>
              <a:buNone/>
              <a:defRPr b="1" sz="2500"/>
            </a:lvl5pPr>
            <a:lvl6pPr lvl="5" rtl="0" algn="ctr">
              <a:spcBef>
                <a:spcPts val="0"/>
              </a:spcBef>
              <a:spcAft>
                <a:spcPts val="0"/>
              </a:spcAft>
              <a:buSzPts val="2500"/>
              <a:buNone/>
              <a:defRPr b="1" sz="2500"/>
            </a:lvl6pPr>
            <a:lvl7pPr lvl="6" rtl="0" algn="ctr">
              <a:spcBef>
                <a:spcPts val="0"/>
              </a:spcBef>
              <a:spcAft>
                <a:spcPts val="0"/>
              </a:spcAft>
              <a:buSzPts val="2500"/>
              <a:buNone/>
              <a:defRPr b="1" sz="2500"/>
            </a:lvl7pPr>
            <a:lvl8pPr lvl="7" rtl="0" algn="ctr">
              <a:spcBef>
                <a:spcPts val="0"/>
              </a:spcBef>
              <a:spcAft>
                <a:spcPts val="0"/>
              </a:spcAft>
              <a:buSzPts val="2500"/>
              <a:buNone/>
              <a:defRPr b="1" sz="2500"/>
            </a:lvl8pPr>
            <a:lvl9pPr lvl="8" rtl="0" algn="ctr">
              <a:spcBef>
                <a:spcPts val="0"/>
              </a:spcBef>
              <a:spcAft>
                <a:spcPts val="0"/>
              </a:spcAft>
              <a:buSzPts val="2500"/>
              <a:buNone/>
              <a:defRPr b="1" sz="2500"/>
            </a:lvl9pPr>
          </a:lstStyle>
          <a:p/>
        </p:txBody>
      </p:sp>
      <p:sp>
        <p:nvSpPr>
          <p:cNvPr id="16293" name="Google Shape;16293;p29"/>
          <p:cNvSpPr txBox="1"/>
          <p:nvPr>
            <p:ph idx="5" type="subTitle"/>
          </p:nvPr>
        </p:nvSpPr>
        <p:spPr>
          <a:xfrm>
            <a:off x="2373774" y="2680348"/>
            <a:ext cx="19860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294" name="Google Shape;16294;p29"/>
          <p:cNvSpPr txBox="1"/>
          <p:nvPr>
            <p:ph idx="6" type="title"/>
          </p:nvPr>
        </p:nvSpPr>
        <p:spPr>
          <a:xfrm>
            <a:off x="5696849" y="2471310"/>
            <a:ext cx="19860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solidFill>
                  <a:schemeClr val="dk2"/>
                </a:solidFill>
              </a:defRPr>
            </a:lvl1pPr>
            <a:lvl2pPr lvl="1" rtl="0" algn="ctr">
              <a:spcBef>
                <a:spcPts val="0"/>
              </a:spcBef>
              <a:spcAft>
                <a:spcPts val="0"/>
              </a:spcAft>
              <a:buSzPts val="2500"/>
              <a:buNone/>
              <a:defRPr b="1" sz="2500"/>
            </a:lvl2pPr>
            <a:lvl3pPr lvl="2" rtl="0" algn="ctr">
              <a:spcBef>
                <a:spcPts val="0"/>
              </a:spcBef>
              <a:spcAft>
                <a:spcPts val="0"/>
              </a:spcAft>
              <a:buSzPts val="2500"/>
              <a:buNone/>
              <a:defRPr b="1" sz="2500"/>
            </a:lvl3pPr>
            <a:lvl4pPr lvl="3" rtl="0" algn="ctr">
              <a:spcBef>
                <a:spcPts val="0"/>
              </a:spcBef>
              <a:spcAft>
                <a:spcPts val="0"/>
              </a:spcAft>
              <a:buSzPts val="2500"/>
              <a:buNone/>
              <a:defRPr b="1" sz="2500"/>
            </a:lvl4pPr>
            <a:lvl5pPr lvl="4" rtl="0" algn="ctr">
              <a:spcBef>
                <a:spcPts val="0"/>
              </a:spcBef>
              <a:spcAft>
                <a:spcPts val="0"/>
              </a:spcAft>
              <a:buSzPts val="2500"/>
              <a:buNone/>
              <a:defRPr b="1" sz="2500"/>
            </a:lvl5pPr>
            <a:lvl6pPr lvl="5" rtl="0" algn="ctr">
              <a:spcBef>
                <a:spcPts val="0"/>
              </a:spcBef>
              <a:spcAft>
                <a:spcPts val="0"/>
              </a:spcAft>
              <a:buSzPts val="2500"/>
              <a:buNone/>
              <a:defRPr b="1" sz="2500"/>
            </a:lvl6pPr>
            <a:lvl7pPr lvl="6" rtl="0" algn="ctr">
              <a:spcBef>
                <a:spcPts val="0"/>
              </a:spcBef>
              <a:spcAft>
                <a:spcPts val="0"/>
              </a:spcAft>
              <a:buSzPts val="2500"/>
              <a:buNone/>
              <a:defRPr b="1" sz="2500"/>
            </a:lvl7pPr>
            <a:lvl8pPr lvl="7" rtl="0" algn="ctr">
              <a:spcBef>
                <a:spcPts val="0"/>
              </a:spcBef>
              <a:spcAft>
                <a:spcPts val="0"/>
              </a:spcAft>
              <a:buSzPts val="2500"/>
              <a:buNone/>
              <a:defRPr b="1" sz="2500"/>
            </a:lvl8pPr>
            <a:lvl9pPr lvl="8" rtl="0" algn="ctr">
              <a:spcBef>
                <a:spcPts val="0"/>
              </a:spcBef>
              <a:spcAft>
                <a:spcPts val="0"/>
              </a:spcAft>
              <a:buSzPts val="2500"/>
              <a:buNone/>
              <a:defRPr b="1" sz="2500"/>
            </a:lvl9pPr>
          </a:lstStyle>
          <a:p/>
        </p:txBody>
      </p:sp>
      <p:sp>
        <p:nvSpPr>
          <p:cNvPr id="16295" name="Google Shape;16295;p29"/>
          <p:cNvSpPr txBox="1"/>
          <p:nvPr>
            <p:ph idx="7" type="subTitle"/>
          </p:nvPr>
        </p:nvSpPr>
        <p:spPr>
          <a:xfrm>
            <a:off x="5696849" y="2680348"/>
            <a:ext cx="19860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296" name="Google Shape;16296;p29"/>
          <p:cNvSpPr txBox="1"/>
          <p:nvPr>
            <p:ph idx="8" type="title"/>
          </p:nvPr>
        </p:nvSpPr>
        <p:spPr>
          <a:xfrm>
            <a:off x="5696849" y="3650884"/>
            <a:ext cx="19860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solidFill>
                  <a:schemeClr val="dk2"/>
                </a:solidFill>
              </a:defRPr>
            </a:lvl1pPr>
            <a:lvl2pPr lvl="1" rtl="0" algn="ctr">
              <a:spcBef>
                <a:spcPts val="0"/>
              </a:spcBef>
              <a:spcAft>
                <a:spcPts val="0"/>
              </a:spcAft>
              <a:buSzPts val="2500"/>
              <a:buNone/>
              <a:defRPr b="1" sz="2500"/>
            </a:lvl2pPr>
            <a:lvl3pPr lvl="2" rtl="0" algn="ctr">
              <a:spcBef>
                <a:spcPts val="0"/>
              </a:spcBef>
              <a:spcAft>
                <a:spcPts val="0"/>
              </a:spcAft>
              <a:buSzPts val="2500"/>
              <a:buNone/>
              <a:defRPr b="1" sz="2500"/>
            </a:lvl3pPr>
            <a:lvl4pPr lvl="3" rtl="0" algn="ctr">
              <a:spcBef>
                <a:spcPts val="0"/>
              </a:spcBef>
              <a:spcAft>
                <a:spcPts val="0"/>
              </a:spcAft>
              <a:buSzPts val="2500"/>
              <a:buNone/>
              <a:defRPr b="1" sz="2500"/>
            </a:lvl4pPr>
            <a:lvl5pPr lvl="4" rtl="0" algn="ctr">
              <a:spcBef>
                <a:spcPts val="0"/>
              </a:spcBef>
              <a:spcAft>
                <a:spcPts val="0"/>
              </a:spcAft>
              <a:buSzPts val="2500"/>
              <a:buNone/>
              <a:defRPr b="1" sz="2500"/>
            </a:lvl5pPr>
            <a:lvl6pPr lvl="5" rtl="0" algn="ctr">
              <a:spcBef>
                <a:spcPts val="0"/>
              </a:spcBef>
              <a:spcAft>
                <a:spcPts val="0"/>
              </a:spcAft>
              <a:buSzPts val="2500"/>
              <a:buNone/>
              <a:defRPr b="1" sz="2500"/>
            </a:lvl6pPr>
            <a:lvl7pPr lvl="6" rtl="0" algn="ctr">
              <a:spcBef>
                <a:spcPts val="0"/>
              </a:spcBef>
              <a:spcAft>
                <a:spcPts val="0"/>
              </a:spcAft>
              <a:buSzPts val="2500"/>
              <a:buNone/>
              <a:defRPr b="1" sz="2500"/>
            </a:lvl7pPr>
            <a:lvl8pPr lvl="7" rtl="0" algn="ctr">
              <a:spcBef>
                <a:spcPts val="0"/>
              </a:spcBef>
              <a:spcAft>
                <a:spcPts val="0"/>
              </a:spcAft>
              <a:buSzPts val="2500"/>
              <a:buNone/>
              <a:defRPr b="1" sz="2500"/>
            </a:lvl8pPr>
            <a:lvl9pPr lvl="8" rtl="0" algn="ctr">
              <a:spcBef>
                <a:spcPts val="0"/>
              </a:spcBef>
              <a:spcAft>
                <a:spcPts val="0"/>
              </a:spcAft>
              <a:buSzPts val="2500"/>
              <a:buNone/>
              <a:defRPr b="1" sz="2500"/>
            </a:lvl9pPr>
          </a:lstStyle>
          <a:p/>
        </p:txBody>
      </p:sp>
      <p:sp>
        <p:nvSpPr>
          <p:cNvPr id="16297" name="Google Shape;16297;p29"/>
          <p:cNvSpPr txBox="1"/>
          <p:nvPr>
            <p:ph idx="9" type="subTitle"/>
          </p:nvPr>
        </p:nvSpPr>
        <p:spPr>
          <a:xfrm>
            <a:off x="5696849" y="3859922"/>
            <a:ext cx="19860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298" name="Google Shape;16298;p29"/>
          <p:cNvSpPr txBox="1"/>
          <p:nvPr>
            <p:ph idx="13" type="title"/>
          </p:nvPr>
        </p:nvSpPr>
        <p:spPr>
          <a:xfrm>
            <a:off x="2373774" y="3650884"/>
            <a:ext cx="1986000" cy="3657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500"/>
              <a:buNone/>
              <a:defRPr sz="2000">
                <a:solidFill>
                  <a:schemeClr val="dk2"/>
                </a:solidFill>
              </a:defRPr>
            </a:lvl1pPr>
            <a:lvl2pPr lvl="1" rtl="0" algn="ctr">
              <a:spcBef>
                <a:spcPts val="0"/>
              </a:spcBef>
              <a:spcAft>
                <a:spcPts val="0"/>
              </a:spcAft>
              <a:buSzPts val="2500"/>
              <a:buNone/>
              <a:defRPr b="1" sz="2500"/>
            </a:lvl2pPr>
            <a:lvl3pPr lvl="2" rtl="0" algn="ctr">
              <a:spcBef>
                <a:spcPts val="0"/>
              </a:spcBef>
              <a:spcAft>
                <a:spcPts val="0"/>
              </a:spcAft>
              <a:buSzPts val="2500"/>
              <a:buNone/>
              <a:defRPr b="1" sz="2500"/>
            </a:lvl3pPr>
            <a:lvl4pPr lvl="3" rtl="0" algn="ctr">
              <a:spcBef>
                <a:spcPts val="0"/>
              </a:spcBef>
              <a:spcAft>
                <a:spcPts val="0"/>
              </a:spcAft>
              <a:buSzPts val="2500"/>
              <a:buNone/>
              <a:defRPr b="1" sz="2500"/>
            </a:lvl4pPr>
            <a:lvl5pPr lvl="4" rtl="0" algn="ctr">
              <a:spcBef>
                <a:spcPts val="0"/>
              </a:spcBef>
              <a:spcAft>
                <a:spcPts val="0"/>
              </a:spcAft>
              <a:buSzPts val="2500"/>
              <a:buNone/>
              <a:defRPr b="1" sz="2500"/>
            </a:lvl5pPr>
            <a:lvl6pPr lvl="5" rtl="0" algn="ctr">
              <a:spcBef>
                <a:spcPts val="0"/>
              </a:spcBef>
              <a:spcAft>
                <a:spcPts val="0"/>
              </a:spcAft>
              <a:buSzPts val="2500"/>
              <a:buNone/>
              <a:defRPr b="1" sz="2500"/>
            </a:lvl6pPr>
            <a:lvl7pPr lvl="6" rtl="0" algn="ctr">
              <a:spcBef>
                <a:spcPts val="0"/>
              </a:spcBef>
              <a:spcAft>
                <a:spcPts val="0"/>
              </a:spcAft>
              <a:buSzPts val="2500"/>
              <a:buNone/>
              <a:defRPr b="1" sz="2500"/>
            </a:lvl7pPr>
            <a:lvl8pPr lvl="7" rtl="0" algn="ctr">
              <a:spcBef>
                <a:spcPts val="0"/>
              </a:spcBef>
              <a:spcAft>
                <a:spcPts val="0"/>
              </a:spcAft>
              <a:buSzPts val="2500"/>
              <a:buNone/>
              <a:defRPr b="1" sz="2500"/>
            </a:lvl8pPr>
            <a:lvl9pPr lvl="8" rtl="0" algn="ctr">
              <a:spcBef>
                <a:spcPts val="0"/>
              </a:spcBef>
              <a:spcAft>
                <a:spcPts val="0"/>
              </a:spcAft>
              <a:buSzPts val="2500"/>
              <a:buNone/>
              <a:defRPr b="1" sz="2500"/>
            </a:lvl9pPr>
          </a:lstStyle>
          <a:p/>
        </p:txBody>
      </p:sp>
      <p:sp>
        <p:nvSpPr>
          <p:cNvPr id="16299" name="Google Shape;16299;p29"/>
          <p:cNvSpPr txBox="1"/>
          <p:nvPr>
            <p:ph idx="14" type="subTitle"/>
          </p:nvPr>
        </p:nvSpPr>
        <p:spPr>
          <a:xfrm>
            <a:off x="2373774" y="3859922"/>
            <a:ext cx="1986000" cy="548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300" name="Google Shape;16300;p29"/>
          <p:cNvSpPr txBox="1"/>
          <p:nvPr>
            <p:ph idx="15" type="title"/>
          </p:nvPr>
        </p:nvSpPr>
        <p:spPr>
          <a:xfrm>
            <a:off x="720000" y="365760"/>
            <a:ext cx="7704000" cy="54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16301" name="Google Shape;16301;p29"/>
          <p:cNvGrpSpPr/>
          <p:nvPr/>
        </p:nvGrpSpPr>
        <p:grpSpPr>
          <a:xfrm rot="-5400000">
            <a:off x="-2627398" y="1799028"/>
            <a:ext cx="6047916" cy="488619"/>
            <a:chOff x="1902952" y="-2637297"/>
            <a:chExt cx="6047916" cy="488619"/>
          </a:xfrm>
        </p:grpSpPr>
        <p:sp>
          <p:nvSpPr>
            <p:cNvPr id="16302" name="Google Shape;16302;p29"/>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29"/>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29"/>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29"/>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29"/>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29"/>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8" name="Google Shape;16308;p29"/>
          <p:cNvGrpSpPr/>
          <p:nvPr/>
        </p:nvGrpSpPr>
        <p:grpSpPr>
          <a:xfrm rot="-5400000">
            <a:off x="5651127" y="2516003"/>
            <a:ext cx="6047916" cy="488619"/>
            <a:chOff x="1902952" y="-2637297"/>
            <a:chExt cx="6047916" cy="488619"/>
          </a:xfrm>
        </p:grpSpPr>
        <p:sp>
          <p:nvSpPr>
            <p:cNvPr id="16309" name="Google Shape;16309;p29"/>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29"/>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29"/>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29"/>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29"/>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29"/>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5" name="Google Shape;16315;p29"/>
          <p:cNvGrpSpPr/>
          <p:nvPr/>
        </p:nvGrpSpPr>
        <p:grpSpPr>
          <a:xfrm rot="-2874560">
            <a:off x="-831561" y="184740"/>
            <a:ext cx="2521089" cy="1028188"/>
            <a:chOff x="2572076" y="-2571850"/>
            <a:chExt cx="3061968" cy="1248778"/>
          </a:xfrm>
        </p:grpSpPr>
        <p:sp>
          <p:nvSpPr>
            <p:cNvPr id="16316" name="Google Shape;16316;p29"/>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29"/>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29"/>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29"/>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29"/>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29"/>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29"/>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29"/>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29"/>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29"/>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29"/>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29"/>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29"/>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29"/>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29"/>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29"/>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29"/>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29"/>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29"/>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29"/>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29"/>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29"/>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29"/>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29"/>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29"/>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29"/>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29"/>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29"/>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29"/>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29"/>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29"/>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29"/>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29"/>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29"/>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29"/>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29"/>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29"/>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29"/>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29"/>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29"/>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29"/>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29"/>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29"/>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29"/>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29"/>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29"/>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29"/>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29"/>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29"/>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29"/>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29"/>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29"/>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29"/>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29"/>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29"/>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29"/>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29"/>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29"/>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29"/>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29"/>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29"/>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29"/>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29"/>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29"/>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29"/>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29"/>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29"/>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29"/>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29"/>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29"/>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29"/>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29"/>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29"/>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29"/>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29"/>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29"/>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29"/>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29"/>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29"/>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29"/>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29"/>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29"/>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29"/>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29"/>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29"/>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29"/>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29"/>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29"/>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29"/>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29"/>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29"/>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29"/>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29"/>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29"/>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29"/>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29"/>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29"/>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29"/>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29"/>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29"/>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29"/>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29"/>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29"/>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29"/>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29"/>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29"/>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29"/>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29"/>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29"/>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29"/>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29"/>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29"/>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29"/>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29"/>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29"/>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29"/>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29"/>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29"/>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29"/>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29"/>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29"/>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29"/>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29"/>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29"/>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29"/>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29"/>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29"/>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29"/>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29"/>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29"/>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29"/>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29"/>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29"/>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29"/>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29"/>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29"/>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29"/>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29"/>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29"/>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29"/>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29"/>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29"/>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29"/>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29"/>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29"/>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29"/>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29"/>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29"/>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29"/>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29"/>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29"/>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29"/>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29"/>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29"/>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29"/>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29"/>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29"/>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29"/>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29"/>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29"/>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29"/>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29"/>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29"/>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29"/>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29"/>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29"/>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29"/>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29"/>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29"/>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29"/>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2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2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2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2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2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2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29"/>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29"/>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29"/>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29"/>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29"/>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29"/>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29"/>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29"/>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29"/>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29"/>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29"/>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29"/>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29"/>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29"/>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29"/>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29"/>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2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2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2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2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2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2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29"/>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29"/>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29"/>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29"/>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29"/>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29"/>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29"/>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29"/>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29"/>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29"/>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29"/>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29"/>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29"/>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29"/>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29"/>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29"/>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29"/>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29"/>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29"/>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29"/>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29"/>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29"/>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29"/>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29"/>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29"/>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29"/>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29"/>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29"/>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29"/>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29"/>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29"/>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29"/>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29"/>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29"/>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29"/>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29"/>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29"/>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29"/>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29"/>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29"/>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29"/>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29"/>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29"/>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29"/>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29"/>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29"/>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29"/>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29"/>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29"/>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29"/>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29"/>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29"/>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29"/>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29"/>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29"/>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29"/>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29"/>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29"/>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29"/>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29"/>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29"/>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29"/>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29"/>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29"/>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29"/>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29"/>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29"/>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29"/>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29"/>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29"/>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29"/>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29"/>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29"/>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29"/>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29"/>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29"/>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29"/>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29"/>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29"/>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29"/>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29"/>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29"/>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29"/>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29"/>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29"/>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29"/>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29"/>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29"/>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29"/>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29"/>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29"/>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29"/>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29"/>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29"/>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29"/>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29"/>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29"/>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29"/>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29"/>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29"/>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29"/>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29"/>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29"/>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29"/>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29"/>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29"/>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29"/>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29"/>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29"/>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29"/>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29"/>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29"/>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29"/>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29"/>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29"/>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29"/>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29"/>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29"/>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29"/>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29"/>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29"/>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29"/>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29"/>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29"/>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29"/>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29"/>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29"/>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29"/>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29"/>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29"/>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29"/>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29"/>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29"/>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29"/>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29"/>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29"/>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29"/>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29"/>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29"/>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29"/>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29"/>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29"/>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29"/>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29"/>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29"/>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29"/>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29"/>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29"/>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29"/>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29"/>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29"/>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5" name="Google Shape;16665;p29"/>
          <p:cNvGrpSpPr/>
          <p:nvPr/>
        </p:nvGrpSpPr>
        <p:grpSpPr>
          <a:xfrm>
            <a:off x="4160463" y="4736538"/>
            <a:ext cx="823075" cy="243575"/>
            <a:chOff x="1664150" y="418050"/>
            <a:chExt cx="823075" cy="243575"/>
          </a:xfrm>
        </p:grpSpPr>
        <p:sp>
          <p:nvSpPr>
            <p:cNvPr id="16666" name="Google Shape;16666;p29"/>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29"/>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29"/>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29"/>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29"/>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29"/>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29"/>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29"/>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4" name="Google Shape;16674;p29"/>
          <p:cNvGrpSpPr/>
          <p:nvPr/>
        </p:nvGrpSpPr>
        <p:grpSpPr>
          <a:xfrm flipH="1">
            <a:off x="8760920" y="1497999"/>
            <a:ext cx="568773" cy="568773"/>
            <a:chOff x="2904825" y="481650"/>
            <a:chExt cx="919600" cy="919600"/>
          </a:xfrm>
        </p:grpSpPr>
        <p:sp>
          <p:nvSpPr>
            <p:cNvPr id="16675" name="Google Shape;16675;p29"/>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29"/>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29"/>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29"/>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29"/>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29"/>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29"/>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29"/>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29"/>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29"/>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29"/>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29"/>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29"/>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29"/>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29"/>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29"/>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29"/>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29"/>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29"/>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29"/>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29"/>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29"/>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29"/>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29"/>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29"/>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0" name="Google Shape;16700;p29"/>
          <p:cNvGrpSpPr/>
          <p:nvPr/>
        </p:nvGrpSpPr>
        <p:grpSpPr>
          <a:xfrm flipH="1">
            <a:off x="298136" y="2247425"/>
            <a:ext cx="342730" cy="352443"/>
            <a:chOff x="412650" y="501950"/>
            <a:chExt cx="860050" cy="884425"/>
          </a:xfrm>
        </p:grpSpPr>
        <p:sp>
          <p:nvSpPr>
            <p:cNvPr id="16701" name="Google Shape;16701;p29"/>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29"/>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29"/>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29"/>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29"/>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29"/>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29"/>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29"/>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29"/>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29"/>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29"/>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29"/>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29"/>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29"/>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5" name="Google Shape;16715;p29"/>
          <p:cNvGrpSpPr/>
          <p:nvPr/>
        </p:nvGrpSpPr>
        <p:grpSpPr>
          <a:xfrm flipH="1">
            <a:off x="57261" y="3657500"/>
            <a:ext cx="342730" cy="352443"/>
            <a:chOff x="412650" y="501950"/>
            <a:chExt cx="860050" cy="884425"/>
          </a:xfrm>
        </p:grpSpPr>
        <p:sp>
          <p:nvSpPr>
            <p:cNvPr id="16716" name="Google Shape;16716;p29"/>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29"/>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29"/>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29"/>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29"/>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29"/>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29"/>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29"/>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29"/>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29"/>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29"/>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29"/>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29"/>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29"/>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0" name="Google Shape;16730;p29"/>
          <p:cNvGrpSpPr/>
          <p:nvPr/>
        </p:nvGrpSpPr>
        <p:grpSpPr>
          <a:xfrm flipH="1">
            <a:off x="8919395" y="2836999"/>
            <a:ext cx="568773" cy="568773"/>
            <a:chOff x="2904825" y="481650"/>
            <a:chExt cx="919600" cy="919600"/>
          </a:xfrm>
        </p:grpSpPr>
        <p:sp>
          <p:nvSpPr>
            <p:cNvPr id="16731" name="Google Shape;16731;p29"/>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29"/>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29"/>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29"/>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29"/>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29"/>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29"/>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29"/>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29"/>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29"/>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29"/>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29"/>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29"/>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29"/>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29"/>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29"/>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29"/>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29"/>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29"/>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29"/>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29"/>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29"/>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29"/>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29"/>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29"/>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6" name="Google Shape;16756;p29"/>
          <p:cNvGrpSpPr/>
          <p:nvPr/>
        </p:nvGrpSpPr>
        <p:grpSpPr>
          <a:xfrm flipH="1">
            <a:off x="2673886" y="4736550"/>
            <a:ext cx="342730" cy="352443"/>
            <a:chOff x="412650" y="501950"/>
            <a:chExt cx="860050" cy="884425"/>
          </a:xfrm>
        </p:grpSpPr>
        <p:sp>
          <p:nvSpPr>
            <p:cNvPr id="16757" name="Google Shape;16757;p29"/>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29"/>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29"/>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29"/>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29"/>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29"/>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29"/>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29"/>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29"/>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29"/>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29"/>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29"/>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29"/>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29"/>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1" name="Google Shape;16771;p29"/>
          <p:cNvGrpSpPr/>
          <p:nvPr/>
        </p:nvGrpSpPr>
        <p:grpSpPr>
          <a:xfrm flipH="1">
            <a:off x="6535799" y="4933625"/>
            <a:ext cx="342730" cy="352443"/>
            <a:chOff x="412650" y="501950"/>
            <a:chExt cx="860050" cy="884425"/>
          </a:xfrm>
        </p:grpSpPr>
        <p:sp>
          <p:nvSpPr>
            <p:cNvPr id="16772" name="Google Shape;16772;p29"/>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29"/>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29"/>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29"/>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29"/>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29"/>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29"/>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29"/>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29"/>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29"/>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29"/>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29"/>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29"/>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29"/>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6" name="Google Shape;16786;p29"/>
          <p:cNvGrpSpPr/>
          <p:nvPr/>
        </p:nvGrpSpPr>
        <p:grpSpPr>
          <a:xfrm flipH="1" rot="-2233414">
            <a:off x="7735001" y="4315918"/>
            <a:ext cx="1888926" cy="914495"/>
            <a:chOff x="2203075" y="-2705275"/>
            <a:chExt cx="4020625" cy="1946525"/>
          </a:xfrm>
        </p:grpSpPr>
        <p:sp>
          <p:nvSpPr>
            <p:cNvPr id="16787" name="Google Shape;16787;p29"/>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29"/>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29"/>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29"/>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29"/>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29"/>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29"/>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29"/>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29"/>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29"/>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29"/>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29"/>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29"/>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29"/>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29"/>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29"/>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29"/>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29"/>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29"/>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29"/>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29"/>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29"/>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29"/>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29"/>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29"/>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29"/>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29"/>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29"/>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29"/>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29"/>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29"/>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29"/>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29"/>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29"/>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29"/>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29"/>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29"/>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29"/>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29"/>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29"/>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29"/>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29"/>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29"/>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29"/>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29"/>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29"/>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29"/>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29"/>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29"/>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29"/>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29"/>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29"/>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29"/>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29"/>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29"/>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29"/>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29"/>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29"/>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29"/>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29"/>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29"/>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29"/>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29"/>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29"/>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29"/>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29"/>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29"/>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29"/>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29"/>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29"/>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29"/>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29"/>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29"/>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29"/>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29"/>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29"/>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29"/>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29"/>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29"/>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29"/>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29"/>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29"/>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29"/>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29"/>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29"/>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29"/>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29"/>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29"/>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29"/>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29"/>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29"/>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29"/>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29"/>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29"/>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29"/>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29"/>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29"/>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29"/>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29"/>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29"/>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29"/>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29"/>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29"/>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29"/>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1">
  <p:cSld name="CUSTOM_7_1">
    <p:spTree>
      <p:nvGrpSpPr>
        <p:cNvPr id="16891" name="Shape 16891"/>
        <p:cNvGrpSpPr/>
        <p:nvPr/>
      </p:nvGrpSpPr>
      <p:grpSpPr>
        <a:xfrm>
          <a:off x="0" y="0"/>
          <a:ext cx="0" cy="0"/>
          <a:chOff x="0" y="0"/>
          <a:chExt cx="0" cy="0"/>
        </a:xfrm>
      </p:grpSpPr>
      <p:sp>
        <p:nvSpPr>
          <p:cNvPr id="16892" name="Google Shape;16892;p30"/>
          <p:cNvSpPr txBox="1"/>
          <p:nvPr>
            <p:ph type="title"/>
          </p:nvPr>
        </p:nvSpPr>
        <p:spPr>
          <a:xfrm>
            <a:off x="1023437" y="1919354"/>
            <a:ext cx="1986000" cy="365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893" name="Google Shape;16893;p30"/>
          <p:cNvSpPr txBox="1"/>
          <p:nvPr>
            <p:ph idx="1" type="subTitle"/>
          </p:nvPr>
        </p:nvSpPr>
        <p:spPr>
          <a:xfrm>
            <a:off x="1023437" y="2149063"/>
            <a:ext cx="19860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894" name="Google Shape;16894;p30"/>
          <p:cNvSpPr txBox="1"/>
          <p:nvPr>
            <p:ph idx="2" type="title"/>
          </p:nvPr>
        </p:nvSpPr>
        <p:spPr>
          <a:xfrm>
            <a:off x="3579000" y="1919354"/>
            <a:ext cx="1986000" cy="365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895" name="Google Shape;16895;p30"/>
          <p:cNvSpPr txBox="1"/>
          <p:nvPr>
            <p:ph idx="3" type="subTitle"/>
          </p:nvPr>
        </p:nvSpPr>
        <p:spPr>
          <a:xfrm>
            <a:off x="3579000" y="2149063"/>
            <a:ext cx="19860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896" name="Google Shape;16896;p30"/>
          <p:cNvSpPr txBox="1"/>
          <p:nvPr>
            <p:ph idx="4" type="title"/>
          </p:nvPr>
        </p:nvSpPr>
        <p:spPr>
          <a:xfrm>
            <a:off x="1023437" y="3693805"/>
            <a:ext cx="1986000" cy="365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897" name="Google Shape;16897;p30"/>
          <p:cNvSpPr txBox="1"/>
          <p:nvPr>
            <p:ph idx="5" type="subTitle"/>
          </p:nvPr>
        </p:nvSpPr>
        <p:spPr>
          <a:xfrm>
            <a:off x="1023437" y="3924241"/>
            <a:ext cx="19860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898" name="Google Shape;16898;p30"/>
          <p:cNvSpPr txBox="1"/>
          <p:nvPr>
            <p:ph idx="6" type="title"/>
          </p:nvPr>
        </p:nvSpPr>
        <p:spPr>
          <a:xfrm>
            <a:off x="3579000" y="3693805"/>
            <a:ext cx="1986000" cy="365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899" name="Google Shape;16899;p30"/>
          <p:cNvSpPr txBox="1"/>
          <p:nvPr>
            <p:ph idx="7" type="subTitle"/>
          </p:nvPr>
        </p:nvSpPr>
        <p:spPr>
          <a:xfrm>
            <a:off x="3579000" y="3924241"/>
            <a:ext cx="19860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900" name="Google Shape;16900;p30"/>
          <p:cNvSpPr txBox="1"/>
          <p:nvPr>
            <p:ph idx="8" type="title"/>
          </p:nvPr>
        </p:nvSpPr>
        <p:spPr>
          <a:xfrm>
            <a:off x="6134563" y="1919354"/>
            <a:ext cx="1986000" cy="365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901" name="Google Shape;16901;p30"/>
          <p:cNvSpPr txBox="1"/>
          <p:nvPr>
            <p:ph idx="9" type="subTitle"/>
          </p:nvPr>
        </p:nvSpPr>
        <p:spPr>
          <a:xfrm>
            <a:off x="6134563" y="2149063"/>
            <a:ext cx="19860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902" name="Google Shape;16902;p30"/>
          <p:cNvSpPr txBox="1"/>
          <p:nvPr>
            <p:ph idx="13" type="title"/>
          </p:nvPr>
        </p:nvSpPr>
        <p:spPr>
          <a:xfrm>
            <a:off x="6134563" y="3693805"/>
            <a:ext cx="1986000" cy="365700"/>
          </a:xfrm>
          <a:prstGeom prst="rect">
            <a:avLst/>
          </a:prstGeom>
        </p:spPr>
        <p:txBody>
          <a:bodyPr anchorCtr="0" anchor="b" bIns="91425" lIns="91425" spcFirstLastPara="1" rIns="91425" wrap="square" tIns="91425">
            <a:noAutofit/>
          </a:bodyPr>
          <a:lstStyle>
            <a:lvl1pPr lvl="0" rtl="0">
              <a:spcBef>
                <a:spcPts val="0"/>
              </a:spcBef>
              <a:spcAft>
                <a:spcPts val="0"/>
              </a:spcAft>
              <a:buSzPts val="2500"/>
              <a:buNone/>
              <a:defRPr sz="2000">
                <a:solidFill>
                  <a:schemeClr val="dk2"/>
                </a:solidFill>
              </a:defRPr>
            </a:lvl1pPr>
            <a:lvl2pPr lvl="1" rtl="0" algn="ctr">
              <a:spcBef>
                <a:spcPts val="0"/>
              </a:spcBef>
              <a:spcAft>
                <a:spcPts val="0"/>
              </a:spcAft>
              <a:buSzPts val="2500"/>
              <a:buNone/>
              <a:defRPr sz="2500"/>
            </a:lvl2pPr>
            <a:lvl3pPr lvl="2" rtl="0" algn="ctr">
              <a:spcBef>
                <a:spcPts val="0"/>
              </a:spcBef>
              <a:spcAft>
                <a:spcPts val="0"/>
              </a:spcAft>
              <a:buSzPts val="2500"/>
              <a:buNone/>
              <a:defRPr sz="2500"/>
            </a:lvl3pPr>
            <a:lvl4pPr lvl="3" rtl="0" algn="ctr">
              <a:spcBef>
                <a:spcPts val="0"/>
              </a:spcBef>
              <a:spcAft>
                <a:spcPts val="0"/>
              </a:spcAft>
              <a:buSzPts val="2500"/>
              <a:buNone/>
              <a:defRPr sz="2500"/>
            </a:lvl4pPr>
            <a:lvl5pPr lvl="4" rtl="0" algn="ctr">
              <a:spcBef>
                <a:spcPts val="0"/>
              </a:spcBef>
              <a:spcAft>
                <a:spcPts val="0"/>
              </a:spcAft>
              <a:buSzPts val="2500"/>
              <a:buNone/>
              <a:defRPr sz="2500"/>
            </a:lvl5pPr>
            <a:lvl6pPr lvl="5" rtl="0" algn="ctr">
              <a:spcBef>
                <a:spcPts val="0"/>
              </a:spcBef>
              <a:spcAft>
                <a:spcPts val="0"/>
              </a:spcAft>
              <a:buSzPts val="2500"/>
              <a:buNone/>
              <a:defRPr sz="2500"/>
            </a:lvl6pPr>
            <a:lvl7pPr lvl="6" rtl="0" algn="ctr">
              <a:spcBef>
                <a:spcPts val="0"/>
              </a:spcBef>
              <a:spcAft>
                <a:spcPts val="0"/>
              </a:spcAft>
              <a:buSzPts val="2500"/>
              <a:buNone/>
              <a:defRPr sz="2500"/>
            </a:lvl7pPr>
            <a:lvl8pPr lvl="7" rtl="0" algn="ctr">
              <a:spcBef>
                <a:spcPts val="0"/>
              </a:spcBef>
              <a:spcAft>
                <a:spcPts val="0"/>
              </a:spcAft>
              <a:buSzPts val="2500"/>
              <a:buNone/>
              <a:defRPr sz="2500"/>
            </a:lvl8pPr>
            <a:lvl9pPr lvl="8" rtl="0" algn="ctr">
              <a:spcBef>
                <a:spcPts val="0"/>
              </a:spcBef>
              <a:spcAft>
                <a:spcPts val="0"/>
              </a:spcAft>
              <a:buSzPts val="2500"/>
              <a:buNone/>
              <a:defRPr sz="2500"/>
            </a:lvl9pPr>
          </a:lstStyle>
          <a:p/>
        </p:txBody>
      </p:sp>
      <p:sp>
        <p:nvSpPr>
          <p:cNvPr id="16903" name="Google Shape;16903;p30"/>
          <p:cNvSpPr txBox="1"/>
          <p:nvPr>
            <p:ph idx="14" type="subTitle"/>
          </p:nvPr>
        </p:nvSpPr>
        <p:spPr>
          <a:xfrm>
            <a:off x="6134563" y="3924241"/>
            <a:ext cx="19860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6904" name="Google Shape;16904;p30"/>
          <p:cNvSpPr txBox="1"/>
          <p:nvPr>
            <p:ph idx="15" type="title"/>
          </p:nvPr>
        </p:nvSpPr>
        <p:spPr>
          <a:xfrm>
            <a:off x="720000" y="365760"/>
            <a:ext cx="7704000" cy="54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16905" name="Google Shape;16905;p30"/>
          <p:cNvGrpSpPr/>
          <p:nvPr/>
        </p:nvGrpSpPr>
        <p:grpSpPr>
          <a:xfrm>
            <a:off x="8801260" y="4120500"/>
            <a:ext cx="342730" cy="352443"/>
            <a:chOff x="412650" y="501950"/>
            <a:chExt cx="860050" cy="884425"/>
          </a:xfrm>
        </p:grpSpPr>
        <p:sp>
          <p:nvSpPr>
            <p:cNvPr id="16906" name="Google Shape;16906;p30"/>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30"/>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30"/>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30"/>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30"/>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30"/>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30"/>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30"/>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30"/>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30"/>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30"/>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30"/>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30"/>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30"/>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0" name="Google Shape;16920;p30"/>
          <p:cNvGrpSpPr/>
          <p:nvPr/>
        </p:nvGrpSpPr>
        <p:grpSpPr>
          <a:xfrm>
            <a:off x="8882413" y="2377761"/>
            <a:ext cx="568751" cy="584870"/>
            <a:chOff x="412650" y="501950"/>
            <a:chExt cx="860050" cy="884425"/>
          </a:xfrm>
        </p:grpSpPr>
        <p:sp>
          <p:nvSpPr>
            <p:cNvPr id="16921" name="Google Shape;16921;p30"/>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30"/>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30"/>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30"/>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30"/>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30"/>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30"/>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30"/>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30"/>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30"/>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30"/>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30"/>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30"/>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30"/>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5" name="Google Shape;16935;p30"/>
          <p:cNvGrpSpPr/>
          <p:nvPr/>
        </p:nvGrpSpPr>
        <p:grpSpPr>
          <a:xfrm>
            <a:off x="-415037" y="3995775"/>
            <a:ext cx="919600" cy="919600"/>
            <a:chOff x="2904825" y="481650"/>
            <a:chExt cx="919600" cy="919600"/>
          </a:xfrm>
        </p:grpSpPr>
        <p:sp>
          <p:nvSpPr>
            <p:cNvPr id="16936" name="Google Shape;16936;p30"/>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30"/>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30"/>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30"/>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30"/>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30"/>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30"/>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30"/>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30"/>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30"/>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30"/>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30"/>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30"/>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30"/>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30"/>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30"/>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30"/>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30"/>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30"/>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30"/>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30"/>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30"/>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30"/>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30"/>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30"/>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1" name="Google Shape;16961;p30"/>
          <p:cNvGrpSpPr/>
          <p:nvPr/>
        </p:nvGrpSpPr>
        <p:grpSpPr>
          <a:xfrm>
            <a:off x="65084" y="3184712"/>
            <a:ext cx="568773" cy="568773"/>
            <a:chOff x="2904825" y="481650"/>
            <a:chExt cx="919600" cy="919600"/>
          </a:xfrm>
        </p:grpSpPr>
        <p:sp>
          <p:nvSpPr>
            <p:cNvPr id="16962" name="Google Shape;16962;p30"/>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30"/>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30"/>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30"/>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30"/>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30"/>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30"/>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30"/>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30"/>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30"/>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30"/>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30"/>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30"/>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30"/>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30"/>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30"/>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30"/>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30"/>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30"/>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30"/>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30"/>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30"/>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30"/>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30"/>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30"/>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7" name="Google Shape;16987;p30"/>
          <p:cNvGrpSpPr/>
          <p:nvPr/>
        </p:nvGrpSpPr>
        <p:grpSpPr>
          <a:xfrm rot="-5400000">
            <a:off x="5737077" y="2007053"/>
            <a:ext cx="6047916" cy="488619"/>
            <a:chOff x="1902952" y="-2637297"/>
            <a:chExt cx="6047916" cy="488619"/>
          </a:xfrm>
        </p:grpSpPr>
        <p:sp>
          <p:nvSpPr>
            <p:cNvPr id="16988" name="Google Shape;16988;p30"/>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30"/>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30"/>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30"/>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30"/>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30"/>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4" name="Google Shape;16994;p30"/>
          <p:cNvGrpSpPr/>
          <p:nvPr/>
        </p:nvGrpSpPr>
        <p:grpSpPr>
          <a:xfrm flipH="1" rot="5400000">
            <a:off x="-2620159" y="2516003"/>
            <a:ext cx="6047916" cy="488619"/>
            <a:chOff x="1902952" y="-2637297"/>
            <a:chExt cx="6047916" cy="488619"/>
          </a:xfrm>
        </p:grpSpPr>
        <p:sp>
          <p:nvSpPr>
            <p:cNvPr id="16995" name="Google Shape;16995;p30"/>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30"/>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30"/>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30"/>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30"/>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30"/>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1" name="Google Shape;17001;p30"/>
          <p:cNvGrpSpPr/>
          <p:nvPr/>
        </p:nvGrpSpPr>
        <p:grpSpPr>
          <a:xfrm flipH="1">
            <a:off x="1728479" y="-122260"/>
            <a:ext cx="6047916" cy="488619"/>
            <a:chOff x="1902952" y="-2637297"/>
            <a:chExt cx="6047916" cy="488619"/>
          </a:xfrm>
        </p:grpSpPr>
        <p:sp>
          <p:nvSpPr>
            <p:cNvPr id="17002" name="Google Shape;17002;p30"/>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30"/>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30"/>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30"/>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30"/>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30"/>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8" name="Google Shape;17008;p30"/>
          <p:cNvGrpSpPr/>
          <p:nvPr/>
        </p:nvGrpSpPr>
        <p:grpSpPr>
          <a:xfrm flipH="1" rot="2874560">
            <a:off x="7571414" y="337140"/>
            <a:ext cx="2521089" cy="1028188"/>
            <a:chOff x="2572076" y="-2571850"/>
            <a:chExt cx="3061968" cy="1248778"/>
          </a:xfrm>
        </p:grpSpPr>
        <p:sp>
          <p:nvSpPr>
            <p:cNvPr id="17009" name="Google Shape;17009;p30"/>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30"/>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30"/>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30"/>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30"/>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30"/>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30"/>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30"/>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30"/>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30"/>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30"/>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30"/>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30"/>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30"/>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30"/>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30"/>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30"/>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30"/>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30"/>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30"/>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30"/>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30"/>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30"/>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30"/>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30"/>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30"/>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30"/>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30"/>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30"/>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30"/>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30"/>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30"/>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30"/>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30"/>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30"/>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30"/>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30"/>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30"/>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30"/>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30"/>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30"/>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30"/>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30"/>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30"/>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30"/>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30"/>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30"/>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30"/>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30"/>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30"/>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30"/>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30"/>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30"/>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30"/>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30"/>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30"/>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30"/>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30"/>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30"/>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30"/>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30"/>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30"/>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30"/>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30"/>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30"/>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30"/>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30"/>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30"/>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30"/>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30"/>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30"/>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30"/>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30"/>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30"/>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30"/>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30"/>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30"/>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30"/>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30"/>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30"/>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30"/>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30"/>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30"/>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30"/>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30"/>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30"/>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30"/>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30"/>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30"/>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30"/>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30"/>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30"/>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30"/>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30"/>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30"/>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30"/>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30"/>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30"/>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30"/>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30"/>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30"/>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30"/>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30"/>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30"/>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30"/>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30"/>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30"/>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30"/>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30"/>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30"/>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30"/>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30"/>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30"/>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30"/>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30"/>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30"/>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30"/>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30"/>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30"/>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30"/>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30"/>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30"/>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30"/>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30"/>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30"/>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30"/>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30"/>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30"/>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30"/>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30"/>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30"/>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30"/>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30"/>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30"/>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30"/>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30"/>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30"/>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30"/>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30"/>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30"/>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30"/>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30"/>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30"/>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30"/>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30"/>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30"/>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30"/>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30"/>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30"/>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30"/>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30"/>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30"/>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30"/>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30"/>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30"/>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30"/>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30"/>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30"/>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30"/>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30"/>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30"/>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30"/>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30"/>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30"/>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30"/>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30"/>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30"/>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30"/>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30"/>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30"/>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30"/>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30"/>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30"/>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30"/>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30"/>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30"/>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30"/>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30"/>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30"/>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30"/>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30"/>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30"/>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30"/>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30"/>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30"/>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30"/>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30"/>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30"/>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30"/>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30"/>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30"/>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30"/>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30"/>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30"/>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30"/>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30"/>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30"/>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30"/>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30"/>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30"/>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30"/>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30"/>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30"/>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30"/>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30"/>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30"/>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30"/>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30"/>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30"/>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30"/>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30"/>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30"/>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30"/>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30"/>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30"/>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30"/>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30"/>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30"/>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30"/>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30"/>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30"/>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30"/>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30"/>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30"/>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30"/>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30"/>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30"/>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30"/>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30"/>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30"/>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30"/>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30"/>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30"/>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30"/>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30"/>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30"/>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30"/>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30"/>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30"/>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30"/>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30"/>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30"/>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30"/>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30"/>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30"/>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30"/>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30"/>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30"/>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30"/>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30"/>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30"/>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30"/>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30"/>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30"/>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30"/>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30"/>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30"/>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30"/>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30"/>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30"/>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30"/>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30"/>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30"/>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30"/>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30"/>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30"/>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30"/>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30"/>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30"/>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30"/>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30"/>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30"/>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30"/>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30"/>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30"/>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30"/>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30"/>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30"/>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30"/>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30"/>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30"/>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30"/>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30"/>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30"/>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30"/>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30"/>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30"/>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30"/>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30"/>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30"/>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30"/>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30"/>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30"/>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30"/>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30"/>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30"/>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30"/>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30"/>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30"/>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30"/>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30"/>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30"/>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30"/>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30"/>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30"/>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30"/>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30"/>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30"/>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30"/>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30"/>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30"/>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30"/>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30"/>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30"/>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30"/>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30"/>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30"/>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30"/>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30"/>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30"/>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30"/>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30"/>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30"/>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30"/>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30"/>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30"/>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30"/>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30"/>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30"/>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30"/>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30"/>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30"/>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30"/>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30"/>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30"/>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30"/>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30"/>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30"/>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30"/>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30"/>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30"/>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30"/>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30"/>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30"/>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30"/>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30"/>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30"/>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30"/>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30"/>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8" name="Google Shape;17358;p30"/>
          <p:cNvGrpSpPr/>
          <p:nvPr/>
        </p:nvGrpSpPr>
        <p:grpSpPr>
          <a:xfrm rot="-2874560">
            <a:off x="-679161" y="337140"/>
            <a:ext cx="2521089" cy="1028188"/>
            <a:chOff x="2572076" y="-2571850"/>
            <a:chExt cx="3061968" cy="1248778"/>
          </a:xfrm>
        </p:grpSpPr>
        <p:sp>
          <p:nvSpPr>
            <p:cNvPr id="17359" name="Google Shape;17359;p30"/>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30"/>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30"/>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30"/>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30"/>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30"/>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30"/>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30"/>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30"/>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30"/>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30"/>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30"/>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30"/>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30"/>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30"/>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30"/>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30"/>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30"/>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30"/>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30"/>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30"/>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30"/>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30"/>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30"/>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30"/>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30"/>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30"/>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30"/>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30"/>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30"/>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30"/>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30"/>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30"/>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30"/>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30"/>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30"/>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30"/>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30"/>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30"/>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30"/>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30"/>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30"/>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30"/>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30"/>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30"/>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30"/>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30"/>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30"/>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30"/>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30"/>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30"/>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30"/>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30"/>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30"/>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30"/>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30"/>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30"/>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30"/>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30"/>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30"/>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30"/>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30"/>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30"/>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30"/>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30"/>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30"/>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30"/>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30"/>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30"/>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30"/>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30"/>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30"/>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30"/>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30"/>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30"/>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30"/>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30"/>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30"/>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30"/>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30"/>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30"/>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30"/>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30"/>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30"/>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30"/>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30"/>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30"/>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30"/>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30"/>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30"/>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30"/>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30"/>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30"/>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30"/>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30"/>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30"/>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30"/>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30"/>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30"/>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30"/>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30"/>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30"/>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30"/>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30"/>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30"/>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30"/>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30"/>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30"/>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30"/>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30"/>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30"/>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30"/>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30"/>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30"/>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30"/>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30"/>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30"/>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30"/>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30"/>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30"/>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30"/>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30"/>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30"/>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30"/>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30"/>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30"/>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30"/>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30"/>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30"/>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30"/>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30"/>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30"/>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30"/>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30"/>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30"/>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30"/>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30"/>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30"/>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30"/>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30"/>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30"/>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30"/>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30"/>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30"/>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30"/>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30"/>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30"/>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30"/>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30"/>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30"/>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30"/>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30"/>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30"/>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30"/>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30"/>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30"/>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30"/>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30"/>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30"/>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30"/>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30"/>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30"/>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30"/>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30"/>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30"/>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30"/>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30"/>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30"/>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30"/>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30"/>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30"/>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30"/>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30"/>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30"/>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30"/>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30"/>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30"/>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30"/>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30"/>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30"/>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30"/>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30"/>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30"/>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30"/>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30"/>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30"/>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30"/>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30"/>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30"/>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30"/>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30"/>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30"/>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30"/>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30"/>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30"/>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30"/>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30"/>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30"/>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30"/>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30"/>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30"/>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30"/>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30"/>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30"/>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30"/>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30"/>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30"/>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30"/>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30"/>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30"/>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30"/>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30"/>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30"/>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30"/>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30"/>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30"/>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30"/>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30"/>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30"/>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30"/>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30"/>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30"/>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30"/>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30"/>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30"/>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30"/>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30"/>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30"/>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30"/>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30"/>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30"/>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30"/>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30"/>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30"/>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30"/>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30"/>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30"/>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30"/>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30"/>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30"/>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30"/>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30"/>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30"/>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30"/>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30"/>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30"/>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30"/>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30"/>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30"/>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30"/>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30"/>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30"/>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30"/>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30"/>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30"/>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30"/>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30"/>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30"/>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30"/>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30"/>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30"/>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30"/>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30"/>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30"/>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30"/>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30"/>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30"/>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30"/>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30"/>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30"/>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30"/>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30"/>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30"/>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30"/>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30"/>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30"/>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30"/>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30"/>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30"/>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30"/>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30"/>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30"/>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30"/>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30"/>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30"/>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30"/>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30"/>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30"/>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30"/>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30"/>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30"/>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30"/>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30"/>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30"/>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30"/>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30"/>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30"/>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30"/>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30"/>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30"/>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30"/>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30"/>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30"/>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30"/>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30"/>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30"/>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30"/>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30"/>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30"/>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30"/>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30"/>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30"/>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30"/>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30"/>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30"/>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30"/>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30"/>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30"/>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30"/>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30"/>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30"/>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30"/>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30"/>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30"/>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30"/>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30"/>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30"/>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30"/>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30"/>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30"/>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30"/>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30"/>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30"/>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30"/>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30"/>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30"/>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30"/>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30"/>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30"/>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30"/>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30"/>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30"/>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30"/>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30"/>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30"/>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30"/>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30"/>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30"/>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30"/>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8" name="Google Shape;17708;p30"/>
          <p:cNvGrpSpPr/>
          <p:nvPr/>
        </p:nvGrpSpPr>
        <p:grpSpPr>
          <a:xfrm>
            <a:off x="4160463" y="4736538"/>
            <a:ext cx="823075" cy="243575"/>
            <a:chOff x="1664150" y="418050"/>
            <a:chExt cx="823075" cy="243575"/>
          </a:xfrm>
        </p:grpSpPr>
        <p:sp>
          <p:nvSpPr>
            <p:cNvPr id="17709" name="Google Shape;17709;p30"/>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30"/>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30"/>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30"/>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30"/>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30"/>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30"/>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30"/>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060" name="Shape 2060"/>
        <p:cNvGrpSpPr/>
        <p:nvPr/>
      </p:nvGrpSpPr>
      <p:grpSpPr>
        <a:xfrm>
          <a:off x="0" y="0"/>
          <a:ext cx="0" cy="0"/>
          <a:chOff x="0" y="0"/>
          <a:chExt cx="0" cy="0"/>
        </a:xfrm>
      </p:grpSpPr>
      <p:sp>
        <p:nvSpPr>
          <p:cNvPr id="2061" name="Google Shape;2061;p4"/>
          <p:cNvSpPr txBox="1"/>
          <p:nvPr>
            <p:ph type="title"/>
          </p:nvPr>
        </p:nvSpPr>
        <p:spPr>
          <a:xfrm>
            <a:off x="720000" y="365760"/>
            <a:ext cx="7704000" cy="54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Clr>
                <a:schemeClr val="lt1"/>
              </a:buClr>
              <a:buSzPts val="3500"/>
              <a:buNone/>
              <a:defRPr>
                <a:solidFill>
                  <a:schemeClr val="lt1"/>
                </a:solidFill>
              </a:defRPr>
            </a:lvl2pPr>
            <a:lvl3pPr lvl="2" rtl="0" algn="ctr">
              <a:spcBef>
                <a:spcPts val="0"/>
              </a:spcBef>
              <a:spcAft>
                <a:spcPts val="0"/>
              </a:spcAft>
              <a:buClr>
                <a:schemeClr val="lt1"/>
              </a:buClr>
              <a:buSzPts val="3500"/>
              <a:buNone/>
              <a:defRPr>
                <a:solidFill>
                  <a:schemeClr val="lt1"/>
                </a:solidFill>
              </a:defRPr>
            </a:lvl3pPr>
            <a:lvl4pPr lvl="3" rtl="0" algn="ctr">
              <a:spcBef>
                <a:spcPts val="0"/>
              </a:spcBef>
              <a:spcAft>
                <a:spcPts val="0"/>
              </a:spcAft>
              <a:buClr>
                <a:schemeClr val="lt1"/>
              </a:buClr>
              <a:buSzPts val="3500"/>
              <a:buNone/>
              <a:defRPr>
                <a:solidFill>
                  <a:schemeClr val="lt1"/>
                </a:solidFill>
              </a:defRPr>
            </a:lvl4pPr>
            <a:lvl5pPr lvl="4" rtl="0" algn="ctr">
              <a:spcBef>
                <a:spcPts val="0"/>
              </a:spcBef>
              <a:spcAft>
                <a:spcPts val="0"/>
              </a:spcAft>
              <a:buClr>
                <a:schemeClr val="lt1"/>
              </a:buClr>
              <a:buSzPts val="3500"/>
              <a:buNone/>
              <a:defRPr>
                <a:solidFill>
                  <a:schemeClr val="lt1"/>
                </a:solidFill>
              </a:defRPr>
            </a:lvl5pPr>
            <a:lvl6pPr lvl="5" rtl="0" algn="ctr">
              <a:spcBef>
                <a:spcPts val="0"/>
              </a:spcBef>
              <a:spcAft>
                <a:spcPts val="0"/>
              </a:spcAft>
              <a:buClr>
                <a:schemeClr val="lt1"/>
              </a:buClr>
              <a:buSzPts val="3500"/>
              <a:buNone/>
              <a:defRPr>
                <a:solidFill>
                  <a:schemeClr val="lt1"/>
                </a:solidFill>
              </a:defRPr>
            </a:lvl6pPr>
            <a:lvl7pPr lvl="6" rtl="0" algn="ctr">
              <a:spcBef>
                <a:spcPts val="0"/>
              </a:spcBef>
              <a:spcAft>
                <a:spcPts val="0"/>
              </a:spcAft>
              <a:buClr>
                <a:schemeClr val="lt1"/>
              </a:buClr>
              <a:buSzPts val="3500"/>
              <a:buNone/>
              <a:defRPr>
                <a:solidFill>
                  <a:schemeClr val="lt1"/>
                </a:solidFill>
              </a:defRPr>
            </a:lvl7pPr>
            <a:lvl8pPr lvl="7" rtl="0" algn="ctr">
              <a:spcBef>
                <a:spcPts val="0"/>
              </a:spcBef>
              <a:spcAft>
                <a:spcPts val="0"/>
              </a:spcAft>
              <a:buClr>
                <a:schemeClr val="lt1"/>
              </a:buClr>
              <a:buSzPts val="3500"/>
              <a:buNone/>
              <a:defRPr>
                <a:solidFill>
                  <a:schemeClr val="lt1"/>
                </a:solidFill>
              </a:defRPr>
            </a:lvl8pPr>
            <a:lvl9pPr lvl="8" rtl="0" algn="ctr">
              <a:spcBef>
                <a:spcPts val="0"/>
              </a:spcBef>
              <a:spcAft>
                <a:spcPts val="0"/>
              </a:spcAft>
              <a:buClr>
                <a:schemeClr val="lt1"/>
              </a:buClr>
              <a:buSzPts val="3500"/>
              <a:buNone/>
              <a:defRPr>
                <a:solidFill>
                  <a:schemeClr val="lt1"/>
                </a:solidFill>
              </a:defRPr>
            </a:lvl9pPr>
          </a:lstStyle>
          <a:p/>
        </p:txBody>
      </p:sp>
      <p:sp>
        <p:nvSpPr>
          <p:cNvPr id="2062" name="Google Shape;2062;p4"/>
          <p:cNvSpPr txBox="1"/>
          <p:nvPr>
            <p:ph idx="1" type="body"/>
          </p:nvPr>
        </p:nvSpPr>
        <p:spPr>
          <a:xfrm>
            <a:off x="716900" y="1051849"/>
            <a:ext cx="7704000" cy="365700"/>
          </a:xfrm>
          <a:prstGeom prst="rect">
            <a:avLst/>
          </a:prstGeom>
        </p:spPr>
        <p:txBody>
          <a:bodyPr anchorCtr="0" anchor="t" bIns="91425" lIns="91425" spcFirstLastPara="1" rIns="91425" wrap="square" tIns="91425">
            <a:noAutofit/>
          </a:bodyPr>
          <a:lstStyle>
            <a:lvl1pPr indent="-330200" lvl="0" marL="457200" rtl="0" algn="ctr">
              <a:lnSpc>
                <a:spcPct val="100000"/>
              </a:lnSpc>
              <a:spcBef>
                <a:spcPts val="0"/>
              </a:spcBef>
              <a:spcAft>
                <a:spcPts val="0"/>
              </a:spcAft>
              <a:buSzPts val="1600"/>
              <a:buFont typeface="Mulish SemiBold"/>
              <a:buAutoNum type="arabicPeriod"/>
              <a:defRPr/>
            </a:lvl1pPr>
            <a:lvl2pPr indent="-330200" lvl="1" marL="914400" rtl="0">
              <a:lnSpc>
                <a:spcPct val="100000"/>
              </a:lnSpc>
              <a:spcBef>
                <a:spcPts val="0"/>
              </a:spcBef>
              <a:spcAft>
                <a:spcPts val="0"/>
              </a:spcAft>
              <a:buSzPts val="1600"/>
              <a:buFont typeface="Roboto Condensed Light"/>
              <a:buAutoNum type="alphaLcPeriod"/>
              <a:defRPr sz="1600"/>
            </a:lvl2pPr>
            <a:lvl3pPr indent="-330200" lvl="2" marL="1371600" rtl="0">
              <a:lnSpc>
                <a:spcPct val="100000"/>
              </a:lnSpc>
              <a:spcBef>
                <a:spcPts val="0"/>
              </a:spcBef>
              <a:spcAft>
                <a:spcPts val="0"/>
              </a:spcAft>
              <a:buSzPts val="1600"/>
              <a:buFont typeface="Roboto Condensed Light"/>
              <a:buAutoNum type="romanLcPeriod"/>
              <a:defRPr sz="1600"/>
            </a:lvl3pPr>
            <a:lvl4pPr indent="-330200" lvl="3" marL="1828800" rtl="0">
              <a:lnSpc>
                <a:spcPct val="100000"/>
              </a:lnSpc>
              <a:spcBef>
                <a:spcPts val="0"/>
              </a:spcBef>
              <a:spcAft>
                <a:spcPts val="0"/>
              </a:spcAft>
              <a:buSzPts val="1600"/>
              <a:buFont typeface="Roboto Condensed Light"/>
              <a:buAutoNum type="arabicPeriod"/>
              <a:defRPr sz="1600"/>
            </a:lvl4pPr>
            <a:lvl5pPr indent="-330200" lvl="4" marL="2286000" rtl="0">
              <a:lnSpc>
                <a:spcPct val="100000"/>
              </a:lnSpc>
              <a:spcBef>
                <a:spcPts val="0"/>
              </a:spcBef>
              <a:spcAft>
                <a:spcPts val="0"/>
              </a:spcAft>
              <a:buSzPts val="1600"/>
              <a:buFont typeface="Roboto Condensed Light"/>
              <a:buAutoNum type="alphaLcPeriod"/>
              <a:defRPr sz="1600"/>
            </a:lvl5pPr>
            <a:lvl6pPr indent="-330200" lvl="5" marL="2743200" rtl="0">
              <a:lnSpc>
                <a:spcPct val="100000"/>
              </a:lnSpc>
              <a:spcBef>
                <a:spcPts val="0"/>
              </a:spcBef>
              <a:spcAft>
                <a:spcPts val="0"/>
              </a:spcAft>
              <a:buSzPts val="1600"/>
              <a:buFont typeface="Roboto Condensed Light"/>
              <a:buAutoNum type="romanLcPeriod"/>
              <a:defRPr sz="1600"/>
            </a:lvl6pPr>
            <a:lvl7pPr indent="-330200" lvl="6" marL="3200400" rtl="0">
              <a:lnSpc>
                <a:spcPct val="100000"/>
              </a:lnSpc>
              <a:spcBef>
                <a:spcPts val="0"/>
              </a:spcBef>
              <a:spcAft>
                <a:spcPts val="0"/>
              </a:spcAft>
              <a:buSzPts val="1600"/>
              <a:buFont typeface="Roboto Condensed Light"/>
              <a:buAutoNum type="arabicPeriod"/>
              <a:defRPr sz="1600"/>
            </a:lvl7pPr>
            <a:lvl8pPr indent="-330200" lvl="7" marL="3657600" rtl="0">
              <a:lnSpc>
                <a:spcPct val="100000"/>
              </a:lnSpc>
              <a:spcBef>
                <a:spcPts val="0"/>
              </a:spcBef>
              <a:spcAft>
                <a:spcPts val="0"/>
              </a:spcAft>
              <a:buSzPts val="1600"/>
              <a:buFont typeface="Roboto Condensed Light"/>
              <a:buAutoNum type="alphaLcPeriod"/>
              <a:defRPr sz="1600"/>
            </a:lvl8pPr>
            <a:lvl9pPr indent="-330200" lvl="8" marL="4114800" rtl="0">
              <a:lnSpc>
                <a:spcPct val="100000"/>
              </a:lnSpc>
              <a:spcBef>
                <a:spcPts val="0"/>
              </a:spcBef>
              <a:spcAft>
                <a:spcPts val="0"/>
              </a:spcAft>
              <a:buSzPts val="1600"/>
              <a:buFont typeface="Roboto Condensed Light"/>
              <a:buAutoNum type="romanLcPeriod"/>
              <a:defRPr sz="1600"/>
            </a:lvl9pPr>
          </a:lstStyle>
          <a:p/>
        </p:txBody>
      </p:sp>
      <p:grpSp>
        <p:nvGrpSpPr>
          <p:cNvPr id="2063" name="Google Shape;2063;p4"/>
          <p:cNvGrpSpPr/>
          <p:nvPr/>
        </p:nvGrpSpPr>
        <p:grpSpPr>
          <a:xfrm>
            <a:off x="8715800" y="2644325"/>
            <a:ext cx="919600" cy="919600"/>
            <a:chOff x="2904825" y="481650"/>
            <a:chExt cx="919600" cy="919600"/>
          </a:xfrm>
        </p:grpSpPr>
        <p:sp>
          <p:nvSpPr>
            <p:cNvPr id="2064" name="Google Shape;2064;p4"/>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 name="Google Shape;2089;p4"/>
          <p:cNvGrpSpPr/>
          <p:nvPr/>
        </p:nvGrpSpPr>
        <p:grpSpPr>
          <a:xfrm>
            <a:off x="-474050" y="2701475"/>
            <a:ext cx="919600" cy="919600"/>
            <a:chOff x="2904825" y="481650"/>
            <a:chExt cx="919600" cy="919600"/>
          </a:xfrm>
        </p:grpSpPr>
        <p:sp>
          <p:nvSpPr>
            <p:cNvPr id="2090" name="Google Shape;2090;p4"/>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 name="Google Shape;2115;p4"/>
          <p:cNvGrpSpPr/>
          <p:nvPr/>
        </p:nvGrpSpPr>
        <p:grpSpPr>
          <a:xfrm>
            <a:off x="8443138" y="761061"/>
            <a:ext cx="568751" cy="584870"/>
            <a:chOff x="412650" y="501950"/>
            <a:chExt cx="860050" cy="884425"/>
          </a:xfrm>
        </p:grpSpPr>
        <p:sp>
          <p:nvSpPr>
            <p:cNvPr id="2116" name="Google Shape;2116;p4"/>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 name="Google Shape;2130;p4"/>
          <p:cNvGrpSpPr/>
          <p:nvPr/>
        </p:nvGrpSpPr>
        <p:grpSpPr>
          <a:xfrm>
            <a:off x="8634339" y="234993"/>
            <a:ext cx="296115" cy="304508"/>
            <a:chOff x="412650" y="501950"/>
            <a:chExt cx="860050" cy="884425"/>
          </a:xfrm>
        </p:grpSpPr>
        <p:sp>
          <p:nvSpPr>
            <p:cNvPr id="2131" name="Google Shape;2131;p4"/>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 name="Google Shape;2145;p4"/>
          <p:cNvGrpSpPr/>
          <p:nvPr/>
        </p:nvGrpSpPr>
        <p:grpSpPr>
          <a:xfrm>
            <a:off x="1548042" y="-46672"/>
            <a:ext cx="6047916" cy="488619"/>
            <a:chOff x="1902952" y="-2637297"/>
            <a:chExt cx="6047916" cy="488619"/>
          </a:xfrm>
        </p:grpSpPr>
        <p:sp>
          <p:nvSpPr>
            <p:cNvPr id="2146" name="Google Shape;2146;p4"/>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 name="Google Shape;2152;p4"/>
          <p:cNvGrpSpPr/>
          <p:nvPr/>
        </p:nvGrpSpPr>
        <p:grpSpPr>
          <a:xfrm rot="-2874560">
            <a:off x="-831561" y="184740"/>
            <a:ext cx="2521089" cy="1028188"/>
            <a:chOff x="2572076" y="-2571850"/>
            <a:chExt cx="3061968" cy="1248778"/>
          </a:xfrm>
        </p:grpSpPr>
        <p:sp>
          <p:nvSpPr>
            <p:cNvPr id="2153" name="Google Shape;2153;p4"/>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2" name="Google Shape;2502;p4"/>
          <p:cNvGrpSpPr/>
          <p:nvPr/>
        </p:nvGrpSpPr>
        <p:grpSpPr>
          <a:xfrm>
            <a:off x="4160463" y="4736538"/>
            <a:ext cx="823075" cy="243575"/>
            <a:chOff x="1664150" y="418050"/>
            <a:chExt cx="823075" cy="243575"/>
          </a:xfrm>
        </p:grpSpPr>
        <p:sp>
          <p:nvSpPr>
            <p:cNvPr id="2503" name="Google Shape;2503;p4"/>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1" name="Google Shape;2511;p4"/>
          <p:cNvGrpSpPr/>
          <p:nvPr/>
        </p:nvGrpSpPr>
        <p:grpSpPr>
          <a:xfrm flipH="1" rot="-2233414">
            <a:off x="7735001" y="4315918"/>
            <a:ext cx="1888926" cy="914495"/>
            <a:chOff x="2203075" y="-2705275"/>
            <a:chExt cx="4020625" cy="1946525"/>
          </a:xfrm>
        </p:grpSpPr>
        <p:sp>
          <p:nvSpPr>
            <p:cNvPr id="2512" name="Google Shape;2512;p4"/>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7717" name="Shape 17717"/>
        <p:cNvGrpSpPr/>
        <p:nvPr/>
      </p:nvGrpSpPr>
      <p:grpSpPr>
        <a:xfrm>
          <a:off x="0" y="0"/>
          <a:ext cx="0" cy="0"/>
          <a:chOff x="0" y="0"/>
          <a:chExt cx="0" cy="0"/>
        </a:xfrm>
      </p:grpSpPr>
      <p:sp>
        <p:nvSpPr>
          <p:cNvPr id="17718" name="Google Shape;17718;p31"/>
          <p:cNvSpPr txBox="1"/>
          <p:nvPr>
            <p:ph idx="1" type="subTitle"/>
          </p:nvPr>
        </p:nvSpPr>
        <p:spPr>
          <a:xfrm>
            <a:off x="2472600" y="1531655"/>
            <a:ext cx="4198800" cy="3657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PT Sans"/>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17719" name="Google Shape;17719;p31"/>
          <p:cNvSpPr txBox="1"/>
          <p:nvPr>
            <p:ph idx="2" type="subTitle"/>
          </p:nvPr>
        </p:nvSpPr>
        <p:spPr>
          <a:xfrm>
            <a:off x="2472600" y="2751025"/>
            <a:ext cx="4198800" cy="3657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PT Sans"/>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17720" name="Google Shape;17720;p31"/>
          <p:cNvSpPr txBox="1"/>
          <p:nvPr>
            <p:ph idx="3" type="subTitle"/>
          </p:nvPr>
        </p:nvSpPr>
        <p:spPr>
          <a:xfrm>
            <a:off x="2472600" y="3964674"/>
            <a:ext cx="4198800" cy="365700"/>
          </a:xfrm>
          <a:prstGeom prst="rect">
            <a:avLst/>
          </a:prstGeom>
          <a:noFill/>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PT Sans"/>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17721" name="Google Shape;17721;p31"/>
          <p:cNvSpPr txBox="1"/>
          <p:nvPr>
            <p:ph hasCustomPrompt="1" type="title"/>
          </p:nvPr>
        </p:nvSpPr>
        <p:spPr>
          <a:xfrm>
            <a:off x="2472600" y="813126"/>
            <a:ext cx="4198800" cy="6402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6000"/>
              <a:buNone/>
              <a:defRPr sz="45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7722" name="Google Shape;17722;p31"/>
          <p:cNvSpPr txBox="1"/>
          <p:nvPr>
            <p:ph hasCustomPrompt="1" idx="4" type="title"/>
          </p:nvPr>
        </p:nvSpPr>
        <p:spPr>
          <a:xfrm>
            <a:off x="2472600" y="2031549"/>
            <a:ext cx="4198800" cy="6402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6000"/>
              <a:buNone/>
              <a:defRPr sz="45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7723" name="Google Shape;17723;p31"/>
          <p:cNvSpPr txBox="1"/>
          <p:nvPr>
            <p:ph hasCustomPrompt="1" idx="5" type="title"/>
          </p:nvPr>
        </p:nvSpPr>
        <p:spPr>
          <a:xfrm>
            <a:off x="2472600" y="3245198"/>
            <a:ext cx="4198800" cy="6402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6000"/>
              <a:buNone/>
              <a:defRPr sz="4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grpSp>
        <p:nvGrpSpPr>
          <p:cNvPr id="17724" name="Google Shape;17724;p31"/>
          <p:cNvGrpSpPr/>
          <p:nvPr/>
        </p:nvGrpSpPr>
        <p:grpSpPr>
          <a:xfrm rot="-1126034">
            <a:off x="-220226" y="154716"/>
            <a:ext cx="2521152" cy="1028214"/>
            <a:chOff x="2572076" y="-2571850"/>
            <a:chExt cx="3061968" cy="1248778"/>
          </a:xfrm>
        </p:grpSpPr>
        <p:sp>
          <p:nvSpPr>
            <p:cNvPr id="17725" name="Google Shape;17725;p31"/>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31"/>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31"/>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31"/>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31"/>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31"/>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31"/>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31"/>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31"/>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31"/>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31"/>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31"/>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31"/>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31"/>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31"/>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31"/>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31"/>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31"/>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31"/>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31"/>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31"/>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31"/>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31"/>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31"/>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31"/>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31"/>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31"/>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31"/>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31"/>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31"/>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31"/>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31"/>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31"/>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31"/>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31"/>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31"/>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31"/>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31"/>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31"/>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31"/>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31"/>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31"/>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31"/>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31"/>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31"/>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31"/>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31"/>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31"/>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31"/>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31"/>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31"/>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31"/>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31"/>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31"/>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31"/>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31"/>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31"/>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31"/>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31"/>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31"/>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31"/>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31"/>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31"/>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31"/>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31"/>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31"/>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31"/>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31"/>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31"/>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31"/>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31"/>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31"/>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31"/>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31"/>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31"/>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31"/>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31"/>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31"/>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31"/>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31"/>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31"/>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31"/>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31"/>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31"/>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31"/>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31"/>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31"/>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31"/>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31"/>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31"/>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31"/>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31"/>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31"/>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31"/>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31"/>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31"/>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31"/>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31"/>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31"/>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31"/>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31"/>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31"/>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31"/>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31"/>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31"/>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31"/>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31"/>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31"/>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31"/>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31"/>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31"/>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31"/>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31"/>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31"/>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31"/>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31"/>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31"/>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31"/>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31"/>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31"/>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31"/>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31"/>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31"/>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31"/>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31"/>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31"/>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31"/>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31"/>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31"/>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31"/>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31"/>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31"/>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31"/>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31"/>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31"/>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31"/>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31"/>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31"/>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31"/>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31"/>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31"/>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31"/>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31"/>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31"/>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31"/>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31"/>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31"/>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31"/>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31"/>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31"/>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31"/>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31"/>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31"/>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31"/>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31"/>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31"/>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31"/>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31"/>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31"/>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31"/>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31"/>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31"/>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31"/>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31"/>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31"/>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31"/>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31"/>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31"/>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31"/>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31"/>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3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3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3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3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3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3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31"/>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31"/>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31"/>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31"/>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31"/>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31"/>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31"/>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31"/>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31"/>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31"/>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31"/>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31"/>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31"/>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31"/>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31"/>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31"/>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3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3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3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3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3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3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31"/>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31"/>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31"/>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31"/>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31"/>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31"/>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31"/>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31"/>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31"/>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31"/>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31"/>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31"/>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31"/>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31"/>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31"/>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31"/>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31"/>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31"/>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31"/>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31"/>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31"/>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31"/>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31"/>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31"/>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31"/>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31"/>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31"/>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31"/>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31"/>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31"/>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31"/>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31"/>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31"/>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31"/>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31"/>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31"/>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31"/>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31"/>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31"/>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31"/>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31"/>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31"/>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31"/>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31"/>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31"/>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31"/>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31"/>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31"/>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31"/>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31"/>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31"/>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31"/>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31"/>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31"/>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31"/>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31"/>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31"/>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31"/>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31"/>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31"/>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31"/>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31"/>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31"/>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31"/>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31"/>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31"/>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31"/>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31"/>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31"/>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31"/>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31"/>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31"/>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31"/>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31"/>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31"/>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31"/>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31"/>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31"/>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31"/>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31"/>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31"/>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31"/>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31"/>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31"/>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31"/>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31"/>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31"/>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31"/>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31"/>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31"/>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31"/>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31"/>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31"/>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31"/>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31"/>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31"/>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31"/>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31"/>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31"/>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31"/>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31"/>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31"/>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31"/>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31"/>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31"/>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31"/>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31"/>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31"/>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31"/>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31"/>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31"/>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31"/>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31"/>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31"/>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31"/>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31"/>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31"/>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31"/>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31"/>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31"/>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31"/>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31"/>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31"/>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31"/>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31"/>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31"/>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31"/>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31"/>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31"/>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31"/>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31"/>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31"/>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31"/>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31"/>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31"/>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31"/>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31"/>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31"/>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31"/>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31"/>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31"/>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31"/>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31"/>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31"/>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31"/>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31"/>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31"/>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31"/>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31"/>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31"/>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31"/>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4" name="Google Shape;18074;p31"/>
          <p:cNvGrpSpPr/>
          <p:nvPr/>
        </p:nvGrpSpPr>
        <p:grpSpPr>
          <a:xfrm flipH="1" rot="1126034">
            <a:off x="6843074" y="154716"/>
            <a:ext cx="2521152" cy="1028214"/>
            <a:chOff x="2572076" y="-2571850"/>
            <a:chExt cx="3061968" cy="1248778"/>
          </a:xfrm>
        </p:grpSpPr>
        <p:sp>
          <p:nvSpPr>
            <p:cNvPr id="18075" name="Google Shape;18075;p31"/>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31"/>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31"/>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31"/>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31"/>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31"/>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31"/>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31"/>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31"/>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31"/>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31"/>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31"/>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31"/>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31"/>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31"/>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31"/>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31"/>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31"/>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31"/>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31"/>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31"/>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31"/>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31"/>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31"/>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31"/>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31"/>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31"/>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31"/>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31"/>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31"/>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31"/>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31"/>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31"/>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31"/>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31"/>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31"/>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31"/>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31"/>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31"/>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31"/>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31"/>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31"/>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31"/>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31"/>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31"/>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31"/>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31"/>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31"/>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31"/>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31"/>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31"/>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31"/>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31"/>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31"/>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31"/>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31"/>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31"/>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31"/>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31"/>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31"/>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31"/>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31"/>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31"/>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31"/>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31"/>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31"/>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31"/>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31"/>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31"/>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31"/>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31"/>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31"/>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31"/>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31"/>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31"/>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31"/>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31"/>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31"/>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31"/>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31"/>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31"/>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31"/>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31"/>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31"/>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31"/>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31"/>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31"/>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31"/>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31"/>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31"/>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31"/>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31"/>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31"/>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31"/>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31"/>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31"/>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31"/>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31"/>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31"/>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31"/>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31"/>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31"/>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31"/>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31"/>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31"/>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31"/>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31"/>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31"/>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31"/>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31"/>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31"/>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31"/>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31"/>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31"/>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31"/>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31"/>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31"/>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31"/>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31"/>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31"/>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31"/>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31"/>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31"/>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31"/>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31"/>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31"/>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31"/>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31"/>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31"/>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31"/>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31"/>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31"/>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31"/>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31"/>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31"/>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31"/>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31"/>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31"/>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31"/>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31"/>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31"/>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31"/>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31"/>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31"/>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31"/>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31"/>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31"/>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31"/>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31"/>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31"/>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31"/>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31"/>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31"/>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31"/>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31"/>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31"/>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31"/>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31"/>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31"/>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31"/>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31"/>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31"/>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31"/>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31"/>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31"/>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31"/>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31"/>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31"/>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31"/>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31"/>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3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3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3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3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3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3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31"/>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31"/>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31"/>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31"/>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31"/>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31"/>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31"/>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31"/>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31"/>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31"/>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31"/>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31"/>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31"/>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31"/>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31"/>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31"/>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3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3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3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3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31"/>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31"/>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31"/>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31"/>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31"/>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31"/>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31"/>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31"/>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31"/>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31"/>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31"/>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31"/>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31"/>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31"/>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31"/>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31"/>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31"/>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31"/>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31"/>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31"/>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31"/>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31"/>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31"/>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31"/>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31"/>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31"/>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31"/>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31"/>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31"/>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31"/>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31"/>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31"/>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31"/>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31"/>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31"/>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31"/>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31"/>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31"/>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31"/>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31"/>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31"/>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31"/>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31"/>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31"/>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31"/>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31"/>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31"/>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31"/>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31"/>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31"/>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31"/>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31"/>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31"/>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31"/>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31"/>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31"/>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31"/>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31"/>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31"/>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31"/>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31"/>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31"/>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31"/>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31"/>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31"/>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31"/>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31"/>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31"/>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31"/>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31"/>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31"/>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31"/>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31"/>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31"/>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31"/>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31"/>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31"/>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31"/>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31"/>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31"/>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31"/>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31"/>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31"/>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31"/>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31"/>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31"/>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31"/>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31"/>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31"/>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31"/>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31"/>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31"/>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31"/>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31"/>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31"/>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31"/>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31"/>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31"/>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31"/>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31"/>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31"/>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31"/>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31"/>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31"/>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31"/>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31"/>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31"/>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31"/>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31"/>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31"/>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31"/>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31"/>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31"/>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31"/>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31"/>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31"/>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31"/>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31"/>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31"/>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31"/>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31"/>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31"/>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31"/>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31"/>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31"/>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31"/>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31"/>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31"/>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31"/>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31"/>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31"/>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31"/>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31"/>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31"/>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31"/>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31"/>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31"/>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31"/>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31"/>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31"/>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31"/>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31"/>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31"/>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31"/>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31"/>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31"/>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31"/>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31"/>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31"/>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31"/>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31"/>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31"/>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31"/>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4" name="Google Shape;18424;p31"/>
          <p:cNvGrpSpPr/>
          <p:nvPr/>
        </p:nvGrpSpPr>
        <p:grpSpPr>
          <a:xfrm>
            <a:off x="292860" y="3580475"/>
            <a:ext cx="342730" cy="352443"/>
            <a:chOff x="412650" y="501950"/>
            <a:chExt cx="860050" cy="884425"/>
          </a:xfrm>
        </p:grpSpPr>
        <p:sp>
          <p:nvSpPr>
            <p:cNvPr id="18425" name="Google Shape;18425;p31"/>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31"/>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31"/>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31"/>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31"/>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31"/>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31"/>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31"/>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31"/>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31"/>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31"/>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31"/>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31"/>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31"/>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9" name="Google Shape;18439;p31"/>
          <p:cNvGrpSpPr/>
          <p:nvPr/>
        </p:nvGrpSpPr>
        <p:grpSpPr>
          <a:xfrm>
            <a:off x="201313" y="4191661"/>
            <a:ext cx="568751" cy="584870"/>
            <a:chOff x="412650" y="501950"/>
            <a:chExt cx="860050" cy="884425"/>
          </a:xfrm>
        </p:grpSpPr>
        <p:sp>
          <p:nvSpPr>
            <p:cNvPr id="18440" name="Google Shape;18440;p31"/>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31"/>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31"/>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31"/>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31"/>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31"/>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31"/>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31"/>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31"/>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31"/>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31"/>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31"/>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31"/>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31"/>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4" name="Google Shape;18454;p31"/>
          <p:cNvGrpSpPr/>
          <p:nvPr/>
        </p:nvGrpSpPr>
        <p:grpSpPr>
          <a:xfrm>
            <a:off x="7953838" y="4004000"/>
            <a:ext cx="919600" cy="919600"/>
            <a:chOff x="2904825" y="481650"/>
            <a:chExt cx="919600" cy="919600"/>
          </a:xfrm>
        </p:grpSpPr>
        <p:sp>
          <p:nvSpPr>
            <p:cNvPr id="18455" name="Google Shape;18455;p31"/>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31"/>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31"/>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31"/>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31"/>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31"/>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31"/>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31"/>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31"/>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31"/>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31"/>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31"/>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31"/>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31"/>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31"/>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31"/>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31"/>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31"/>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31"/>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31"/>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31"/>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31"/>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31"/>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31"/>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31"/>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0" name="Google Shape;18480;p31"/>
          <p:cNvGrpSpPr/>
          <p:nvPr/>
        </p:nvGrpSpPr>
        <p:grpSpPr>
          <a:xfrm>
            <a:off x="8433959" y="3192937"/>
            <a:ext cx="568773" cy="568773"/>
            <a:chOff x="2904825" y="481650"/>
            <a:chExt cx="919600" cy="919600"/>
          </a:xfrm>
        </p:grpSpPr>
        <p:sp>
          <p:nvSpPr>
            <p:cNvPr id="18481" name="Google Shape;18481;p31"/>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31"/>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31"/>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31"/>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31"/>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31"/>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31"/>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31"/>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31"/>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31"/>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31"/>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31"/>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31"/>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31"/>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31"/>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31"/>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31"/>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31"/>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31"/>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31"/>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31"/>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31"/>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31"/>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31"/>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31"/>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6" name="Google Shape;18506;p31"/>
          <p:cNvGrpSpPr/>
          <p:nvPr/>
        </p:nvGrpSpPr>
        <p:grpSpPr>
          <a:xfrm>
            <a:off x="4287613" y="4859486"/>
            <a:ext cx="568751" cy="584870"/>
            <a:chOff x="412650" y="501950"/>
            <a:chExt cx="860050" cy="884425"/>
          </a:xfrm>
        </p:grpSpPr>
        <p:sp>
          <p:nvSpPr>
            <p:cNvPr id="18507" name="Google Shape;18507;p31"/>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31"/>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31"/>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31"/>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31"/>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31"/>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31"/>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31"/>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31"/>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31"/>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31"/>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31"/>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31"/>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31"/>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1" name="Google Shape;18521;p31"/>
          <p:cNvGrpSpPr/>
          <p:nvPr/>
        </p:nvGrpSpPr>
        <p:grpSpPr>
          <a:xfrm>
            <a:off x="4287613" y="-286189"/>
            <a:ext cx="568751" cy="584870"/>
            <a:chOff x="412650" y="501950"/>
            <a:chExt cx="860050" cy="884425"/>
          </a:xfrm>
        </p:grpSpPr>
        <p:sp>
          <p:nvSpPr>
            <p:cNvPr id="18522" name="Google Shape;18522;p31"/>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31"/>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31"/>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31"/>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31"/>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31"/>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31"/>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31"/>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31"/>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31"/>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31"/>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31"/>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31"/>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31"/>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6" name="Google Shape;18536;p31"/>
          <p:cNvGrpSpPr/>
          <p:nvPr/>
        </p:nvGrpSpPr>
        <p:grpSpPr>
          <a:xfrm>
            <a:off x="1204502" y="152403"/>
            <a:ext cx="6047916" cy="488619"/>
            <a:chOff x="1902952" y="-2637297"/>
            <a:chExt cx="6047916" cy="488619"/>
          </a:xfrm>
        </p:grpSpPr>
        <p:sp>
          <p:nvSpPr>
            <p:cNvPr id="18537" name="Google Shape;18537;p31"/>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31"/>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31"/>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31"/>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31"/>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31"/>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3" name="Google Shape;18543;p31"/>
          <p:cNvGrpSpPr/>
          <p:nvPr/>
        </p:nvGrpSpPr>
        <p:grpSpPr>
          <a:xfrm rot="10800000">
            <a:off x="1576079" y="4620865"/>
            <a:ext cx="6047916" cy="488619"/>
            <a:chOff x="1902952" y="-2637297"/>
            <a:chExt cx="6047916" cy="488619"/>
          </a:xfrm>
        </p:grpSpPr>
        <p:sp>
          <p:nvSpPr>
            <p:cNvPr id="18544" name="Google Shape;18544;p31"/>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31"/>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31"/>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31"/>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31"/>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31"/>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0" name="Google Shape;18550;p31"/>
          <p:cNvGrpSpPr/>
          <p:nvPr/>
        </p:nvGrpSpPr>
        <p:grpSpPr>
          <a:xfrm rot="5400000">
            <a:off x="-2391559" y="2516003"/>
            <a:ext cx="6047916" cy="488619"/>
            <a:chOff x="1902952" y="-2637297"/>
            <a:chExt cx="6047916" cy="488619"/>
          </a:xfrm>
        </p:grpSpPr>
        <p:sp>
          <p:nvSpPr>
            <p:cNvPr id="18551" name="Google Shape;18551;p31"/>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31"/>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31"/>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31"/>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31"/>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31"/>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7" name="Google Shape;18557;p31"/>
          <p:cNvGrpSpPr/>
          <p:nvPr/>
        </p:nvGrpSpPr>
        <p:grpSpPr>
          <a:xfrm>
            <a:off x="4160463" y="4736538"/>
            <a:ext cx="823075" cy="243575"/>
            <a:chOff x="1664150" y="418050"/>
            <a:chExt cx="823075" cy="243575"/>
          </a:xfrm>
        </p:grpSpPr>
        <p:sp>
          <p:nvSpPr>
            <p:cNvPr id="18558" name="Google Shape;18558;p31"/>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31"/>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31"/>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31"/>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31"/>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31"/>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31"/>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31"/>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8_1">
    <p:spTree>
      <p:nvGrpSpPr>
        <p:cNvPr id="18566" name="Shape 18566"/>
        <p:cNvGrpSpPr/>
        <p:nvPr/>
      </p:nvGrpSpPr>
      <p:grpSpPr>
        <a:xfrm>
          <a:off x="0" y="0"/>
          <a:ext cx="0" cy="0"/>
          <a:chOff x="0" y="0"/>
          <a:chExt cx="0" cy="0"/>
        </a:xfrm>
      </p:grpSpPr>
      <p:sp>
        <p:nvSpPr>
          <p:cNvPr id="18567" name="Google Shape;18567;p32"/>
          <p:cNvSpPr txBox="1"/>
          <p:nvPr>
            <p:ph type="title"/>
          </p:nvPr>
        </p:nvSpPr>
        <p:spPr>
          <a:xfrm>
            <a:off x="862823" y="3067424"/>
            <a:ext cx="2192400" cy="3657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sz="2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568" name="Google Shape;18568;p32"/>
          <p:cNvSpPr txBox="1"/>
          <p:nvPr>
            <p:ph idx="2" type="title"/>
          </p:nvPr>
        </p:nvSpPr>
        <p:spPr>
          <a:xfrm>
            <a:off x="3477568" y="3067424"/>
            <a:ext cx="2192400" cy="3657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sz="2000">
                <a:solidFill>
                  <a:schemeClr val="lt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569" name="Google Shape;18569;p32"/>
          <p:cNvSpPr txBox="1"/>
          <p:nvPr>
            <p:ph hasCustomPrompt="1" idx="3" type="title"/>
          </p:nvPr>
        </p:nvSpPr>
        <p:spPr>
          <a:xfrm>
            <a:off x="1579523" y="1879038"/>
            <a:ext cx="7590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2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8570" name="Google Shape;18570;p32"/>
          <p:cNvSpPr txBox="1"/>
          <p:nvPr>
            <p:ph idx="1" type="subTitle"/>
          </p:nvPr>
        </p:nvSpPr>
        <p:spPr>
          <a:xfrm>
            <a:off x="863573" y="3281730"/>
            <a:ext cx="21909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18571" name="Google Shape;18571;p32"/>
          <p:cNvSpPr txBox="1"/>
          <p:nvPr>
            <p:ph hasCustomPrompt="1" idx="4" type="title"/>
          </p:nvPr>
        </p:nvSpPr>
        <p:spPr>
          <a:xfrm>
            <a:off x="4194268" y="1879038"/>
            <a:ext cx="7590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2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8572" name="Google Shape;18572;p32"/>
          <p:cNvSpPr txBox="1"/>
          <p:nvPr>
            <p:ph idx="5" type="subTitle"/>
          </p:nvPr>
        </p:nvSpPr>
        <p:spPr>
          <a:xfrm>
            <a:off x="3478318" y="3281730"/>
            <a:ext cx="21909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18573" name="Google Shape;18573;p32"/>
          <p:cNvSpPr txBox="1"/>
          <p:nvPr>
            <p:ph idx="6" type="title"/>
          </p:nvPr>
        </p:nvSpPr>
        <p:spPr>
          <a:xfrm>
            <a:off x="720000" y="365760"/>
            <a:ext cx="7704000" cy="54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8574" name="Google Shape;18574;p32"/>
          <p:cNvSpPr txBox="1"/>
          <p:nvPr>
            <p:ph idx="7" type="title"/>
          </p:nvPr>
        </p:nvSpPr>
        <p:spPr>
          <a:xfrm>
            <a:off x="6088777" y="3067424"/>
            <a:ext cx="2192400" cy="3657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sz="2000">
                <a:solidFill>
                  <a:schemeClr val="dk1"/>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575" name="Google Shape;18575;p32"/>
          <p:cNvSpPr txBox="1"/>
          <p:nvPr>
            <p:ph hasCustomPrompt="1" idx="8" type="title"/>
          </p:nvPr>
        </p:nvSpPr>
        <p:spPr>
          <a:xfrm>
            <a:off x="6805477" y="1879038"/>
            <a:ext cx="759000" cy="365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2000">
                <a:solidFill>
                  <a:schemeClr val="lt1"/>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8576" name="Google Shape;18576;p32"/>
          <p:cNvSpPr txBox="1"/>
          <p:nvPr>
            <p:ph idx="9" type="subTitle"/>
          </p:nvPr>
        </p:nvSpPr>
        <p:spPr>
          <a:xfrm>
            <a:off x="6089527" y="3281730"/>
            <a:ext cx="2190900" cy="73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grpSp>
        <p:nvGrpSpPr>
          <p:cNvPr id="18577" name="Google Shape;18577;p32"/>
          <p:cNvGrpSpPr/>
          <p:nvPr/>
        </p:nvGrpSpPr>
        <p:grpSpPr>
          <a:xfrm>
            <a:off x="8579810" y="218925"/>
            <a:ext cx="342730" cy="352443"/>
            <a:chOff x="412650" y="501950"/>
            <a:chExt cx="860050" cy="884425"/>
          </a:xfrm>
        </p:grpSpPr>
        <p:sp>
          <p:nvSpPr>
            <p:cNvPr id="18578" name="Google Shape;18578;p32"/>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32"/>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32"/>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32"/>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32"/>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32"/>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32"/>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32"/>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32"/>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32"/>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32"/>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32"/>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32"/>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32"/>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2" name="Google Shape;18592;p32"/>
          <p:cNvGrpSpPr/>
          <p:nvPr/>
        </p:nvGrpSpPr>
        <p:grpSpPr>
          <a:xfrm>
            <a:off x="8488263" y="830111"/>
            <a:ext cx="568751" cy="584870"/>
            <a:chOff x="412650" y="501950"/>
            <a:chExt cx="860050" cy="884425"/>
          </a:xfrm>
        </p:grpSpPr>
        <p:sp>
          <p:nvSpPr>
            <p:cNvPr id="18593" name="Google Shape;18593;p32"/>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32"/>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32"/>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32"/>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32"/>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32"/>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32"/>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32"/>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32"/>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32"/>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32"/>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32"/>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32"/>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32"/>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7" name="Google Shape;18607;p32"/>
          <p:cNvGrpSpPr/>
          <p:nvPr/>
        </p:nvGrpSpPr>
        <p:grpSpPr>
          <a:xfrm>
            <a:off x="8568788" y="3998825"/>
            <a:ext cx="919600" cy="919600"/>
            <a:chOff x="2904825" y="481650"/>
            <a:chExt cx="919600" cy="919600"/>
          </a:xfrm>
        </p:grpSpPr>
        <p:sp>
          <p:nvSpPr>
            <p:cNvPr id="18608" name="Google Shape;18608;p32"/>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32"/>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32"/>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32"/>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32"/>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32"/>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32"/>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32"/>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32"/>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32"/>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32"/>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32"/>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32"/>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32"/>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32"/>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32"/>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32"/>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32"/>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32"/>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32"/>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32"/>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32"/>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32"/>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32"/>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32"/>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3" name="Google Shape;18633;p32"/>
          <p:cNvGrpSpPr/>
          <p:nvPr/>
        </p:nvGrpSpPr>
        <p:grpSpPr>
          <a:xfrm>
            <a:off x="-355412" y="79700"/>
            <a:ext cx="919600" cy="919600"/>
            <a:chOff x="2904825" y="481650"/>
            <a:chExt cx="919600" cy="919600"/>
          </a:xfrm>
        </p:grpSpPr>
        <p:sp>
          <p:nvSpPr>
            <p:cNvPr id="18634" name="Google Shape;18634;p32"/>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32"/>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32"/>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32"/>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32"/>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32"/>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32"/>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32"/>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32"/>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32"/>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32"/>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32"/>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32"/>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32"/>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32"/>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32"/>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32"/>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32"/>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32"/>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32"/>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32"/>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32"/>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32"/>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32"/>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32"/>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9" name="Google Shape;18659;p32"/>
          <p:cNvGrpSpPr/>
          <p:nvPr/>
        </p:nvGrpSpPr>
        <p:grpSpPr>
          <a:xfrm>
            <a:off x="152260" y="3536250"/>
            <a:ext cx="342730" cy="352443"/>
            <a:chOff x="412650" y="501950"/>
            <a:chExt cx="860050" cy="884425"/>
          </a:xfrm>
        </p:grpSpPr>
        <p:sp>
          <p:nvSpPr>
            <p:cNvPr id="18660" name="Google Shape;18660;p32"/>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32"/>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32"/>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32"/>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32"/>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32"/>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32"/>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32"/>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32"/>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32"/>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32"/>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32"/>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32"/>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32"/>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4" name="Google Shape;18674;p32"/>
          <p:cNvGrpSpPr/>
          <p:nvPr/>
        </p:nvGrpSpPr>
        <p:grpSpPr>
          <a:xfrm>
            <a:off x="144463" y="4333561"/>
            <a:ext cx="568751" cy="584870"/>
            <a:chOff x="412650" y="501950"/>
            <a:chExt cx="860050" cy="884425"/>
          </a:xfrm>
        </p:grpSpPr>
        <p:sp>
          <p:nvSpPr>
            <p:cNvPr id="18675" name="Google Shape;18675;p32"/>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32"/>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32"/>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32"/>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32"/>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32"/>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32"/>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32"/>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32"/>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32"/>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32"/>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32"/>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32"/>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32"/>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9" name="Google Shape;18689;p32"/>
          <p:cNvGrpSpPr/>
          <p:nvPr/>
        </p:nvGrpSpPr>
        <p:grpSpPr>
          <a:xfrm>
            <a:off x="152251" y="-980621"/>
            <a:ext cx="8767144" cy="6764891"/>
            <a:chOff x="152251" y="-980621"/>
            <a:chExt cx="8767144" cy="6764891"/>
          </a:xfrm>
        </p:grpSpPr>
        <p:grpSp>
          <p:nvGrpSpPr>
            <p:cNvPr id="18690" name="Google Shape;18690;p32"/>
            <p:cNvGrpSpPr/>
            <p:nvPr/>
          </p:nvGrpSpPr>
          <p:grpSpPr>
            <a:xfrm rot="-5400000">
              <a:off x="-2627398" y="1799028"/>
              <a:ext cx="6047916" cy="488619"/>
              <a:chOff x="1902952" y="-2637297"/>
              <a:chExt cx="6047916" cy="488619"/>
            </a:xfrm>
          </p:grpSpPr>
          <p:sp>
            <p:nvSpPr>
              <p:cNvPr id="18691" name="Google Shape;18691;p32"/>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32"/>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32"/>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32"/>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32"/>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32"/>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7" name="Google Shape;18697;p32"/>
            <p:cNvGrpSpPr/>
            <p:nvPr/>
          </p:nvGrpSpPr>
          <p:grpSpPr>
            <a:xfrm>
              <a:off x="1762215" y="4505790"/>
              <a:ext cx="6047916" cy="488619"/>
              <a:chOff x="1902952" y="-2637297"/>
              <a:chExt cx="6047916" cy="488619"/>
            </a:xfrm>
          </p:grpSpPr>
          <p:sp>
            <p:nvSpPr>
              <p:cNvPr id="18698" name="Google Shape;18698;p32"/>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32"/>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32"/>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32"/>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32"/>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32"/>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4" name="Google Shape;18704;p32"/>
            <p:cNvGrpSpPr/>
            <p:nvPr/>
          </p:nvGrpSpPr>
          <p:grpSpPr>
            <a:xfrm rot="-5400000">
              <a:off x="5651127" y="2516003"/>
              <a:ext cx="6047916" cy="488619"/>
              <a:chOff x="1902952" y="-2637297"/>
              <a:chExt cx="6047916" cy="488619"/>
            </a:xfrm>
          </p:grpSpPr>
          <p:sp>
            <p:nvSpPr>
              <p:cNvPr id="18705" name="Google Shape;18705;p32"/>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32"/>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32"/>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32"/>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32"/>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32"/>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711" name="Google Shape;18711;p32"/>
          <p:cNvGrpSpPr/>
          <p:nvPr/>
        </p:nvGrpSpPr>
        <p:grpSpPr>
          <a:xfrm>
            <a:off x="4160463" y="4736538"/>
            <a:ext cx="823075" cy="243575"/>
            <a:chOff x="1664150" y="418050"/>
            <a:chExt cx="823075" cy="243575"/>
          </a:xfrm>
        </p:grpSpPr>
        <p:sp>
          <p:nvSpPr>
            <p:cNvPr id="18712" name="Google Shape;18712;p32"/>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32"/>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32"/>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32"/>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32"/>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32"/>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32"/>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32"/>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0" name="Google Shape;18720;p32"/>
          <p:cNvGrpSpPr/>
          <p:nvPr/>
        </p:nvGrpSpPr>
        <p:grpSpPr>
          <a:xfrm rot="2233414">
            <a:off x="-477974" y="4315918"/>
            <a:ext cx="1888926" cy="914495"/>
            <a:chOff x="2203075" y="-2705275"/>
            <a:chExt cx="4020625" cy="1946525"/>
          </a:xfrm>
        </p:grpSpPr>
        <p:sp>
          <p:nvSpPr>
            <p:cNvPr id="18721" name="Google Shape;18721;p32"/>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32"/>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32"/>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32"/>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32"/>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32"/>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32"/>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32"/>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32"/>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32"/>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32"/>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32"/>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32"/>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32"/>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32"/>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32"/>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32"/>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32"/>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32"/>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32"/>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32"/>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32"/>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32"/>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32"/>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32"/>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32"/>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32"/>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32"/>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32"/>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32"/>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32"/>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32"/>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32"/>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32"/>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32"/>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32"/>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32"/>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32"/>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32"/>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32"/>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32"/>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32"/>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32"/>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32"/>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32"/>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32"/>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32"/>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32"/>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32"/>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32"/>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32"/>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32"/>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32"/>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32"/>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32"/>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32"/>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32"/>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32"/>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32"/>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32"/>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32"/>
            <p:cNvSpPr/>
            <p:nvPr/>
          </p:nvSpPr>
          <p:spPr>
            <a:xfrm>
              <a:off x="3891600" y="-2350800"/>
              <a:ext cx="155600" cy="289125"/>
            </a:xfrm>
            <a:custGeom>
              <a:rect b="b" l="l" r="r" t="t"/>
              <a:pathLst>
                <a:path extrusionOk="0" fill="none" h="11565" w="6224">
                  <a:moveTo>
                    <a:pt x="3355" y="1"/>
                  </a:moveTo>
                  <a:lnTo>
                    <a:pt x="3355" y="1"/>
                  </a:lnTo>
                  <a:lnTo>
                    <a:pt x="3121" y="993"/>
                  </a:lnTo>
                  <a:lnTo>
                    <a:pt x="2868" y="2039"/>
                  </a:lnTo>
                  <a:lnTo>
                    <a:pt x="2580" y="3104"/>
                  </a:lnTo>
                  <a:lnTo>
                    <a:pt x="2291" y="4186"/>
                  </a:lnTo>
                  <a:lnTo>
                    <a:pt x="2291" y="4186"/>
                  </a:lnTo>
                  <a:lnTo>
                    <a:pt x="2165" y="4691"/>
                  </a:lnTo>
                  <a:lnTo>
                    <a:pt x="2165" y="4691"/>
                  </a:lnTo>
                  <a:lnTo>
                    <a:pt x="1678" y="6333"/>
                  </a:lnTo>
                  <a:lnTo>
                    <a:pt x="1155" y="8010"/>
                  </a:lnTo>
                  <a:lnTo>
                    <a:pt x="595" y="9742"/>
                  </a:lnTo>
                  <a:lnTo>
                    <a:pt x="0" y="11474"/>
                  </a:lnTo>
                  <a:lnTo>
                    <a:pt x="0" y="11474"/>
                  </a:lnTo>
                  <a:lnTo>
                    <a:pt x="2724" y="11564"/>
                  </a:lnTo>
                  <a:lnTo>
                    <a:pt x="2724" y="11564"/>
                  </a:lnTo>
                  <a:lnTo>
                    <a:pt x="3283" y="9869"/>
                  </a:lnTo>
                  <a:lnTo>
                    <a:pt x="3806" y="8245"/>
                  </a:lnTo>
                  <a:lnTo>
                    <a:pt x="4294" y="6675"/>
                  </a:lnTo>
                  <a:lnTo>
                    <a:pt x="4745" y="5196"/>
                  </a:lnTo>
                  <a:lnTo>
                    <a:pt x="5556" y="2472"/>
                  </a:lnTo>
                  <a:lnTo>
                    <a:pt x="6224" y="145"/>
                  </a:lnTo>
                  <a:lnTo>
                    <a:pt x="6224" y="145"/>
                  </a:lnTo>
                  <a:lnTo>
                    <a:pt x="6224" y="145"/>
                  </a:lnTo>
                  <a:lnTo>
                    <a:pt x="4817" y="73"/>
                  </a:lnTo>
                  <a:lnTo>
                    <a:pt x="335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32"/>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32"/>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32"/>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32"/>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32"/>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32"/>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32"/>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32"/>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32"/>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32"/>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32"/>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32"/>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32"/>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32"/>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32"/>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32"/>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32"/>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32"/>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32"/>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32"/>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32"/>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32"/>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32"/>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32"/>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32"/>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32"/>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32"/>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32"/>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32"/>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32"/>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32"/>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32"/>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32"/>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32"/>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32"/>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32"/>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32"/>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32"/>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32"/>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32"/>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32"/>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32"/>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32"/>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32"/>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6" name="Google Shape;18826;p32"/>
          <p:cNvGrpSpPr/>
          <p:nvPr/>
        </p:nvGrpSpPr>
        <p:grpSpPr>
          <a:xfrm flipH="1" rot="-2233414">
            <a:off x="7735001" y="4315918"/>
            <a:ext cx="1888926" cy="914495"/>
            <a:chOff x="2203075" y="-2705275"/>
            <a:chExt cx="4020625" cy="1946525"/>
          </a:xfrm>
        </p:grpSpPr>
        <p:sp>
          <p:nvSpPr>
            <p:cNvPr id="18827" name="Google Shape;18827;p32"/>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32"/>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32"/>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32"/>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32"/>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32"/>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32"/>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32"/>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32"/>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32"/>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32"/>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32"/>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32"/>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32"/>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32"/>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32"/>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32"/>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32"/>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32"/>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32"/>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32"/>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32"/>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32"/>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32"/>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32"/>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32"/>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32"/>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32"/>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32"/>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32"/>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32"/>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32"/>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32"/>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32"/>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32"/>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32"/>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32"/>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32"/>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32"/>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32"/>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32"/>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32"/>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32"/>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32"/>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32"/>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32"/>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32"/>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32"/>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32"/>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32"/>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32"/>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32"/>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32"/>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32"/>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32"/>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32"/>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32"/>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32"/>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32"/>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32"/>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32"/>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32"/>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32"/>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32"/>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32"/>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32"/>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32"/>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32"/>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32"/>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32"/>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32"/>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32"/>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32"/>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32"/>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32"/>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32"/>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32"/>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32"/>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32"/>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32"/>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32"/>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32"/>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32"/>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32"/>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32"/>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32"/>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32"/>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32"/>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32"/>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32"/>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32"/>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32"/>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32"/>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32"/>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32"/>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32"/>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32"/>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32"/>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32"/>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32"/>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32"/>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32"/>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32"/>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32"/>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18931" name="Shape 18931"/>
        <p:cNvGrpSpPr/>
        <p:nvPr/>
      </p:nvGrpSpPr>
      <p:grpSpPr>
        <a:xfrm>
          <a:off x="0" y="0"/>
          <a:ext cx="0" cy="0"/>
          <a:chOff x="0" y="0"/>
          <a:chExt cx="0" cy="0"/>
        </a:xfrm>
      </p:grpSpPr>
      <p:sp>
        <p:nvSpPr>
          <p:cNvPr id="18932" name="Google Shape;18932;p33"/>
          <p:cNvSpPr txBox="1"/>
          <p:nvPr>
            <p:ph type="title"/>
          </p:nvPr>
        </p:nvSpPr>
        <p:spPr>
          <a:xfrm>
            <a:off x="2096250" y="347444"/>
            <a:ext cx="4947900" cy="1097400"/>
          </a:xfrm>
          <a:prstGeom prst="rect">
            <a:avLst/>
          </a:prstGeom>
          <a:noFill/>
        </p:spPr>
        <p:txBody>
          <a:bodyPr anchorCtr="0" anchor="t" bIns="91425" lIns="91425" spcFirstLastPara="1" rIns="91425" wrap="square" tIns="91425">
            <a:noAutofit/>
          </a:bodyPr>
          <a:lstStyle>
            <a:lvl1pPr lvl="0" rtl="0">
              <a:spcBef>
                <a:spcPts val="0"/>
              </a:spcBef>
              <a:spcAft>
                <a:spcPts val="0"/>
              </a:spcAft>
              <a:buSzPts val="2800"/>
              <a:buNone/>
              <a:defRPr sz="7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8933" name="Google Shape;18933;p33"/>
          <p:cNvSpPr txBox="1"/>
          <p:nvPr>
            <p:ph idx="1" type="subTitle"/>
          </p:nvPr>
        </p:nvSpPr>
        <p:spPr>
          <a:xfrm>
            <a:off x="2096250" y="1446002"/>
            <a:ext cx="4951500" cy="1097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8934" name="Google Shape;18934;p33"/>
          <p:cNvSpPr txBox="1"/>
          <p:nvPr/>
        </p:nvSpPr>
        <p:spPr>
          <a:xfrm>
            <a:off x="2798100" y="3385175"/>
            <a:ext cx="3547800" cy="73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200">
                <a:solidFill>
                  <a:schemeClr val="lt1"/>
                </a:solidFill>
                <a:latin typeface="Figtree"/>
                <a:ea typeface="Figtree"/>
                <a:cs typeface="Figtree"/>
                <a:sym typeface="Figtree"/>
              </a:rPr>
              <a:t>CREDITS: This presentation template was created by </a:t>
            </a:r>
            <a:r>
              <a:rPr b="1" lang="en" sz="1200" u="sng">
                <a:solidFill>
                  <a:schemeClr val="lt1"/>
                </a:solidFill>
                <a:latin typeface="Figtree"/>
                <a:ea typeface="Figtree"/>
                <a:cs typeface="Figtree"/>
                <a:sym typeface="Figtree"/>
                <a:hlinkClick r:id="rId2">
                  <a:extLst>
                    <a:ext uri="{A12FA001-AC4F-418D-AE19-62706E023703}">
                      <ahyp:hlinkClr val="tx"/>
                    </a:ext>
                  </a:extLst>
                </a:hlinkClick>
              </a:rPr>
              <a:t>Slidesgo</a:t>
            </a:r>
            <a:r>
              <a:rPr lang="en" sz="1200">
                <a:solidFill>
                  <a:schemeClr val="lt1"/>
                </a:solidFill>
                <a:latin typeface="Figtree"/>
                <a:ea typeface="Figtree"/>
                <a:cs typeface="Figtree"/>
                <a:sym typeface="Figtree"/>
              </a:rPr>
              <a:t>, including icons by </a:t>
            </a:r>
            <a:r>
              <a:rPr b="1" lang="en" sz="1200" u="sng">
                <a:solidFill>
                  <a:schemeClr val="lt1"/>
                </a:solidFill>
                <a:latin typeface="Figtree"/>
                <a:ea typeface="Figtree"/>
                <a:cs typeface="Figtree"/>
                <a:sym typeface="Figtree"/>
                <a:hlinkClick r:id="rId3">
                  <a:extLst>
                    <a:ext uri="{A12FA001-AC4F-418D-AE19-62706E023703}">
                      <ahyp:hlinkClr val="tx"/>
                    </a:ext>
                  </a:extLst>
                </a:hlinkClick>
              </a:rPr>
              <a:t>Flaticon</a:t>
            </a:r>
            <a:r>
              <a:rPr lang="en" sz="1200">
                <a:solidFill>
                  <a:schemeClr val="lt1"/>
                </a:solidFill>
                <a:latin typeface="Figtree"/>
                <a:ea typeface="Figtree"/>
                <a:cs typeface="Figtree"/>
                <a:sym typeface="Figtree"/>
              </a:rPr>
              <a:t>, infographics &amp; images by </a:t>
            </a:r>
            <a:r>
              <a:rPr b="1" lang="en" sz="1200" u="sng">
                <a:solidFill>
                  <a:schemeClr val="lt1"/>
                </a:solidFill>
                <a:latin typeface="Figtree"/>
                <a:ea typeface="Figtree"/>
                <a:cs typeface="Figtree"/>
                <a:sym typeface="Figtree"/>
                <a:hlinkClick r:id="rId4">
                  <a:extLst>
                    <a:ext uri="{A12FA001-AC4F-418D-AE19-62706E023703}">
                      <ahyp:hlinkClr val="tx"/>
                    </a:ext>
                  </a:extLst>
                </a:hlinkClick>
              </a:rPr>
              <a:t>Freepik</a:t>
            </a:r>
            <a:endParaRPr b="1" sz="1200" u="sng">
              <a:solidFill>
                <a:schemeClr val="lt1"/>
              </a:solidFill>
              <a:latin typeface="Figtree"/>
              <a:ea typeface="Figtree"/>
              <a:cs typeface="Figtree"/>
              <a:sym typeface="Figtree"/>
            </a:endParaRPr>
          </a:p>
        </p:txBody>
      </p:sp>
      <p:grpSp>
        <p:nvGrpSpPr>
          <p:cNvPr id="18935" name="Google Shape;18935;p33"/>
          <p:cNvGrpSpPr/>
          <p:nvPr/>
        </p:nvGrpSpPr>
        <p:grpSpPr>
          <a:xfrm rot="-1126034">
            <a:off x="-220226" y="154716"/>
            <a:ext cx="2521152" cy="1028214"/>
            <a:chOff x="2572076" y="-2571850"/>
            <a:chExt cx="3061968" cy="1248778"/>
          </a:xfrm>
        </p:grpSpPr>
        <p:sp>
          <p:nvSpPr>
            <p:cNvPr id="18936" name="Google Shape;18936;p33"/>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33"/>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33"/>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33"/>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33"/>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33"/>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33"/>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33"/>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33"/>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33"/>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33"/>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33"/>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33"/>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33"/>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33"/>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33"/>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33"/>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33"/>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33"/>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33"/>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33"/>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33"/>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33"/>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33"/>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33"/>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33"/>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33"/>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33"/>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33"/>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33"/>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33"/>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33"/>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33"/>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33"/>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33"/>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33"/>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33"/>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33"/>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33"/>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33"/>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33"/>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33"/>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33"/>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33"/>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33"/>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33"/>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33"/>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33"/>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33"/>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33"/>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33"/>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33"/>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33"/>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3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3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3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3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33"/>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33"/>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33"/>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33"/>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33"/>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33"/>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33"/>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33"/>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33"/>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33"/>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33"/>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33"/>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33"/>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33"/>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33"/>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33"/>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33"/>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33"/>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33"/>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33"/>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33"/>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33"/>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33"/>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33"/>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33"/>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33"/>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33"/>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33"/>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33"/>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33"/>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33"/>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33"/>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33"/>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33"/>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33"/>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33"/>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33"/>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33"/>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33"/>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33"/>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33"/>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33"/>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33"/>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33"/>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33"/>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33"/>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33"/>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33"/>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33"/>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33"/>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33"/>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33"/>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33"/>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33"/>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33"/>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33"/>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33"/>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33"/>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33"/>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33"/>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33"/>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33"/>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33"/>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33"/>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33"/>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33"/>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33"/>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33"/>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33"/>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33"/>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33"/>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33"/>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33"/>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33"/>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33"/>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33"/>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33"/>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33"/>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33"/>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33"/>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33"/>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33"/>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33"/>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33"/>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33"/>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33"/>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33"/>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33"/>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33"/>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33"/>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33"/>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33"/>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33"/>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33"/>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33"/>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33"/>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33"/>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33"/>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33"/>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33"/>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33"/>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33"/>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33"/>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33"/>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33"/>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33"/>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33"/>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33"/>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33"/>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33"/>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33"/>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33"/>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33"/>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3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3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3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3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3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3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33"/>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33"/>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33"/>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33"/>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33"/>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33"/>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33"/>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33"/>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33"/>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33"/>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33"/>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33"/>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33"/>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33"/>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33"/>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33"/>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3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3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3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3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3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3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33"/>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33"/>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33"/>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33"/>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33"/>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33"/>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33"/>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33"/>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33"/>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33"/>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33"/>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33"/>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33"/>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33"/>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33"/>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33"/>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33"/>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33"/>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33"/>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33"/>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33"/>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33"/>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33"/>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33"/>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33"/>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33"/>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33"/>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33"/>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33"/>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33"/>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33"/>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33"/>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33"/>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33"/>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33"/>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33"/>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33"/>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33"/>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33"/>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33"/>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33"/>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33"/>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33"/>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33"/>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33"/>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33"/>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33"/>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33"/>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33"/>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33"/>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33"/>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33"/>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33"/>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33"/>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33"/>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33"/>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33"/>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33"/>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33"/>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33"/>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33"/>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33"/>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33"/>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33"/>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33"/>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33"/>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33"/>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33"/>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33"/>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33"/>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33"/>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33"/>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33"/>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33"/>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33"/>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33"/>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33"/>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33"/>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33"/>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33"/>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33"/>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33"/>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33"/>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33"/>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33"/>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33"/>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33"/>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33"/>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33"/>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33"/>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33"/>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33"/>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33"/>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33"/>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33"/>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33"/>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33"/>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33"/>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33"/>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33"/>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33"/>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33"/>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33"/>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33"/>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33"/>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33"/>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33"/>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33"/>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33"/>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33"/>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33"/>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33"/>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33"/>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33"/>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33"/>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33"/>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33"/>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33"/>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33"/>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33"/>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33"/>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33"/>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33"/>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33"/>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33"/>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33"/>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33"/>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33"/>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33"/>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33"/>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33"/>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33"/>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33"/>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33"/>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33"/>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33"/>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33"/>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33"/>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33"/>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33"/>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33"/>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33"/>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33"/>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33"/>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33"/>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33"/>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33"/>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33"/>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33"/>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33"/>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33"/>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5" name="Google Shape;19285;p33"/>
          <p:cNvGrpSpPr/>
          <p:nvPr/>
        </p:nvGrpSpPr>
        <p:grpSpPr>
          <a:xfrm flipH="1" rot="1126034">
            <a:off x="6843074" y="154716"/>
            <a:ext cx="2521152" cy="1028214"/>
            <a:chOff x="2572076" y="-2571850"/>
            <a:chExt cx="3061968" cy="1248778"/>
          </a:xfrm>
        </p:grpSpPr>
        <p:sp>
          <p:nvSpPr>
            <p:cNvPr id="19286" name="Google Shape;19286;p33"/>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33"/>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33"/>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33"/>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33"/>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33"/>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33"/>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33"/>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33"/>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33"/>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33"/>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33"/>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33"/>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33"/>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33"/>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33"/>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33"/>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33"/>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33"/>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33"/>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33"/>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33"/>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33"/>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33"/>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33"/>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33"/>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33"/>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33"/>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33"/>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33"/>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33"/>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33"/>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33"/>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33"/>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33"/>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33"/>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33"/>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33"/>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33"/>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33"/>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33"/>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33"/>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33"/>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33"/>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33"/>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33"/>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33"/>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33"/>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33"/>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33"/>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33"/>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33"/>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33"/>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3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3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3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33"/>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33"/>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33"/>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33"/>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33"/>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33"/>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33"/>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33"/>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33"/>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33"/>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33"/>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33"/>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33"/>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33"/>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33"/>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33"/>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33"/>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33"/>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33"/>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33"/>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33"/>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33"/>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33"/>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33"/>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33"/>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33"/>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33"/>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33"/>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33"/>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33"/>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33"/>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33"/>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33"/>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33"/>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33"/>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33"/>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33"/>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33"/>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33"/>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33"/>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33"/>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33"/>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33"/>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33"/>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33"/>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33"/>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33"/>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33"/>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33"/>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33"/>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33"/>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33"/>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33"/>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33"/>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33"/>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33"/>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33"/>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33"/>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33"/>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33"/>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33"/>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33"/>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33"/>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33"/>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33"/>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33"/>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33"/>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33"/>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33"/>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33"/>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33"/>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33"/>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33"/>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33"/>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33"/>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33"/>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33"/>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33"/>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33"/>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33"/>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33"/>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33"/>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33"/>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33"/>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33"/>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33"/>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33"/>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33"/>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33"/>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33"/>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33"/>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33"/>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33"/>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33"/>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33"/>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33"/>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33"/>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33"/>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33"/>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33"/>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33"/>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33"/>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33"/>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33"/>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33"/>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33"/>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33"/>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33"/>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33"/>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33"/>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33"/>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33"/>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33"/>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33"/>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3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3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3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3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3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3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33"/>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33"/>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33"/>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33"/>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33"/>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33"/>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33"/>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33"/>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33"/>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33"/>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33"/>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33"/>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33"/>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33"/>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33"/>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33"/>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3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3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3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3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33"/>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33"/>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33"/>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33"/>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33"/>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33"/>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33"/>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33"/>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33"/>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33"/>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33"/>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33"/>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33"/>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33"/>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33"/>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33"/>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33"/>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33"/>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33"/>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33"/>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33"/>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33"/>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33"/>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33"/>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33"/>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33"/>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33"/>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33"/>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33"/>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33"/>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33"/>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33"/>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33"/>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33"/>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33"/>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33"/>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33"/>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33"/>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33"/>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33"/>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33"/>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33"/>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33"/>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33"/>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33"/>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33"/>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33"/>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33"/>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33"/>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33"/>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33"/>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33"/>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33"/>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33"/>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33"/>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33"/>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33"/>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33"/>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33"/>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33"/>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33"/>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33"/>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33"/>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33"/>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33"/>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33"/>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33"/>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33"/>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33"/>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33"/>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33"/>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33"/>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33"/>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33"/>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33"/>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33"/>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33"/>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33"/>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33"/>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33"/>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33"/>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33"/>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33"/>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33"/>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33"/>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33"/>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33"/>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33"/>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33"/>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33"/>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33"/>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33"/>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33"/>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33"/>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33"/>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33"/>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33"/>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33"/>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33"/>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33"/>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33"/>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33"/>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33"/>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33"/>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33"/>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33"/>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33"/>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33"/>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33"/>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33"/>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33"/>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33"/>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33"/>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33"/>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33"/>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33"/>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33"/>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33"/>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33"/>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33"/>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33"/>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33"/>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33"/>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33"/>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33"/>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33"/>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33"/>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33"/>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33"/>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33"/>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33"/>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33"/>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33"/>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33"/>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33"/>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33"/>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33"/>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33"/>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33"/>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33"/>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33"/>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33"/>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33"/>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33"/>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33"/>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33"/>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33"/>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33"/>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33"/>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33"/>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33"/>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33"/>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33"/>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5" name="Google Shape;19635;p33"/>
          <p:cNvGrpSpPr/>
          <p:nvPr/>
        </p:nvGrpSpPr>
        <p:grpSpPr>
          <a:xfrm flipH="1" rot="5400000">
            <a:off x="-2627398" y="1799028"/>
            <a:ext cx="6047916" cy="488619"/>
            <a:chOff x="1902952" y="-2637297"/>
            <a:chExt cx="6047916" cy="488619"/>
          </a:xfrm>
        </p:grpSpPr>
        <p:sp>
          <p:nvSpPr>
            <p:cNvPr id="19636" name="Google Shape;19636;p33"/>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33"/>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33"/>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33"/>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33"/>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33"/>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2" name="Google Shape;19642;p33"/>
          <p:cNvGrpSpPr/>
          <p:nvPr/>
        </p:nvGrpSpPr>
        <p:grpSpPr>
          <a:xfrm>
            <a:off x="1683490" y="30140"/>
            <a:ext cx="6047916" cy="488619"/>
            <a:chOff x="1902952" y="-2637297"/>
            <a:chExt cx="6047916" cy="488619"/>
          </a:xfrm>
        </p:grpSpPr>
        <p:sp>
          <p:nvSpPr>
            <p:cNvPr id="19643" name="Google Shape;19643;p33"/>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33"/>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33"/>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33"/>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33"/>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33"/>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9" name="Google Shape;19649;p33"/>
          <p:cNvGrpSpPr/>
          <p:nvPr/>
        </p:nvGrpSpPr>
        <p:grpSpPr>
          <a:xfrm rot="-5400000">
            <a:off x="5651127" y="2516003"/>
            <a:ext cx="6047916" cy="488619"/>
            <a:chOff x="1902952" y="-2637297"/>
            <a:chExt cx="6047916" cy="488619"/>
          </a:xfrm>
        </p:grpSpPr>
        <p:sp>
          <p:nvSpPr>
            <p:cNvPr id="19650" name="Google Shape;19650;p33"/>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33"/>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33"/>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33"/>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33"/>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33"/>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6" name="Google Shape;19656;p33"/>
          <p:cNvGrpSpPr/>
          <p:nvPr/>
        </p:nvGrpSpPr>
        <p:grpSpPr>
          <a:xfrm>
            <a:off x="4160463" y="4736538"/>
            <a:ext cx="823075" cy="243575"/>
            <a:chOff x="1664150" y="418050"/>
            <a:chExt cx="823075" cy="243575"/>
          </a:xfrm>
        </p:grpSpPr>
        <p:sp>
          <p:nvSpPr>
            <p:cNvPr id="19657" name="Google Shape;19657;p33"/>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33"/>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33"/>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33"/>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33"/>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33"/>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33"/>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33"/>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5" name="Google Shape;19665;p33"/>
          <p:cNvGrpSpPr/>
          <p:nvPr/>
        </p:nvGrpSpPr>
        <p:grpSpPr>
          <a:xfrm flipH="1">
            <a:off x="8804720" y="2879912"/>
            <a:ext cx="568773" cy="568773"/>
            <a:chOff x="2904825" y="481650"/>
            <a:chExt cx="919600" cy="919600"/>
          </a:xfrm>
        </p:grpSpPr>
        <p:sp>
          <p:nvSpPr>
            <p:cNvPr id="19666" name="Google Shape;19666;p33"/>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33"/>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33"/>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33"/>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33"/>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33"/>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33"/>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33"/>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33"/>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33"/>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33"/>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33"/>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33"/>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33"/>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33"/>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33"/>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33"/>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33"/>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33"/>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33"/>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33"/>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33"/>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33"/>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33"/>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33"/>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1" name="Google Shape;19691;p33"/>
          <p:cNvGrpSpPr/>
          <p:nvPr/>
        </p:nvGrpSpPr>
        <p:grpSpPr>
          <a:xfrm flipH="1">
            <a:off x="225199" y="1951825"/>
            <a:ext cx="342730" cy="352443"/>
            <a:chOff x="412650" y="501950"/>
            <a:chExt cx="860050" cy="884425"/>
          </a:xfrm>
        </p:grpSpPr>
        <p:sp>
          <p:nvSpPr>
            <p:cNvPr id="19692" name="Google Shape;19692;p33"/>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33"/>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33"/>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33"/>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33"/>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33"/>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33"/>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33"/>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33"/>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33"/>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33"/>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33"/>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33"/>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33"/>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06" name="Google Shape;19706;p33"/>
          <p:cNvGrpSpPr/>
          <p:nvPr/>
        </p:nvGrpSpPr>
        <p:grpSpPr>
          <a:xfrm flipH="1">
            <a:off x="8917749" y="1561150"/>
            <a:ext cx="342730" cy="352443"/>
            <a:chOff x="412650" y="501950"/>
            <a:chExt cx="860050" cy="884425"/>
          </a:xfrm>
        </p:grpSpPr>
        <p:sp>
          <p:nvSpPr>
            <p:cNvPr id="19707" name="Google Shape;19707;p33"/>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33"/>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33"/>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33"/>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33"/>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33"/>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33"/>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33"/>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33"/>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33"/>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33"/>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33"/>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33"/>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33"/>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1" name="Google Shape;19721;p33"/>
          <p:cNvGrpSpPr/>
          <p:nvPr/>
        </p:nvGrpSpPr>
        <p:grpSpPr>
          <a:xfrm flipH="1">
            <a:off x="225199" y="2584088"/>
            <a:ext cx="342730" cy="352443"/>
            <a:chOff x="412650" y="501950"/>
            <a:chExt cx="860050" cy="884425"/>
          </a:xfrm>
        </p:grpSpPr>
        <p:sp>
          <p:nvSpPr>
            <p:cNvPr id="19722" name="Google Shape;19722;p33"/>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33"/>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33"/>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33"/>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33"/>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33"/>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33"/>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33"/>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33"/>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33"/>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33"/>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33"/>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33"/>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33"/>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6" name="Google Shape;19736;p33"/>
          <p:cNvGrpSpPr/>
          <p:nvPr/>
        </p:nvGrpSpPr>
        <p:grpSpPr>
          <a:xfrm rot="2233414">
            <a:off x="-477974" y="4315918"/>
            <a:ext cx="1888926" cy="914495"/>
            <a:chOff x="2203075" y="-2705275"/>
            <a:chExt cx="4020625" cy="1946525"/>
          </a:xfrm>
        </p:grpSpPr>
        <p:sp>
          <p:nvSpPr>
            <p:cNvPr id="19737" name="Google Shape;19737;p33"/>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33"/>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33"/>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33"/>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33"/>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33"/>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33"/>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33"/>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33"/>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33"/>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33"/>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33"/>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33"/>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33"/>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33"/>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33"/>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33"/>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33"/>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33"/>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33"/>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33"/>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33"/>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33"/>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33"/>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33"/>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33"/>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33"/>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33"/>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33"/>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33"/>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33"/>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33"/>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33"/>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33"/>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33"/>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33"/>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33"/>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33"/>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33"/>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33"/>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33"/>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33"/>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33"/>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33"/>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33"/>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33"/>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33"/>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33"/>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33"/>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33"/>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33"/>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33"/>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33"/>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33"/>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33"/>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33"/>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33"/>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33"/>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33"/>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33"/>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33"/>
            <p:cNvSpPr/>
            <p:nvPr/>
          </p:nvSpPr>
          <p:spPr>
            <a:xfrm>
              <a:off x="3891600" y="-2350800"/>
              <a:ext cx="155600" cy="289125"/>
            </a:xfrm>
            <a:custGeom>
              <a:rect b="b" l="l" r="r" t="t"/>
              <a:pathLst>
                <a:path extrusionOk="0" fill="none" h="11565" w="6224">
                  <a:moveTo>
                    <a:pt x="3355" y="1"/>
                  </a:moveTo>
                  <a:lnTo>
                    <a:pt x="3355" y="1"/>
                  </a:lnTo>
                  <a:lnTo>
                    <a:pt x="3121" y="993"/>
                  </a:lnTo>
                  <a:lnTo>
                    <a:pt x="2868" y="2039"/>
                  </a:lnTo>
                  <a:lnTo>
                    <a:pt x="2580" y="3104"/>
                  </a:lnTo>
                  <a:lnTo>
                    <a:pt x="2291" y="4186"/>
                  </a:lnTo>
                  <a:lnTo>
                    <a:pt x="2291" y="4186"/>
                  </a:lnTo>
                  <a:lnTo>
                    <a:pt x="2165" y="4691"/>
                  </a:lnTo>
                  <a:lnTo>
                    <a:pt x="2165" y="4691"/>
                  </a:lnTo>
                  <a:lnTo>
                    <a:pt x="1678" y="6333"/>
                  </a:lnTo>
                  <a:lnTo>
                    <a:pt x="1155" y="8010"/>
                  </a:lnTo>
                  <a:lnTo>
                    <a:pt x="595" y="9742"/>
                  </a:lnTo>
                  <a:lnTo>
                    <a:pt x="0" y="11474"/>
                  </a:lnTo>
                  <a:lnTo>
                    <a:pt x="0" y="11474"/>
                  </a:lnTo>
                  <a:lnTo>
                    <a:pt x="2724" y="11564"/>
                  </a:lnTo>
                  <a:lnTo>
                    <a:pt x="2724" y="11564"/>
                  </a:lnTo>
                  <a:lnTo>
                    <a:pt x="3283" y="9869"/>
                  </a:lnTo>
                  <a:lnTo>
                    <a:pt x="3806" y="8245"/>
                  </a:lnTo>
                  <a:lnTo>
                    <a:pt x="4294" y="6675"/>
                  </a:lnTo>
                  <a:lnTo>
                    <a:pt x="4745" y="5196"/>
                  </a:lnTo>
                  <a:lnTo>
                    <a:pt x="5556" y="2472"/>
                  </a:lnTo>
                  <a:lnTo>
                    <a:pt x="6224" y="145"/>
                  </a:lnTo>
                  <a:lnTo>
                    <a:pt x="6224" y="145"/>
                  </a:lnTo>
                  <a:lnTo>
                    <a:pt x="6224" y="145"/>
                  </a:lnTo>
                  <a:lnTo>
                    <a:pt x="4817" y="73"/>
                  </a:lnTo>
                  <a:lnTo>
                    <a:pt x="335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33"/>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33"/>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33"/>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33"/>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33"/>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33"/>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33"/>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33"/>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33"/>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33"/>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33"/>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33"/>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33"/>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33"/>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33"/>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33"/>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33"/>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33"/>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33"/>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33"/>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33"/>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33"/>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33"/>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33"/>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33"/>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33"/>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33"/>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33"/>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33"/>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33"/>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33"/>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33"/>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33"/>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33"/>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33"/>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33"/>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33"/>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33"/>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33"/>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33"/>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33"/>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33"/>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33"/>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33"/>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2" name="Google Shape;19842;p33"/>
          <p:cNvGrpSpPr/>
          <p:nvPr/>
        </p:nvGrpSpPr>
        <p:grpSpPr>
          <a:xfrm flipH="1" rot="-2233414">
            <a:off x="7735001" y="4315918"/>
            <a:ext cx="1888926" cy="914495"/>
            <a:chOff x="2203075" y="-2705275"/>
            <a:chExt cx="4020625" cy="1946525"/>
          </a:xfrm>
        </p:grpSpPr>
        <p:sp>
          <p:nvSpPr>
            <p:cNvPr id="19843" name="Google Shape;19843;p33"/>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33"/>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33"/>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33"/>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33"/>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33"/>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33"/>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33"/>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33"/>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33"/>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33"/>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33"/>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33"/>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33"/>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33"/>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33"/>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33"/>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33"/>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33"/>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33"/>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33"/>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33"/>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33"/>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33"/>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33"/>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33"/>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33"/>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33"/>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33"/>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33"/>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33"/>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33"/>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33"/>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33"/>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33"/>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33"/>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33"/>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33"/>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33"/>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33"/>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33"/>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33"/>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33"/>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33"/>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33"/>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33"/>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33"/>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33"/>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33"/>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33"/>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33"/>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33"/>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33"/>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33"/>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33"/>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33"/>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33"/>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33"/>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33"/>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33"/>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33"/>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33"/>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33"/>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33"/>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33"/>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33"/>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33"/>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33"/>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33"/>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33"/>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33"/>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33"/>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33"/>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33"/>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33"/>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33"/>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33"/>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33"/>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33"/>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33"/>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33"/>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33"/>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33"/>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33"/>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33"/>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33"/>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33"/>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33"/>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33"/>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33"/>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33"/>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33"/>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33"/>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33"/>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33"/>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33"/>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33"/>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33"/>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33"/>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33"/>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33"/>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33"/>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33"/>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33"/>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19947" name="Shape 19947"/>
        <p:cNvGrpSpPr/>
        <p:nvPr/>
      </p:nvGrpSpPr>
      <p:grpSpPr>
        <a:xfrm>
          <a:off x="0" y="0"/>
          <a:ext cx="0" cy="0"/>
          <a:chOff x="0" y="0"/>
          <a:chExt cx="0" cy="0"/>
        </a:xfrm>
      </p:grpSpPr>
      <p:grpSp>
        <p:nvGrpSpPr>
          <p:cNvPr id="19948" name="Google Shape;19948;p34"/>
          <p:cNvGrpSpPr/>
          <p:nvPr/>
        </p:nvGrpSpPr>
        <p:grpSpPr>
          <a:xfrm>
            <a:off x="129385" y="240400"/>
            <a:ext cx="342730" cy="352443"/>
            <a:chOff x="412650" y="501950"/>
            <a:chExt cx="860050" cy="884425"/>
          </a:xfrm>
        </p:grpSpPr>
        <p:sp>
          <p:nvSpPr>
            <p:cNvPr id="19949" name="Google Shape;19949;p34"/>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34"/>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34"/>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34"/>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34"/>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34"/>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34"/>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34"/>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34"/>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34"/>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34"/>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34"/>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34"/>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34"/>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63" name="Google Shape;19963;p34"/>
          <p:cNvGrpSpPr/>
          <p:nvPr/>
        </p:nvGrpSpPr>
        <p:grpSpPr>
          <a:xfrm>
            <a:off x="37838" y="851586"/>
            <a:ext cx="568751" cy="584870"/>
            <a:chOff x="412650" y="501950"/>
            <a:chExt cx="860050" cy="884425"/>
          </a:xfrm>
        </p:grpSpPr>
        <p:sp>
          <p:nvSpPr>
            <p:cNvPr id="19964" name="Google Shape;19964;p34"/>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34"/>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34"/>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34"/>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34"/>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34"/>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34"/>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34"/>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34"/>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34"/>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34"/>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34"/>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34"/>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34"/>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8" name="Google Shape;19978;p34"/>
          <p:cNvGrpSpPr/>
          <p:nvPr/>
        </p:nvGrpSpPr>
        <p:grpSpPr>
          <a:xfrm>
            <a:off x="4112188" y="4599425"/>
            <a:ext cx="919600" cy="919600"/>
            <a:chOff x="2904825" y="481650"/>
            <a:chExt cx="919600" cy="919600"/>
          </a:xfrm>
        </p:grpSpPr>
        <p:sp>
          <p:nvSpPr>
            <p:cNvPr id="19979" name="Google Shape;19979;p34"/>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34"/>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34"/>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34"/>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34"/>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34"/>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34"/>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34"/>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34"/>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34"/>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34"/>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34"/>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34"/>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34"/>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34"/>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34"/>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34"/>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34"/>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34"/>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34"/>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34"/>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34"/>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34"/>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34"/>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34"/>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4" name="Google Shape;20004;p34"/>
          <p:cNvGrpSpPr/>
          <p:nvPr/>
        </p:nvGrpSpPr>
        <p:grpSpPr>
          <a:xfrm>
            <a:off x="5309309" y="4774849"/>
            <a:ext cx="568773" cy="568773"/>
            <a:chOff x="2904825" y="481650"/>
            <a:chExt cx="919600" cy="919600"/>
          </a:xfrm>
        </p:grpSpPr>
        <p:sp>
          <p:nvSpPr>
            <p:cNvPr id="20005" name="Google Shape;20005;p34"/>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34"/>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34"/>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34"/>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34"/>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34"/>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34"/>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34"/>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34"/>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34"/>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34"/>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34"/>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34"/>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34"/>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34"/>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34"/>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34"/>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34"/>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34"/>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34"/>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34"/>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34"/>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34"/>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34"/>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34"/>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0" name="Google Shape;20030;p34"/>
          <p:cNvGrpSpPr/>
          <p:nvPr/>
        </p:nvGrpSpPr>
        <p:grpSpPr>
          <a:xfrm>
            <a:off x="3360509" y="4774849"/>
            <a:ext cx="568773" cy="568773"/>
            <a:chOff x="2904825" y="481650"/>
            <a:chExt cx="919600" cy="919600"/>
          </a:xfrm>
        </p:grpSpPr>
        <p:sp>
          <p:nvSpPr>
            <p:cNvPr id="20031" name="Google Shape;20031;p34"/>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34"/>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34"/>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34"/>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34"/>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34"/>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34"/>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34"/>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34"/>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34"/>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34"/>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34"/>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34"/>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34"/>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34"/>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34"/>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34"/>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34"/>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34"/>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34"/>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34"/>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34"/>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34"/>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34"/>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34"/>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6" name="Google Shape;20056;p34"/>
          <p:cNvGrpSpPr/>
          <p:nvPr/>
        </p:nvGrpSpPr>
        <p:grpSpPr>
          <a:xfrm>
            <a:off x="8581435" y="3766925"/>
            <a:ext cx="342730" cy="352443"/>
            <a:chOff x="412650" y="501950"/>
            <a:chExt cx="860050" cy="884425"/>
          </a:xfrm>
        </p:grpSpPr>
        <p:sp>
          <p:nvSpPr>
            <p:cNvPr id="20057" name="Google Shape;20057;p34"/>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34"/>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34"/>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34"/>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34"/>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34"/>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34"/>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34"/>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34"/>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34"/>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34"/>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34"/>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34"/>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34"/>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1" name="Google Shape;20071;p34"/>
          <p:cNvGrpSpPr/>
          <p:nvPr/>
        </p:nvGrpSpPr>
        <p:grpSpPr>
          <a:xfrm>
            <a:off x="8489888" y="4378111"/>
            <a:ext cx="568751" cy="584870"/>
            <a:chOff x="412650" y="501950"/>
            <a:chExt cx="860050" cy="884425"/>
          </a:xfrm>
        </p:grpSpPr>
        <p:sp>
          <p:nvSpPr>
            <p:cNvPr id="20072" name="Google Shape;20072;p34"/>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34"/>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34"/>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34"/>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34"/>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34"/>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34"/>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34"/>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34"/>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34"/>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34"/>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34"/>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34"/>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34"/>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6" name="Google Shape;20086;p34"/>
          <p:cNvGrpSpPr/>
          <p:nvPr/>
        </p:nvGrpSpPr>
        <p:grpSpPr>
          <a:xfrm rot="-1126034">
            <a:off x="-220226" y="154716"/>
            <a:ext cx="2521152" cy="1028214"/>
            <a:chOff x="2572076" y="-2571850"/>
            <a:chExt cx="3061968" cy="1248778"/>
          </a:xfrm>
        </p:grpSpPr>
        <p:sp>
          <p:nvSpPr>
            <p:cNvPr id="20087" name="Google Shape;20087;p34"/>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34"/>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34"/>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34"/>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34"/>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34"/>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34"/>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34"/>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34"/>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34"/>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34"/>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34"/>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34"/>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34"/>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34"/>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34"/>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34"/>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34"/>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34"/>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34"/>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34"/>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34"/>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34"/>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34"/>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34"/>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34"/>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34"/>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34"/>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34"/>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34"/>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34"/>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34"/>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34"/>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34"/>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34"/>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34"/>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34"/>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34"/>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34"/>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34"/>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34"/>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34"/>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34"/>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34"/>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34"/>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34"/>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34"/>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34"/>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34"/>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34"/>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34"/>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34"/>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34"/>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34"/>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34"/>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34"/>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34"/>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34"/>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34"/>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34"/>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34"/>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34"/>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34"/>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34"/>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34"/>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34"/>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34"/>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34"/>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34"/>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34"/>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34"/>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34"/>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34"/>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34"/>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34"/>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34"/>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34"/>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34"/>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34"/>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34"/>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34"/>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34"/>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34"/>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34"/>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34"/>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34"/>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34"/>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34"/>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34"/>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34"/>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34"/>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34"/>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34"/>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34"/>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34"/>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34"/>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34"/>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34"/>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34"/>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34"/>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34"/>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34"/>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34"/>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34"/>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34"/>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34"/>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34"/>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34"/>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34"/>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34"/>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34"/>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34"/>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34"/>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34"/>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34"/>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34"/>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34"/>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34"/>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5" name="Google Shape;20205;p34"/>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34"/>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34"/>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34"/>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34"/>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34"/>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34"/>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34"/>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34"/>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34"/>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34"/>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34"/>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34"/>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34"/>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34"/>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34"/>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34"/>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34"/>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34"/>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34"/>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34"/>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34"/>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34"/>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34"/>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34"/>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34"/>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34"/>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34"/>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34"/>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34"/>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34"/>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34"/>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34"/>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34"/>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34"/>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34"/>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34"/>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34"/>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34"/>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34"/>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34"/>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34"/>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34"/>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34"/>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34"/>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34"/>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34"/>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34"/>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34"/>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34"/>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34"/>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34"/>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3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3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3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3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3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3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34"/>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34"/>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34"/>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34"/>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34"/>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34"/>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34"/>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34"/>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34"/>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34"/>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34"/>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34"/>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34"/>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34"/>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34"/>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34"/>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3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3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3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3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34"/>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34"/>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34"/>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34"/>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34"/>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34"/>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34"/>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34"/>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34"/>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34"/>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34"/>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34"/>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34"/>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34"/>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34"/>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34"/>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34"/>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34"/>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34"/>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34"/>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34"/>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34"/>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34"/>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34"/>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34"/>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34"/>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34"/>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34"/>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34"/>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34"/>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34"/>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34"/>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34"/>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34"/>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34"/>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34"/>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34"/>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34"/>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34"/>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34"/>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34"/>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34"/>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34"/>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34"/>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34"/>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34"/>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34"/>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34"/>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34"/>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34"/>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34"/>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34"/>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34"/>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34"/>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34"/>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34"/>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34"/>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34"/>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34"/>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34"/>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34"/>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34"/>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34"/>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34"/>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34"/>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34"/>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34"/>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34"/>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34"/>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34"/>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34"/>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34"/>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34"/>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34"/>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34"/>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34"/>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34"/>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34"/>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34"/>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34"/>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34"/>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34"/>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34"/>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34"/>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34"/>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34"/>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34"/>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34"/>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34"/>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34"/>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34"/>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34"/>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34"/>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34"/>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34"/>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34"/>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34"/>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34"/>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34"/>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34"/>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34"/>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34"/>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34"/>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34"/>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34"/>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34"/>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34"/>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34"/>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34"/>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34"/>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34"/>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34"/>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34"/>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34"/>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34"/>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34"/>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34"/>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34"/>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34"/>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34"/>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34"/>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34"/>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34"/>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34"/>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34"/>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34"/>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34"/>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34"/>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34"/>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34"/>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34"/>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34"/>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34"/>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34"/>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34"/>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34"/>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34"/>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34"/>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34"/>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34"/>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34"/>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34"/>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34"/>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34"/>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34"/>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34"/>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34"/>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34"/>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34"/>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34"/>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34"/>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34"/>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34"/>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6" name="Google Shape;20436;p34"/>
          <p:cNvGrpSpPr/>
          <p:nvPr/>
        </p:nvGrpSpPr>
        <p:grpSpPr>
          <a:xfrm>
            <a:off x="152251" y="-980621"/>
            <a:ext cx="8767144" cy="6764891"/>
            <a:chOff x="152251" y="-980621"/>
            <a:chExt cx="8767144" cy="6764891"/>
          </a:xfrm>
        </p:grpSpPr>
        <p:grpSp>
          <p:nvGrpSpPr>
            <p:cNvPr id="20437" name="Google Shape;20437;p34"/>
            <p:cNvGrpSpPr/>
            <p:nvPr/>
          </p:nvGrpSpPr>
          <p:grpSpPr>
            <a:xfrm rot="-5400000">
              <a:off x="-2627398" y="1799028"/>
              <a:ext cx="6047916" cy="488619"/>
              <a:chOff x="1902952" y="-2637297"/>
              <a:chExt cx="6047916" cy="488619"/>
            </a:xfrm>
          </p:grpSpPr>
          <p:sp>
            <p:nvSpPr>
              <p:cNvPr id="20438" name="Google Shape;20438;p34"/>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34"/>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34"/>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34"/>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34"/>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34"/>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4" name="Google Shape;20444;p34"/>
            <p:cNvGrpSpPr/>
            <p:nvPr/>
          </p:nvGrpSpPr>
          <p:grpSpPr>
            <a:xfrm>
              <a:off x="1762215" y="4505790"/>
              <a:ext cx="6047916" cy="488619"/>
              <a:chOff x="1902952" y="-2637297"/>
              <a:chExt cx="6047916" cy="488619"/>
            </a:xfrm>
          </p:grpSpPr>
          <p:sp>
            <p:nvSpPr>
              <p:cNvPr id="20445" name="Google Shape;20445;p34"/>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34"/>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34"/>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34"/>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34"/>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34"/>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1" name="Google Shape;20451;p34"/>
            <p:cNvGrpSpPr/>
            <p:nvPr/>
          </p:nvGrpSpPr>
          <p:grpSpPr>
            <a:xfrm rot="-5400000">
              <a:off x="5651127" y="2516003"/>
              <a:ext cx="6047916" cy="488619"/>
              <a:chOff x="1902952" y="-2637297"/>
              <a:chExt cx="6047916" cy="488619"/>
            </a:xfrm>
          </p:grpSpPr>
          <p:sp>
            <p:nvSpPr>
              <p:cNvPr id="20452" name="Google Shape;20452;p34"/>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34"/>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34"/>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34"/>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34"/>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34"/>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458" name="Google Shape;20458;p34"/>
          <p:cNvGrpSpPr/>
          <p:nvPr/>
        </p:nvGrpSpPr>
        <p:grpSpPr>
          <a:xfrm flipH="1" rot="-2233414">
            <a:off x="7735001" y="4315918"/>
            <a:ext cx="1888926" cy="914495"/>
            <a:chOff x="2203075" y="-2705275"/>
            <a:chExt cx="4020625" cy="1946525"/>
          </a:xfrm>
        </p:grpSpPr>
        <p:sp>
          <p:nvSpPr>
            <p:cNvPr id="20459" name="Google Shape;20459;p34"/>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34"/>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34"/>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34"/>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34"/>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34"/>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34"/>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34"/>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34"/>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34"/>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34"/>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34"/>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34"/>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34"/>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34"/>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34"/>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34"/>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34"/>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34"/>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34"/>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34"/>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34"/>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34"/>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34"/>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34"/>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34"/>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34"/>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34"/>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34"/>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34"/>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34"/>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34"/>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34"/>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34"/>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34"/>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34"/>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34"/>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34"/>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34"/>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34"/>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34"/>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34"/>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34"/>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34"/>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34"/>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34"/>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34"/>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34"/>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34"/>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34"/>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34"/>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34"/>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34"/>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34"/>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34"/>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34"/>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34"/>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34"/>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34"/>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34"/>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34"/>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34"/>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34"/>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34"/>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34"/>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34"/>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34"/>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34"/>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34"/>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34"/>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34"/>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34"/>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34"/>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34"/>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34"/>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34"/>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34"/>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34"/>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34"/>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34"/>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34"/>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34"/>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34"/>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34"/>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34"/>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34"/>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34"/>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34"/>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34"/>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34"/>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34"/>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34"/>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34"/>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34"/>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34"/>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34"/>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34"/>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34"/>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34"/>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34"/>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34"/>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34"/>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34"/>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34"/>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20563" name="Shape 20563"/>
        <p:cNvGrpSpPr/>
        <p:nvPr/>
      </p:nvGrpSpPr>
      <p:grpSpPr>
        <a:xfrm>
          <a:off x="0" y="0"/>
          <a:ext cx="0" cy="0"/>
          <a:chOff x="0" y="0"/>
          <a:chExt cx="0" cy="0"/>
        </a:xfrm>
      </p:grpSpPr>
      <p:grpSp>
        <p:nvGrpSpPr>
          <p:cNvPr id="20564" name="Google Shape;20564;p35"/>
          <p:cNvGrpSpPr/>
          <p:nvPr/>
        </p:nvGrpSpPr>
        <p:grpSpPr>
          <a:xfrm flipH="1">
            <a:off x="8624361" y="240400"/>
            <a:ext cx="342730" cy="352443"/>
            <a:chOff x="412650" y="501950"/>
            <a:chExt cx="860050" cy="884425"/>
          </a:xfrm>
        </p:grpSpPr>
        <p:sp>
          <p:nvSpPr>
            <p:cNvPr id="20565" name="Google Shape;20565;p35"/>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35"/>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35"/>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35"/>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35"/>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35"/>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35"/>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35"/>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35"/>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35"/>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35"/>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35"/>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35"/>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35"/>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9" name="Google Shape;20579;p35"/>
          <p:cNvGrpSpPr/>
          <p:nvPr/>
        </p:nvGrpSpPr>
        <p:grpSpPr>
          <a:xfrm flipH="1">
            <a:off x="8489888" y="851586"/>
            <a:ext cx="568751" cy="584870"/>
            <a:chOff x="412650" y="501950"/>
            <a:chExt cx="860050" cy="884425"/>
          </a:xfrm>
        </p:grpSpPr>
        <p:sp>
          <p:nvSpPr>
            <p:cNvPr id="20580" name="Google Shape;20580;p35"/>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35"/>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35"/>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35"/>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35"/>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35"/>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35"/>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35"/>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35"/>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35"/>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35"/>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35"/>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35"/>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35"/>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4" name="Google Shape;20594;p35"/>
          <p:cNvGrpSpPr/>
          <p:nvPr/>
        </p:nvGrpSpPr>
        <p:grpSpPr>
          <a:xfrm flipH="1">
            <a:off x="253414" y="79700"/>
            <a:ext cx="919600" cy="919600"/>
            <a:chOff x="2904825" y="481650"/>
            <a:chExt cx="919600" cy="919600"/>
          </a:xfrm>
        </p:grpSpPr>
        <p:sp>
          <p:nvSpPr>
            <p:cNvPr id="20595" name="Google Shape;20595;p35"/>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35"/>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35"/>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35"/>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35"/>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35"/>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35"/>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35"/>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35"/>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35"/>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35"/>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35"/>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35"/>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35"/>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35"/>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35"/>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35"/>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35"/>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35"/>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35"/>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35"/>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35"/>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35"/>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35"/>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35"/>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0" name="Google Shape;20620;p35"/>
          <p:cNvGrpSpPr/>
          <p:nvPr/>
        </p:nvGrpSpPr>
        <p:grpSpPr>
          <a:xfrm flipH="1">
            <a:off x="8146382" y="4315037"/>
            <a:ext cx="568773" cy="568773"/>
            <a:chOff x="2904825" y="481650"/>
            <a:chExt cx="919600" cy="919600"/>
          </a:xfrm>
        </p:grpSpPr>
        <p:sp>
          <p:nvSpPr>
            <p:cNvPr id="20621" name="Google Shape;20621;p35"/>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35"/>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35"/>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35"/>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35"/>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35"/>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35"/>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35"/>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35"/>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35"/>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35"/>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35"/>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35"/>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35"/>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35"/>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35"/>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35"/>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35"/>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35"/>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0" name="Google Shape;20640;p35"/>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35"/>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35"/>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35"/>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35"/>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35"/>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6" name="Google Shape;20646;p35"/>
          <p:cNvGrpSpPr/>
          <p:nvPr/>
        </p:nvGrpSpPr>
        <p:grpSpPr>
          <a:xfrm flipH="1">
            <a:off x="172311" y="3766925"/>
            <a:ext cx="342730" cy="352443"/>
            <a:chOff x="412650" y="501950"/>
            <a:chExt cx="860050" cy="884425"/>
          </a:xfrm>
        </p:grpSpPr>
        <p:sp>
          <p:nvSpPr>
            <p:cNvPr id="20647" name="Google Shape;20647;p35"/>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35"/>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35"/>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35"/>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35"/>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35"/>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35"/>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35"/>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35"/>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35"/>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35"/>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35"/>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35"/>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35"/>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1" name="Google Shape;20661;p35"/>
          <p:cNvGrpSpPr/>
          <p:nvPr/>
        </p:nvGrpSpPr>
        <p:grpSpPr>
          <a:xfrm flipH="1">
            <a:off x="37838" y="4378111"/>
            <a:ext cx="568751" cy="584870"/>
            <a:chOff x="412650" y="501950"/>
            <a:chExt cx="860050" cy="884425"/>
          </a:xfrm>
        </p:grpSpPr>
        <p:sp>
          <p:nvSpPr>
            <p:cNvPr id="20662" name="Google Shape;20662;p35"/>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35"/>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35"/>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35"/>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35"/>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35"/>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35"/>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35"/>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35"/>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35"/>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35"/>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35"/>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35"/>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35"/>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6" name="Google Shape;20676;p35"/>
          <p:cNvGrpSpPr/>
          <p:nvPr/>
        </p:nvGrpSpPr>
        <p:grpSpPr>
          <a:xfrm flipH="1" rot="1126034">
            <a:off x="6843074" y="154716"/>
            <a:ext cx="2521152" cy="1028214"/>
            <a:chOff x="2572076" y="-2571850"/>
            <a:chExt cx="3061968" cy="1248778"/>
          </a:xfrm>
        </p:grpSpPr>
        <p:sp>
          <p:nvSpPr>
            <p:cNvPr id="20677" name="Google Shape;20677;p35"/>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35"/>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35"/>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35"/>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35"/>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35"/>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35"/>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35"/>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35"/>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35"/>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35"/>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35"/>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35"/>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35"/>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35"/>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35"/>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35"/>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35"/>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35"/>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35"/>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35"/>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35"/>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35"/>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35"/>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35"/>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35"/>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35"/>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35"/>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35"/>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35"/>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35"/>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35"/>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35"/>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35"/>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35"/>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35"/>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35"/>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35"/>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35"/>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35"/>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35"/>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35"/>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35"/>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35"/>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35"/>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35"/>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35"/>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35"/>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35"/>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35"/>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35"/>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35"/>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35"/>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35"/>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35"/>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35"/>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35"/>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35"/>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35"/>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35"/>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35"/>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35"/>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35"/>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35"/>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35"/>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35"/>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35"/>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35"/>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35"/>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35"/>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35"/>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35"/>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35"/>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35"/>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35"/>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35"/>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35"/>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35"/>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35"/>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35"/>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35"/>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35"/>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35"/>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35"/>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35"/>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2" name="Google Shape;20762;p35"/>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35"/>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35"/>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35"/>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35"/>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35"/>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35"/>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35"/>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35"/>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35"/>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35"/>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35"/>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35"/>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35"/>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35"/>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35"/>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35"/>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35"/>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35"/>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35"/>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35"/>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35"/>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35"/>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35"/>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35"/>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35"/>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35"/>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35"/>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35"/>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35"/>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35"/>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35"/>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35"/>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35"/>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35"/>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35"/>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35"/>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35"/>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35"/>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35"/>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35"/>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35"/>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35"/>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35"/>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35"/>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35"/>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35"/>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35"/>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35"/>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35"/>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35"/>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35"/>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35"/>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35"/>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35"/>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35"/>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35"/>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35"/>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35"/>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35"/>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35"/>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35"/>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4" name="Google Shape;20824;p35"/>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35"/>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35"/>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35"/>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35"/>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35"/>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35"/>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35"/>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35"/>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35"/>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35"/>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35"/>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35"/>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35"/>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35"/>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35"/>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35"/>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35"/>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35"/>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35"/>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35"/>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35"/>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35"/>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35"/>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35"/>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35"/>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35"/>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35"/>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35"/>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35"/>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35"/>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35"/>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35"/>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35"/>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35"/>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35"/>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35"/>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35"/>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35"/>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35"/>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35"/>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35"/>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35"/>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35"/>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35"/>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35"/>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35"/>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35"/>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35"/>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35"/>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35"/>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35"/>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35"/>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35"/>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35"/>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35"/>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35"/>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35"/>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35"/>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35"/>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35"/>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35"/>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35"/>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35"/>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35"/>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35"/>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35"/>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35"/>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35"/>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3" name="Google Shape;20893;p35"/>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35"/>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35"/>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35"/>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35"/>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35"/>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35"/>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35"/>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35"/>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35"/>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35"/>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35"/>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35"/>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35"/>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35"/>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35"/>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35"/>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35"/>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35"/>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35"/>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35"/>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35"/>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5" name="Google Shape;20915;p35"/>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35"/>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35"/>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35"/>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35"/>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35"/>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35"/>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35"/>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35"/>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35"/>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35"/>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35"/>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35"/>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35"/>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35"/>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35"/>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35"/>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35"/>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35"/>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35"/>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35"/>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35"/>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35"/>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35"/>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35"/>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35"/>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35"/>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35"/>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35"/>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35"/>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35"/>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35"/>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35"/>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35"/>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35"/>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35"/>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35"/>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35"/>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35"/>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35"/>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35"/>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35"/>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35"/>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35"/>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35"/>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35"/>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35"/>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35"/>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35"/>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35"/>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35"/>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35"/>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35"/>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35"/>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35"/>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35"/>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35"/>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35"/>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35"/>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35"/>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35"/>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35"/>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35"/>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35"/>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35"/>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35"/>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35"/>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35"/>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35"/>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35"/>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35"/>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35"/>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35"/>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35"/>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35"/>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35"/>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35"/>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35"/>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35"/>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35"/>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35"/>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35"/>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35"/>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35"/>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35"/>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35"/>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35"/>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35"/>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35"/>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35"/>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35"/>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35"/>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35"/>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35"/>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35"/>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35"/>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35"/>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35"/>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35"/>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35"/>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35"/>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35"/>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35"/>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35"/>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35"/>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35"/>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35"/>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35"/>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3" name="Google Shape;21023;p35"/>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35"/>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35"/>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6" name="Google Shape;21026;p35"/>
          <p:cNvGrpSpPr/>
          <p:nvPr/>
        </p:nvGrpSpPr>
        <p:grpSpPr>
          <a:xfrm>
            <a:off x="388090" y="-263646"/>
            <a:ext cx="7235905" cy="6047916"/>
            <a:chOff x="388090" y="-263646"/>
            <a:chExt cx="7235905" cy="6047916"/>
          </a:xfrm>
        </p:grpSpPr>
        <p:grpSp>
          <p:nvGrpSpPr>
            <p:cNvPr id="21027" name="Google Shape;21027;p35"/>
            <p:cNvGrpSpPr/>
            <p:nvPr/>
          </p:nvGrpSpPr>
          <p:grpSpPr>
            <a:xfrm>
              <a:off x="1204502" y="152403"/>
              <a:ext cx="6047916" cy="488619"/>
              <a:chOff x="1902952" y="-2637297"/>
              <a:chExt cx="6047916" cy="488619"/>
            </a:xfrm>
          </p:grpSpPr>
          <p:sp>
            <p:nvSpPr>
              <p:cNvPr id="21028" name="Google Shape;21028;p35"/>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35"/>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35"/>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35"/>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35"/>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35"/>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4" name="Google Shape;21034;p35"/>
            <p:cNvGrpSpPr/>
            <p:nvPr/>
          </p:nvGrpSpPr>
          <p:grpSpPr>
            <a:xfrm rot="10800000">
              <a:off x="1576079" y="4620865"/>
              <a:ext cx="6047916" cy="488619"/>
              <a:chOff x="1902952" y="-2637297"/>
              <a:chExt cx="6047916" cy="488619"/>
            </a:xfrm>
          </p:grpSpPr>
          <p:sp>
            <p:nvSpPr>
              <p:cNvPr id="21035" name="Google Shape;21035;p35"/>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35"/>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35"/>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35"/>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35"/>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35"/>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1" name="Google Shape;21041;p35"/>
            <p:cNvGrpSpPr/>
            <p:nvPr/>
          </p:nvGrpSpPr>
          <p:grpSpPr>
            <a:xfrm rot="5400000">
              <a:off x="-2391559" y="2516003"/>
              <a:ext cx="6047916" cy="488619"/>
              <a:chOff x="1902952" y="-2637297"/>
              <a:chExt cx="6047916" cy="488619"/>
            </a:xfrm>
          </p:grpSpPr>
          <p:sp>
            <p:nvSpPr>
              <p:cNvPr id="21042" name="Google Shape;21042;p35"/>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35"/>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35"/>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5" name="Google Shape;21045;p35"/>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35"/>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35"/>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048" name="Google Shape;21048;p35"/>
          <p:cNvGrpSpPr/>
          <p:nvPr/>
        </p:nvGrpSpPr>
        <p:grpSpPr>
          <a:xfrm rot="2233414">
            <a:off x="-477974" y="4315918"/>
            <a:ext cx="1888926" cy="914495"/>
            <a:chOff x="2203075" y="-2705275"/>
            <a:chExt cx="4020625" cy="1946525"/>
          </a:xfrm>
        </p:grpSpPr>
        <p:sp>
          <p:nvSpPr>
            <p:cNvPr id="21049" name="Google Shape;21049;p35"/>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35"/>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35"/>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35"/>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35"/>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35"/>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35"/>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35"/>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35"/>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35"/>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9" name="Google Shape;21059;p35"/>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35"/>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35"/>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35"/>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35"/>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35"/>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35"/>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35"/>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35"/>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35"/>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35"/>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35"/>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35"/>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35"/>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35"/>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35"/>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35"/>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35"/>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35"/>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35"/>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35"/>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35"/>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35"/>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35"/>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35"/>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35"/>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35"/>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35"/>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35"/>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35"/>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35"/>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35"/>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35"/>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2" name="Google Shape;21092;p35"/>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35"/>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35"/>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35"/>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35"/>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35"/>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35"/>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35"/>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35"/>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35"/>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35"/>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35"/>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35"/>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35"/>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35"/>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35"/>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35"/>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35"/>
            <p:cNvSpPr/>
            <p:nvPr/>
          </p:nvSpPr>
          <p:spPr>
            <a:xfrm>
              <a:off x="3891600" y="-2350800"/>
              <a:ext cx="155600" cy="289125"/>
            </a:xfrm>
            <a:custGeom>
              <a:rect b="b" l="l" r="r" t="t"/>
              <a:pathLst>
                <a:path extrusionOk="0" fill="none" h="11565" w="6224">
                  <a:moveTo>
                    <a:pt x="3355" y="1"/>
                  </a:moveTo>
                  <a:lnTo>
                    <a:pt x="3355" y="1"/>
                  </a:lnTo>
                  <a:lnTo>
                    <a:pt x="3121" y="993"/>
                  </a:lnTo>
                  <a:lnTo>
                    <a:pt x="2868" y="2039"/>
                  </a:lnTo>
                  <a:lnTo>
                    <a:pt x="2580" y="3104"/>
                  </a:lnTo>
                  <a:lnTo>
                    <a:pt x="2291" y="4186"/>
                  </a:lnTo>
                  <a:lnTo>
                    <a:pt x="2291" y="4186"/>
                  </a:lnTo>
                  <a:lnTo>
                    <a:pt x="2165" y="4691"/>
                  </a:lnTo>
                  <a:lnTo>
                    <a:pt x="2165" y="4691"/>
                  </a:lnTo>
                  <a:lnTo>
                    <a:pt x="1678" y="6333"/>
                  </a:lnTo>
                  <a:lnTo>
                    <a:pt x="1155" y="8010"/>
                  </a:lnTo>
                  <a:lnTo>
                    <a:pt x="595" y="9742"/>
                  </a:lnTo>
                  <a:lnTo>
                    <a:pt x="0" y="11474"/>
                  </a:lnTo>
                  <a:lnTo>
                    <a:pt x="0" y="11474"/>
                  </a:lnTo>
                  <a:lnTo>
                    <a:pt x="2724" y="11564"/>
                  </a:lnTo>
                  <a:lnTo>
                    <a:pt x="2724" y="11564"/>
                  </a:lnTo>
                  <a:lnTo>
                    <a:pt x="3283" y="9869"/>
                  </a:lnTo>
                  <a:lnTo>
                    <a:pt x="3806" y="8245"/>
                  </a:lnTo>
                  <a:lnTo>
                    <a:pt x="4294" y="6675"/>
                  </a:lnTo>
                  <a:lnTo>
                    <a:pt x="4745" y="5196"/>
                  </a:lnTo>
                  <a:lnTo>
                    <a:pt x="5556" y="2472"/>
                  </a:lnTo>
                  <a:lnTo>
                    <a:pt x="6224" y="145"/>
                  </a:lnTo>
                  <a:lnTo>
                    <a:pt x="6224" y="145"/>
                  </a:lnTo>
                  <a:lnTo>
                    <a:pt x="6224" y="145"/>
                  </a:lnTo>
                  <a:lnTo>
                    <a:pt x="4817" y="73"/>
                  </a:lnTo>
                  <a:lnTo>
                    <a:pt x="335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35"/>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35"/>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35"/>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35"/>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35"/>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35"/>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35"/>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35"/>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35"/>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35"/>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35"/>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35"/>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35"/>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35"/>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35"/>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35"/>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35"/>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35"/>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35"/>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35"/>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35"/>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35"/>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35"/>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35"/>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35"/>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35"/>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35"/>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35"/>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35"/>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35"/>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35"/>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35"/>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35"/>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35"/>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35"/>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35"/>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35"/>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35"/>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35"/>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35"/>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35"/>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35"/>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2" name="Google Shape;21152;p35"/>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35"/>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616" name="Shape 2616"/>
        <p:cNvGrpSpPr/>
        <p:nvPr/>
      </p:nvGrpSpPr>
      <p:grpSpPr>
        <a:xfrm>
          <a:off x="0" y="0"/>
          <a:ext cx="0" cy="0"/>
          <a:chOff x="0" y="0"/>
          <a:chExt cx="0" cy="0"/>
        </a:xfrm>
      </p:grpSpPr>
      <p:sp>
        <p:nvSpPr>
          <p:cNvPr id="2617" name="Google Shape;2617;p5"/>
          <p:cNvSpPr txBox="1"/>
          <p:nvPr>
            <p:ph type="title"/>
          </p:nvPr>
        </p:nvSpPr>
        <p:spPr>
          <a:xfrm>
            <a:off x="1777511" y="3090157"/>
            <a:ext cx="2652000" cy="3657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sz="2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18" name="Google Shape;2618;p5"/>
          <p:cNvSpPr txBox="1"/>
          <p:nvPr>
            <p:ph idx="2" type="title"/>
          </p:nvPr>
        </p:nvSpPr>
        <p:spPr>
          <a:xfrm>
            <a:off x="4714789" y="3090157"/>
            <a:ext cx="2652000" cy="365700"/>
          </a:xfrm>
          <a:prstGeom prst="rect">
            <a:avLst/>
          </a:prstGeom>
        </p:spPr>
        <p:txBody>
          <a:bodyPr anchorCtr="0" anchor="b" bIns="91425" lIns="91425" spcFirstLastPara="1" rIns="91425" wrap="square" tIns="91425">
            <a:noAutofit/>
          </a:bodyPr>
          <a:lstStyle>
            <a:lvl1pPr lvl="0" rtl="0">
              <a:spcBef>
                <a:spcPts val="0"/>
              </a:spcBef>
              <a:spcAft>
                <a:spcPts val="0"/>
              </a:spcAft>
              <a:buSzPts val="2800"/>
              <a:buNone/>
              <a:defRPr sz="2000">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2619" name="Google Shape;2619;p5"/>
          <p:cNvSpPr txBox="1"/>
          <p:nvPr>
            <p:ph idx="1" type="subTitle"/>
          </p:nvPr>
        </p:nvSpPr>
        <p:spPr>
          <a:xfrm>
            <a:off x="4714789" y="3306782"/>
            <a:ext cx="26520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620" name="Google Shape;2620;p5"/>
          <p:cNvSpPr txBox="1"/>
          <p:nvPr>
            <p:ph idx="3" type="subTitle"/>
          </p:nvPr>
        </p:nvSpPr>
        <p:spPr>
          <a:xfrm>
            <a:off x="1777211" y="3306782"/>
            <a:ext cx="26526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621" name="Google Shape;2621;p5"/>
          <p:cNvSpPr txBox="1"/>
          <p:nvPr>
            <p:ph idx="4" type="title"/>
          </p:nvPr>
        </p:nvSpPr>
        <p:spPr>
          <a:xfrm>
            <a:off x="720000" y="365760"/>
            <a:ext cx="7704000" cy="54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Clr>
                <a:schemeClr val="lt1"/>
              </a:buClr>
              <a:buSzPts val="3500"/>
              <a:buNone/>
              <a:defRPr>
                <a:solidFill>
                  <a:schemeClr val="lt1"/>
                </a:solidFill>
              </a:defRPr>
            </a:lvl2pPr>
            <a:lvl3pPr lvl="2" rtl="0" algn="ctr">
              <a:spcBef>
                <a:spcPts val="0"/>
              </a:spcBef>
              <a:spcAft>
                <a:spcPts val="0"/>
              </a:spcAft>
              <a:buClr>
                <a:schemeClr val="lt1"/>
              </a:buClr>
              <a:buSzPts val="3500"/>
              <a:buNone/>
              <a:defRPr>
                <a:solidFill>
                  <a:schemeClr val="lt1"/>
                </a:solidFill>
              </a:defRPr>
            </a:lvl3pPr>
            <a:lvl4pPr lvl="3" rtl="0" algn="ctr">
              <a:spcBef>
                <a:spcPts val="0"/>
              </a:spcBef>
              <a:spcAft>
                <a:spcPts val="0"/>
              </a:spcAft>
              <a:buClr>
                <a:schemeClr val="lt1"/>
              </a:buClr>
              <a:buSzPts val="3500"/>
              <a:buNone/>
              <a:defRPr>
                <a:solidFill>
                  <a:schemeClr val="lt1"/>
                </a:solidFill>
              </a:defRPr>
            </a:lvl4pPr>
            <a:lvl5pPr lvl="4" rtl="0" algn="ctr">
              <a:spcBef>
                <a:spcPts val="0"/>
              </a:spcBef>
              <a:spcAft>
                <a:spcPts val="0"/>
              </a:spcAft>
              <a:buClr>
                <a:schemeClr val="lt1"/>
              </a:buClr>
              <a:buSzPts val="3500"/>
              <a:buNone/>
              <a:defRPr>
                <a:solidFill>
                  <a:schemeClr val="lt1"/>
                </a:solidFill>
              </a:defRPr>
            </a:lvl5pPr>
            <a:lvl6pPr lvl="5" rtl="0" algn="ctr">
              <a:spcBef>
                <a:spcPts val="0"/>
              </a:spcBef>
              <a:spcAft>
                <a:spcPts val="0"/>
              </a:spcAft>
              <a:buClr>
                <a:schemeClr val="lt1"/>
              </a:buClr>
              <a:buSzPts val="3500"/>
              <a:buNone/>
              <a:defRPr>
                <a:solidFill>
                  <a:schemeClr val="lt1"/>
                </a:solidFill>
              </a:defRPr>
            </a:lvl6pPr>
            <a:lvl7pPr lvl="6" rtl="0" algn="ctr">
              <a:spcBef>
                <a:spcPts val="0"/>
              </a:spcBef>
              <a:spcAft>
                <a:spcPts val="0"/>
              </a:spcAft>
              <a:buClr>
                <a:schemeClr val="lt1"/>
              </a:buClr>
              <a:buSzPts val="3500"/>
              <a:buNone/>
              <a:defRPr>
                <a:solidFill>
                  <a:schemeClr val="lt1"/>
                </a:solidFill>
              </a:defRPr>
            </a:lvl7pPr>
            <a:lvl8pPr lvl="7" rtl="0" algn="ctr">
              <a:spcBef>
                <a:spcPts val="0"/>
              </a:spcBef>
              <a:spcAft>
                <a:spcPts val="0"/>
              </a:spcAft>
              <a:buClr>
                <a:schemeClr val="lt1"/>
              </a:buClr>
              <a:buSzPts val="3500"/>
              <a:buNone/>
              <a:defRPr>
                <a:solidFill>
                  <a:schemeClr val="lt1"/>
                </a:solidFill>
              </a:defRPr>
            </a:lvl8pPr>
            <a:lvl9pPr lvl="8" rtl="0" algn="ctr">
              <a:spcBef>
                <a:spcPts val="0"/>
              </a:spcBef>
              <a:spcAft>
                <a:spcPts val="0"/>
              </a:spcAft>
              <a:buClr>
                <a:schemeClr val="lt1"/>
              </a:buClr>
              <a:buSzPts val="3500"/>
              <a:buNone/>
              <a:defRPr>
                <a:solidFill>
                  <a:schemeClr val="lt1"/>
                </a:solidFill>
              </a:defRPr>
            </a:lvl9pPr>
          </a:lstStyle>
          <a:p/>
        </p:txBody>
      </p:sp>
      <p:grpSp>
        <p:nvGrpSpPr>
          <p:cNvPr id="2622" name="Google Shape;2622;p5"/>
          <p:cNvGrpSpPr/>
          <p:nvPr/>
        </p:nvGrpSpPr>
        <p:grpSpPr>
          <a:xfrm rot="5400000">
            <a:off x="-2555048" y="1870703"/>
            <a:ext cx="6047916" cy="488619"/>
            <a:chOff x="1902952" y="-2637297"/>
            <a:chExt cx="6047916" cy="488619"/>
          </a:xfrm>
        </p:grpSpPr>
        <p:sp>
          <p:nvSpPr>
            <p:cNvPr id="2623" name="Google Shape;2623;p5"/>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9" name="Google Shape;2629;p5"/>
          <p:cNvGrpSpPr/>
          <p:nvPr/>
        </p:nvGrpSpPr>
        <p:grpSpPr>
          <a:xfrm rot="-5400000">
            <a:off x="5651127" y="2516003"/>
            <a:ext cx="6047916" cy="488619"/>
            <a:chOff x="1902952" y="-2637297"/>
            <a:chExt cx="6047916" cy="488619"/>
          </a:xfrm>
        </p:grpSpPr>
        <p:sp>
          <p:nvSpPr>
            <p:cNvPr id="2630" name="Google Shape;2630;p5"/>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6" name="Google Shape;2636;p5"/>
          <p:cNvGrpSpPr/>
          <p:nvPr/>
        </p:nvGrpSpPr>
        <p:grpSpPr>
          <a:xfrm>
            <a:off x="1595840" y="-10"/>
            <a:ext cx="6047916" cy="488619"/>
            <a:chOff x="1902952" y="-2637297"/>
            <a:chExt cx="6047916" cy="488619"/>
          </a:xfrm>
        </p:grpSpPr>
        <p:sp>
          <p:nvSpPr>
            <p:cNvPr id="2637" name="Google Shape;2637;p5"/>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3" name="Google Shape;2643;p5"/>
          <p:cNvGrpSpPr/>
          <p:nvPr/>
        </p:nvGrpSpPr>
        <p:grpSpPr>
          <a:xfrm flipH="1" rot="2874560">
            <a:off x="7419014" y="184740"/>
            <a:ext cx="2521089" cy="1028188"/>
            <a:chOff x="2572076" y="-2571850"/>
            <a:chExt cx="3061968" cy="1248778"/>
          </a:xfrm>
        </p:grpSpPr>
        <p:sp>
          <p:nvSpPr>
            <p:cNvPr id="2644" name="Google Shape;2644;p5"/>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3" name="Google Shape;2993;p5"/>
          <p:cNvGrpSpPr/>
          <p:nvPr/>
        </p:nvGrpSpPr>
        <p:grpSpPr>
          <a:xfrm>
            <a:off x="4160463" y="4736538"/>
            <a:ext cx="823075" cy="243575"/>
            <a:chOff x="1664150" y="418050"/>
            <a:chExt cx="823075" cy="243575"/>
          </a:xfrm>
        </p:grpSpPr>
        <p:sp>
          <p:nvSpPr>
            <p:cNvPr id="2994" name="Google Shape;2994;p5"/>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2" name="Google Shape;3002;p5"/>
          <p:cNvGrpSpPr/>
          <p:nvPr/>
        </p:nvGrpSpPr>
        <p:grpSpPr>
          <a:xfrm>
            <a:off x="7107850" y="4655100"/>
            <a:ext cx="919600" cy="919600"/>
            <a:chOff x="2904825" y="481650"/>
            <a:chExt cx="919600" cy="919600"/>
          </a:xfrm>
        </p:grpSpPr>
        <p:sp>
          <p:nvSpPr>
            <p:cNvPr id="3003" name="Google Shape;3003;p5"/>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8" name="Google Shape;3028;p5"/>
          <p:cNvGrpSpPr/>
          <p:nvPr/>
        </p:nvGrpSpPr>
        <p:grpSpPr>
          <a:xfrm>
            <a:off x="75838" y="229474"/>
            <a:ext cx="568751" cy="584870"/>
            <a:chOff x="412650" y="501950"/>
            <a:chExt cx="860050" cy="884425"/>
          </a:xfrm>
        </p:grpSpPr>
        <p:sp>
          <p:nvSpPr>
            <p:cNvPr id="3029" name="Google Shape;3029;p5"/>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3" name="Google Shape;3043;p5"/>
          <p:cNvGrpSpPr/>
          <p:nvPr/>
        </p:nvGrpSpPr>
        <p:grpSpPr>
          <a:xfrm>
            <a:off x="212164" y="1099993"/>
            <a:ext cx="296115" cy="304508"/>
            <a:chOff x="412650" y="501950"/>
            <a:chExt cx="860050" cy="884425"/>
          </a:xfrm>
        </p:grpSpPr>
        <p:sp>
          <p:nvSpPr>
            <p:cNvPr id="3044" name="Google Shape;3044;p5"/>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8" name="Google Shape;3058;p5"/>
          <p:cNvGrpSpPr/>
          <p:nvPr/>
        </p:nvGrpSpPr>
        <p:grpSpPr>
          <a:xfrm>
            <a:off x="1402375" y="-553850"/>
            <a:ext cx="919600" cy="919600"/>
            <a:chOff x="2904825" y="481650"/>
            <a:chExt cx="919600" cy="919600"/>
          </a:xfrm>
        </p:grpSpPr>
        <p:sp>
          <p:nvSpPr>
            <p:cNvPr id="3059" name="Google Shape;3059;p5"/>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4" name="Google Shape;3084;p5"/>
          <p:cNvGrpSpPr/>
          <p:nvPr/>
        </p:nvGrpSpPr>
        <p:grpSpPr>
          <a:xfrm rot="5400000">
            <a:off x="5555552" y="2225803"/>
            <a:ext cx="6047916" cy="488619"/>
            <a:chOff x="1902952" y="-2637297"/>
            <a:chExt cx="6047916" cy="488619"/>
          </a:xfrm>
        </p:grpSpPr>
        <p:sp>
          <p:nvSpPr>
            <p:cNvPr id="3085" name="Google Shape;3085;p5"/>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1" name="Google Shape;3091;p5"/>
          <p:cNvGrpSpPr/>
          <p:nvPr/>
        </p:nvGrpSpPr>
        <p:grpSpPr>
          <a:xfrm>
            <a:off x="8649738" y="3288686"/>
            <a:ext cx="568751" cy="584870"/>
            <a:chOff x="412650" y="501950"/>
            <a:chExt cx="860050" cy="884425"/>
          </a:xfrm>
        </p:grpSpPr>
        <p:sp>
          <p:nvSpPr>
            <p:cNvPr id="3092" name="Google Shape;3092;p5"/>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6" name="Google Shape;3106;p5"/>
          <p:cNvGrpSpPr/>
          <p:nvPr/>
        </p:nvGrpSpPr>
        <p:grpSpPr>
          <a:xfrm>
            <a:off x="8758489" y="2823393"/>
            <a:ext cx="296115" cy="304508"/>
            <a:chOff x="412650" y="501950"/>
            <a:chExt cx="860050" cy="884425"/>
          </a:xfrm>
        </p:grpSpPr>
        <p:sp>
          <p:nvSpPr>
            <p:cNvPr id="3107" name="Google Shape;3107;p5"/>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1" name="Google Shape;3121;p5"/>
          <p:cNvGrpSpPr/>
          <p:nvPr/>
        </p:nvGrpSpPr>
        <p:grpSpPr>
          <a:xfrm>
            <a:off x="195064" y="3120743"/>
            <a:ext cx="296115" cy="304508"/>
            <a:chOff x="412650" y="501950"/>
            <a:chExt cx="860050" cy="884425"/>
          </a:xfrm>
        </p:grpSpPr>
        <p:sp>
          <p:nvSpPr>
            <p:cNvPr id="3122" name="Google Shape;3122;p5"/>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6" name="Google Shape;3136;p5"/>
          <p:cNvGrpSpPr/>
          <p:nvPr/>
        </p:nvGrpSpPr>
        <p:grpSpPr>
          <a:xfrm rot="2233414">
            <a:off x="-477974" y="4315918"/>
            <a:ext cx="1888926" cy="914495"/>
            <a:chOff x="2203075" y="-2705275"/>
            <a:chExt cx="4020625" cy="1946525"/>
          </a:xfrm>
        </p:grpSpPr>
        <p:sp>
          <p:nvSpPr>
            <p:cNvPr id="3137" name="Google Shape;3137;p5"/>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
            <p:cNvSpPr/>
            <p:nvPr/>
          </p:nvSpPr>
          <p:spPr>
            <a:xfrm>
              <a:off x="3891600" y="-2350800"/>
              <a:ext cx="155600" cy="289125"/>
            </a:xfrm>
            <a:custGeom>
              <a:rect b="b" l="l" r="r" t="t"/>
              <a:pathLst>
                <a:path extrusionOk="0" fill="none" h="11565" w="6224">
                  <a:moveTo>
                    <a:pt x="3355" y="1"/>
                  </a:moveTo>
                  <a:lnTo>
                    <a:pt x="3355" y="1"/>
                  </a:lnTo>
                  <a:lnTo>
                    <a:pt x="3121" y="993"/>
                  </a:lnTo>
                  <a:lnTo>
                    <a:pt x="2868" y="2039"/>
                  </a:lnTo>
                  <a:lnTo>
                    <a:pt x="2580" y="3104"/>
                  </a:lnTo>
                  <a:lnTo>
                    <a:pt x="2291" y="4186"/>
                  </a:lnTo>
                  <a:lnTo>
                    <a:pt x="2291" y="4186"/>
                  </a:lnTo>
                  <a:lnTo>
                    <a:pt x="2165" y="4691"/>
                  </a:lnTo>
                  <a:lnTo>
                    <a:pt x="2165" y="4691"/>
                  </a:lnTo>
                  <a:lnTo>
                    <a:pt x="1678" y="6333"/>
                  </a:lnTo>
                  <a:lnTo>
                    <a:pt x="1155" y="8010"/>
                  </a:lnTo>
                  <a:lnTo>
                    <a:pt x="595" y="9742"/>
                  </a:lnTo>
                  <a:lnTo>
                    <a:pt x="0" y="11474"/>
                  </a:lnTo>
                  <a:lnTo>
                    <a:pt x="0" y="11474"/>
                  </a:lnTo>
                  <a:lnTo>
                    <a:pt x="2724" y="11564"/>
                  </a:lnTo>
                  <a:lnTo>
                    <a:pt x="2724" y="11564"/>
                  </a:lnTo>
                  <a:lnTo>
                    <a:pt x="3283" y="9869"/>
                  </a:lnTo>
                  <a:lnTo>
                    <a:pt x="3806" y="8245"/>
                  </a:lnTo>
                  <a:lnTo>
                    <a:pt x="4294" y="6675"/>
                  </a:lnTo>
                  <a:lnTo>
                    <a:pt x="4745" y="5196"/>
                  </a:lnTo>
                  <a:lnTo>
                    <a:pt x="5556" y="2472"/>
                  </a:lnTo>
                  <a:lnTo>
                    <a:pt x="6224" y="145"/>
                  </a:lnTo>
                  <a:lnTo>
                    <a:pt x="6224" y="145"/>
                  </a:lnTo>
                  <a:lnTo>
                    <a:pt x="6224" y="145"/>
                  </a:lnTo>
                  <a:lnTo>
                    <a:pt x="4817" y="73"/>
                  </a:lnTo>
                  <a:lnTo>
                    <a:pt x="335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242" name="Shape 3242"/>
        <p:cNvGrpSpPr/>
        <p:nvPr/>
      </p:nvGrpSpPr>
      <p:grpSpPr>
        <a:xfrm>
          <a:off x="0" y="0"/>
          <a:ext cx="0" cy="0"/>
          <a:chOff x="0" y="0"/>
          <a:chExt cx="0" cy="0"/>
        </a:xfrm>
      </p:grpSpPr>
      <p:sp>
        <p:nvSpPr>
          <p:cNvPr id="3243" name="Google Shape;3243;p6"/>
          <p:cNvSpPr txBox="1"/>
          <p:nvPr>
            <p:ph type="title"/>
          </p:nvPr>
        </p:nvSpPr>
        <p:spPr>
          <a:xfrm>
            <a:off x="720000" y="365760"/>
            <a:ext cx="7704000" cy="54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Clr>
                <a:schemeClr val="lt1"/>
              </a:buClr>
              <a:buSzPts val="3500"/>
              <a:buNone/>
              <a:defRPr>
                <a:solidFill>
                  <a:schemeClr val="lt1"/>
                </a:solidFill>
              </a:defRPr>
            </a:lvl2pPr>
            <a:lvl3pPr lvl="2" rtl="0" algn="ctr">
              <a:spcBef>
                <a:spcPts val="0"/>
              </a:spcBef>
              <a:spcAft>
                <a:spcPts val="0"/>
              </a:spcAft>
              <a:buClr>
                <a:schemeClr val="lt1"/>
              </a:buClr>
              <a:buSzPts val="3500"/>
              <a:buNone/>
              <a:defRPr>
                <a:solidFill>
                  <a:schemeClr val="lt1"/>
                </a:solidFill>
              </a:defRPr>
            </a:lvl3pPr>
            <a:lvl4pPr lvl="3" rtl="0" algn="ctr">
              <a:spcBef>
                <a:spcPts val="0"/>
              </a:spcBef>
              <a:spcAft>
                <a:spcPts val="0"/>
              </a:spcAft>
              <a:buClr>
                <a:schemeClr val="lt1"/>
              </a:buClr>
              <a:buSzPts val="3500"/>
              <a:buNone/>
              <a:defRPr>
                <a:solidFill>
                  <a:schemeClr val="lt1"/>
                </a:solidFill>
              </a:defRPr>
            </a:lvl4pPr>
            <a:lvl5pPr lvl="4" rtl="0" algn="ctr">
              <a:spcBef>
                <a:spcPts val="0"/>
              </a:spcBef>
              <a:spcAft>
                <a:spcPts val="0"/>
              </a:spcAft>
              <a:buClr>
                <a:schemeClr val="lt1"/>
              </a:buClr>
              <a:buSzPts val="3500"/>
              <a:buNone/>
              <a:defRPr>
                <a:solidFill>
                  <a:schemeClr val="lt1"/>
                </a:solidFill>
              </a:defRPr>
            </a:lvl5pPr>
            <a:lvl6pPr lvl="5" rtl="0" algn="ctr">
              <a:spcBef>
                <a:spcPts val="0"/>
              </a:spcBef>
              <a:spcAft>
                <a:spcPts val="0"/>
              </a:spcAft>
              <a:buClr>
                <a:schemeClr val="lt1"/>
              </a:buClr>
              <a:buSzPts val="3500"/>
              <a:buNone/>
              <a:defRPr>
                <a:solidFill>
                  <a:schemeClr val="lt1"/>
                </a:solidFill>
              </a:defRPr>
            </a:lvl6pPr>
            <a:lvl7pPr lvl="6" rtl="0" algn="ctr">
              <a:spcBef>
                <a:spcPts val="0"/>
              </a:spcBef>
              <a:spcAft>
                <a:spcPts val="0"/>
              </a:spcAft>
              <a:buClr>
                <a:schemeClr val="lt1"/>
              </a:buClr>
              <a:buSzPts val="3500"/>
              <a:buNone/>
              <a:defRPr>
                <a:solidFill>
                  <a:schemeClr val="lt1"/>
                </a:solidFill>
              </a:defRPr>
            </a:lvl7pPr>
            <a:lvl8pPr lvl="7" rtl="0" algn="ctr">
              <a:spcBef>
                <a:spcPts val="0"/>
              </a:spcBef>
              <a:spcAft>
                <a:spcPts val="0"/>
              </a:spcAft>
              <a:buClr>
                <a:schemeClr val="lt1"/>
              </a:buClr>
              <a:buSzPts val="3500"/>
              <a:buNone/>
              <a:defRPr>
                <a:solidFill>
                  <a:schemeClr val="lt1"/>
                </a:solidFill>
              </a:defRPr>
            </a:lvl8pPr>
            <a:lvl9pPr lvl="8" rtl="0" algn="ctr">
              <a:spcBef>
                <a:spcPts val="0"/>
              </a:spcBef>
              <a:spcAft>
                <a:spcPts val="0"/>
              </a:spcAft>
              <a:buClr>
                <a:schemeClr val="lt1"/>
              </a:buClr>
              <a:buSzPts val="3500"/>
              <a:buNone/>
              <a:defRPr>
                <a:solidFill>
                  <a:schemeClr val="lt1"/>
                </a:solidFill>
              </a:defRPr>
            </a:lvl9pPr>
          </a:lstStyle>
          <a:p/>
        </p:txBody>
      </p:sp>
      <p:grpSp>
        <p:nvGrpSpPr>
          <p:cNvPr id="3244" name="Google Shape;3244;p6"/>
          <p:cNvGrpSpPr/>
          <p:nvPr/>
        </p:nvGrpSpPr>
        <p:grpSpPr>
          <a:xfrm>
            <a:off x="8601710" y="201850"/>
            <a:ext cx="342730" cy="352443"/>
            <a:chOff x="412650" y="501950"/>
            <a:chExt cx="860050" cy="884425"/>
          </a:xfrm>
        </p:grpSpPr>
        <p:sp>
          <p:nvSpPr>
            <p:cNvPr id="3245" name="Google Shape;3245;p6"/>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9" name="Google Shape;3259;p6"/>
          <p:cNvGrpSpPr/>
          <p:nvPr/>
        </p:nvGrpSpPr>
        <p:grpSpPr>
          <a:xfrm>
            <a:off x="8510163" y="813036"/>
            <a:ext cx="568751" cy="584870"/>
            <a:chOff x="412650" y="501950"/>
            <a:chExt cx="860050" cy="884425"/>
          </a:xfrm>
        </p:grpSpPr>
        <p:sp>
          <p:nvSpPr>
            <p:cNvPr id="3260" name="Google Shape;3260;p6"/>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4" name="Google Shape;3274;p6"/>
          <p:cNvGrpSpPr/>
          <p:nvPr/>
        </p:nvGrpSpPr>
        <p:grpSpPr>
          <a:xfrm>
            <a:off x="8678335" y="1656625"/>
            <a:ext cx="342730" cy="352443"/>
            <a:chOff x="412650" y="501950"/>
            <a:chExt cx="860050" cy="884425"/>
          </a:xfrm>
        </p:grpSpPr>
        <p:sp>
          <p:nvSpPr>
            <p:cNvPr id="3275" name="Google Shape;3275;p6"/>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9" name="Google Shape;3289;p6"/>
          <p:cNvGrpSpPr/>
          <p:nvPr/>
        </p:nvGrpSpPr>
        <p:grpSpPr>
          <a:xfrm>
            <a:off x="-480737" y="4178050"/>
            <a:ext cx="919600" cy="919600"/>
            <a:chOff x="2904825" y="481650"/>
            <a:chExt cx="919600" cy="919600"/>
          </a:xfrm>
        </p:grpSpPr>
        <p:sp>
          <p:nvSpPr>
            <p:cNvPr id="3290" name="Google Shape;3290;p6"/>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5" name="Google Shape;3315;p6"/>
          <p:cNvGrpSpPr/>
          <p:nvPr/>
        </p:nvGrpSpPr>
        <p:grpSpPr>
          <a:xfrm>
            <a:off x="-616" y="3366987"/>
            <a:ext cx="568773" cy="568773"/>
            <a:chOff x="2904825" y="481650"/>
            <a:chExt cx="919600" cy="919600"/>
          </a:xfrm>
        </p:grpSpPr>
        <p:sp>
          <p:nvSpPr>
            <p:cNvPr id="3316" name="Google Shape;3316;p6"/>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1" name="Google Shape;3341;p6"/>
          <p:cNvGrpSpPr/>
          <p:nvPr/>
        </p:nvGrpSpPr>
        <p:grpSpPr>
          <a:xfrm>
            <a:off x="755526" y="4649049"/>
            <a:ext cx="341999" cy="341999"/>
            <a:chOff x="2904825" y="481650"/>
            <a:chExt cx="919600" cy="919600"/>
          </a:xfrm>
        </p:grpSpPr>
        <p:sp>
          <p:nvSpPr>
            <p:cNvPr id="3342" name="Google Shape;3342;p6"/>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7" name="Google Shape;3367;p6"/>
          <p:cNvGrpSpPr/>
          <p:nvPr/>
        </p:nvGrpSpPr>
        <p:grpSpPr>
          <a:xfrm rot="-5400000">
            <a:off x="-2627398" y="1799028"/>
            <a:ext cx="6047916" cy="488619"/>
            <a:chOff x="1902952" y="-2637297"/>
            <a:chExt cx="6047916" cy="488619"/>
          </a:xfrm>
        </p:grpSpPr>
        <p:sp>
          <p:nvSpPr>
            <p:cNvPr id="3368" name="Google Shape;3368;p6"/>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4" name="Google Shape;3374;p6"/>
          <p:cNvGrpSpPr/>
          <p:nvPr/>
        </p:nvGrpSpPr>
        <p:grpSpPr>
          <a:xfrm>
            <a:off x="1683490" y="-122260"/>
            <a:ext cx="6047916" cy="488619"/>
            <a:chOff x="1902952" y="-2637297"/>
            <a:chExt cx="6047916" cy="488619"/>
          </a:xfrm>
        </p:grpSpPr>
        <p:sp>
          <p:nvSpPr>
            <p:cNvPr id="3375" name="Google Shape;3375;p6"/>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1" name="Google Shape;3381;p6"/>
          <p:cNvGrpSpPr/>
          <p:nvPr/>
        </p:nvGrpSpPr>
        <p:grpSpPr>
          <a:xfrm rot="-5400000">
            <a:off x="5651127" y="2516003"/>
            <a:ext cx="6047916" cy="488619"/>
            <a:chOff x="1902952" y="-2637297"/>
            <a:chExt cx="6047916" cy="488619"/>
          </a:xfrm>
        </p:grpSpPr>
        <p:sp>
          <p:nvSpPr>
            <p:cNvPr id="3382" name="Google Shape;3382;p6"/>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8" name="Google Shape;3388;p6"/>
          <p:cNvGrpSpPr/>
          <p:nvPr/>
        </p:nvGrpSpPr>
        <p:grpSpPr>
          <a:xfrm flipH="1" rot="2874560">
            <a:off x="7419014" y="184740"/>
            <a:ext cx="2521089" cy="1028188"/>
            <a:chOff x="2572076" y="-2571850"/>
            <a:chExt cx="3061968" cy="1248778"/>
          </a:xfrm>
        </p:grpSpPr>
        <p:sp>
          <p:nvSpPr>
            <p:cNvPr id="3389" name="Google Shape;3389;p6"/>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8" name="Google Shape;3738;p6"/>
          <p:cNvGrpSpPr/>
          <p:nvPr/>
        </p:nvGrpSpPr>
        <p:grpSpPr>
          <a:xfrm rot="-2874560">
            <a:off x="-831561" y="184740"/>
            <a:ext cx="2521089" cy="1028188"/>
            <a:chOff x="2572076" y="-2571850"/>
            <a:chExt cx="3061968" cy="1248778"/>
          </a:xfrm>
        </p:grpSpPr>
        <p:sp>
          <p:nvSpPr>
            <p:cNvPr id="3739" name="Google Shape;3739;p6"/>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8" name="Google Shape;4088;p6"/>
          <p:cNvGrpSpPr/>
          <p:nvPr/>
        </p:nvGrpSpPr>
        <p:grpSpPr>
          <a:xfrm>
            <a:off x="4160463" y="4736538"/>
            <a:ext cx="823075" cy="243575"/>
            <a:chOff x="1664150" y="418050"/>
            <a:chExt cx="823075" cy="243575"/>
          </a:xfrm>
        </p:grpSpPr>
        <p:sp>
          <p:nvSpPr>
            <p:cNvPr id="4089" name="Google Shape;4089;p6"/>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097" name="Shape 4097"/>
        <p:cNvGrpSpPr/>
        <p:nvPr/>
      </p:nvGrpSpPr>
      <p:grpSpPr>
        <a:xfrm>
          <a:off x="0" y="0"/>
          <a:ext cx="0" cy="0"/>
          <a:chOff x="0" y="0"/>
          <a:chExt cx="0" cy="0"/>
        </a:xfrm>
      </p:grpSpPr>
      <p:sp>
        <p:nvSpPr>
          <p:cNvPr id="4098" name="Google Shape;4098;p7"/>
          <p:cNvSpPr txBox="1"/>
          <p:nvPr>
            <p:ph idx="1" type="body"/>
          </p:nvPr>
        </p:nvSpPr>
        <p:spPr>
          <a:xfrm>
            <a:off x="2238000" y="1537756"/>
            <a:ext cx="4668000" cy="2194500"/>
          </a:xfrm>
          <a:prstGeom prst="rect">
            <a:avLst/>
          </a:prstGeom>
        </p:spPr>
        <p:txBody>
          <a:bodyPr anchorCtr="0" anchor="ctr" bIns="91425" lIns="91425" spcFirstLastPara="1" rIns="91425" wrap="square" tIns="91425">
            <a:noAutofit/>
          </a:bodyPr>
          <a:lstStyle>
            <a:lvl1pPr indent="-330200" lvl="0" marL="457200" rtl="0">
              <a:lnSpc>
                <a:spcPct val="100000"/>
              </a:lnSpc>
              <a:spcBef>
                <a:spcPts val="0"/>
              </a:spcBef>
              <a:spcAft>
                <a:spcPts val="0"/>
              </a:spcAft>
              <a:buClr>
                <a:schemeClr val="dk1"/>
              </a:buClr>
              <a:buSzPts val="1600"/>
              <a:buFont typeface="Nunito Light"/>
              <a:buChar char="●"/>
              <a:defRPr/>
            </a:lvl1pPr>
            <a:lvl2pPr indent="-330200" lvl="1" marL="914400" rtl="0">
              <a:lnSpc>
                <a:spcPct val="100000"/>
              </a:lnSpc>
              <a:spcBef>
                <a:spcPts val="0"/>
              </a:spcBef>
              <a:spcAft>
                <a:spcPts val="0"/>
              </a:spcAft>
              <a:buSzPts val="1600"/>
              <a:buFont typeface="Nunito Light"/>
              <a:buChar char="○"/>
              <a:defRPr/>
            </a:lvl2pPr>
            <a:lvl3pPr indent="-323850" lvl="2" marL="1371600" rtl="0">
              <a:lnSpc>
                <a:spcPct val="100000"/>
              </a:lnSpc>
              <a:spcBef>
                <a:spcPts val="1600"/>
              </a:spcBef>
              <a:spcAft>
                <a:spcPts val="0"/>
              </a:spcAft>
              <a:buSzPts val="1500"/>
              <a:buFont typeface="Nunito Light"/>
              <a:buChar char="■"/>
              <a:defRPr/>
            </a:lvl3pPr>
            <a:lvl4pPr indent="-323850" lvl="3" marL="1828800" rtl="0">
              <a:lnSpc>
                <a:spcPct val="100000"/>
              </a:lnSpc>
              <a:spcBef>
                <a:spcPts val="1600"/>
              </a:spcBef>
              <a:spcAft>
                <a:spcPts val="0"/>
              </a:spcAft>
              <a:buSzPts val="1500"/>
              <a:buFont typeface="Nunito Light"/>
              <a:buChar char="●"/>
              <a:defRPr/>
            </a:lvl4pPr>
            <a:lvl5pPr indent="-317500" lvl="4" marL="2286000" rtl="0">
              <a:lnSpc>
                <a:spcPct val="100000"/>
              </a:lnSpc>
              <a:spcBef>
                <a:spcPts val="1600"/>
              </a:spcBef>
              <a:spcAft>
                <a:spcPts val="0"/>
              </a:spcAft>
              <a:buSzPts val="1400"/>
              <a:buFont typeface="Nunito Light"/>
              <a:buChar char="○"/>
              <a:defRPr/>
            </a:lvl5pPr>
            <a:lvl6pPr indent="-317500" lvl="5" marL="2743200" rtl="0">
              <a:lnSpc>
                <a:spcPct val="100000"/>
              </a:lnSpc>
              <a:spcBef>
                <a:spcPts val="1600"/>
              </a:spcBef>
              <a:spcAft>
                <a:spcPts val="0"/>
              </a:spcAft>
              <a:buSzPts val="1400"/>
              <a:buFont typeface="Nunito Light"/>
              <a:buChar char="■"/>
              <a:defRPr/>
            </a:lvl6pPr>
            <a:lvl7pPr indent="-311150" lvl="6" marL="3200400" rtl="0">
              <a:lnSpc>
                <a:spcPct val="100000"/>
              </a:lnSpc>
              <a:spcBef>
                <a:spcPts val="1600"/>
              </a:spcBef>
              <a:spcAft>
                <a:spcPts val="0"/>
              </a:spcAft>
              <a:buSzPts val="1300"/>
              <a:buFont typeface="Nunito Light"/>
              <a:buChar char="●"/>
              <a:defRPr/>
            </a:lvl7pPr>
            <a:lvl8pPr indent="-311150" lvl="7" marL="3657600" rtl="0">
              <a:lnSpc>
                <a:spcPct val="100000"/>
              </a:lnSpc>
              <a:spcBef>
                <a:spcPts val="1600"/>
              </a:spcBef>
              <a:spcAft>
                <a:spcPts val="0"/>
              </a:spcAft>
              <a:buSzPts val="1300"/>
              <a:buFont typeface="Nunito Light"/>
              <a:buChar char="○"/>
              <a:defRPr/>
            </a:lvl8pPr>
            <a:lvl9pPr indent="-317500" lvl="8" marL="4114800" rtl="0">
              <a:lnSpc>
                <a:spcPct val="100000"/>
              </a:lnSpc>
              <a:spcBef>
                <a:spcPts val="1600"/>
              </a:spcBef>
              <a:spcAft>
                <a:spcPts val="1600"/>
              </a:spcAft>
              <a:buSzPts val="1400"/>
              <a:buFont typeface="Nunito Light"/>
              <a:buChar char="■"/>
              <a:defRPr/>
            </a:lvl9pPr>
          </a:lstStyle>
          <a:p/>
        </p:txBody>
      </p:sp>
      <p:sp>
        <p:nvSpPr>
          <p:cNvPr id="4099" name="Google Shape;4099;p7"/>
          <p:cNvSpPr txBox="1"/>
          <p:nvPr>
            <p:ph type="title"/>
          </p:nvPr>
        </p:nvSpPr>
        <p:spPr>
          <a:xfrm>
            <a:off x="720000" y="365760"/>
            <a:ext cx="7704000" cy="5487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4100" name="Google Shape;4100;p7"/>
          <p:cNvGrpSpPr/>
          <p:nvPr/>
        </p:nvGrpSpPr>
        <p:grpSpPr>
          <a:xfrm>
            <a:off x="5702050" y="-632925"/>
            <a:ext cx="919600" cy="919600"/>
            <a:chOff x="2904825" y="481650"/>
            <a:chExt cx="919600" cy="919600"/>
          </a:xfrm>
        </p:grpSpPr>
        <p:sp>
          <p:nvSpPr>
            <p:cNvPr id="4101" name="Google Shape;4101;p7"/>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6" name="Google Shape;4126;p7"/>
          <p:cNvGrpSpPr/>
          <p:nvPr/>
        </p:nvGrpSpPr>
        <p:grpSpPr>
          <a:xfrm>
            <a:off x="8146388" y="4306999"/>
            <a:ext cx="568751" cy="584870"/>
            <a:chOff x="412650" y="501950"/>
            <a:chExt cx="860050" cy="884425"/>
          </a:xfrm>
        </p:grpSpPr>
        <p:sp>
          <p:nvSpPr>
            <p:cNvPr id="4127" name="Google Shape;4127;p7"/>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1" name="Google Shape;4141;p7"/>
          <p:cNvGrpSpPr/>
          <p:nvPr/>
        </p:nvGrpSpPr>
        <p:grpSpPr>
          <a:xfrm>
            <a:off x="-611475" y="1537750"/>
            <a:ext cx="919600" cy="919600"/>
            <a:chOff x="2904825" y="481650"/>
            <a:chExt cx="919600" cy="919600"/>
          </a:xfrm>
        </p:grpSpPr>
        <p:sp>
          <p:nvSpPr>
            <p:cNvPr id="4142" name="Google Shape;4142;p7"/>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7" name="Google Shape;4167;p7"/>
          <p:cNvGrpSpPr/>
          <p:nvPr/>
        </p:nvGrpSpPr>
        <p:grpSpPr>
          <a:xfrm>
            <a:off x="1248277" y="4503253"/>
            <a:ext cx="6047916" cy="488619"/>
            <a:chOff x="1902952" y="-2637297"/>
            <a:chExt cx="6047916" cy="488619"/>
          </a:xfrm>
        </p:grpSpPr>
        <p:sp>
          <p:nvSpPr>
            <p:cNvPr id="4168" name="Google Shape;4168;p7"/>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4" name="Google Shape;4174;p7"/>
          <p:cNvGrpSpPr/>
          <p:nvPr/>
        </p:nvGrpSpPr>
        <p:grpSpPr>
          <a:xfrm rot="5400000">
            <a:off x="5767293" y="1875239"/>
            <a:ext cx="6047916" cy="488619"/>
            <a:chOff x="1902952" y="-2637297"/>
            <a:chExt cx="6047916" cy="488619"/>
          </a:xfrm>
        </p:grpSpPr>
        <p:sp>
          <p:nvSpPr>
            <p:cNvPr id="4175" name="Google Shape;4175;p7"/>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1" name="Google Shape;4181;p7"/>
          <p:cNvGrpSpPr/>
          <p:nvPr/>
        </p:nvGrpSpPr>
        <p:grpSpPr>
          <a:xfrm rot="-5400000">
            <a:off x="-2624473" y="2888253"/>
            <a:ext cx="6047916" cy="488619"/>
            <a:chOff x="1902952" y="-2637297"/>
            <a:chExt cx="6047916" cy="488619"/>
          </a:xfrm>
        </p:grpSpPr>
        <p:sp>
          <p:nvSpPr>
            <p:cNvPr id="4182" name="Google Shape;4182;p7"/>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8" name="Google Shape;4188;p7"/>
          <p:cNvGrpSpPr/>
          <p:nvPr/>
        </p:nvGrpSpPr>
        <p:grpSpPr>
          <a:xfrm flipH="1" rot="2874560">
            <a:off x="7419014" y="184740"/>
            <a:ext cx="2521089" cy="1028188"/>
            <a:chOff x="2572076" y="-2571850"/>
            <a:chExt cx="3061968" cy="1248778"/>
          </a:xfrm>
        </p:grpSpPr>
        <p:sp>
          <p:nvSpPr>
            <p:cNvPr id="4189" name="Google Shape;4189;p7"/>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8" name="Google Shape;4538;p7"/>
          <p:cNvGrpSpPr/>
          <p:nvPr/>
        </p:nvGrpSpPr>
        <p:grpSpPr>
          <a:xfrm>
            <a:off x="4160463" y="4736538"/>
            <a:ext cx="823075" cy="243575"/>
            <a:chOff x="1664150" y="418050"/>
            <a:chExt cx="823075" cy="243575"/>
          </a:xfrm>
        </p:grpSpPr>
        <p:sp>
          <p:nvSpPr>
            <p:cNvPr id="4539" name="Google Shape;4539;p7"/>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7" name="Google Shape;4547;p7"/>
          <p:cNvGrpSpPr/>
          <p:nvPr/>
        </p:nvGrpSpPr>
        <p:grpSpPr>
          <a:xfrm>
            <a:off x="-185262" y="406399"/>
            <a:ext cx="568751" cy="584870"/>
            <a:chOff x="412650" y="501950"/>
            <a:chExt cx="860050" cy="884425"/>
          </a:xfrm>
        </p:grpSpPr>
        <p:sp>
          <p:nvSpPr>
            <p:cNvPr id="4548" name="Google Shape;4548;p7"/>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2" name="Google Shape;4562;p7"/>
          <p:cNvGrpSpPr/>
          <p:nvPr/>
        </p:nvGrpSpPr>
        <p:grpSpPr>
          <a:xfrm>
            <a:off x="8836113" y="2902599"/>
            <a:ext cx="568751" cy="584870"/>
            <a:chOff x="412650" y="501950"/>
            <a:chExt cx="860050" cy="884425"/>
          </a:xfrm>
        </p:grpSpPr>
        <p:sp>
          <p:nvSpPr>
            <p:cNvPr id="4563" name="Google Shape;4563;p7"/>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7" name="Google Shape;4577;p7"/>
          <p:cNvGrpSpPr/>
          <p:nvPr/>
        </p:nvGrpSpPr>
        <p:grpSpPr>
          <a:xfrm rot="2233414">
            <a:off x="-477974" y="4315918"/>
            <a:ext cx="1888926" cy="914495"/>
            <a:chOff x="2203075" y="-2705275"/>
            <a:chExt cx="4020625" cy="1946525"/>
          </a:xfrm>
        </p:grpSpPr>
        <p:sp>
          <p:nvSpPr>
            <p:cNvPr id="4578" name="Google Shape;4578;p7"/>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
            <p:cNvSpPr/>
            <p:nvPr/>
          </p:nvSpPr>
          <p:spPr>
            <a:xfrm>
              <a:off x="3891600" y="-2350800"/>
              <a:ext cx="155600" cy="289125"/>
            </a:xfrm>
            <a:custGeom>
              <a:rect b="b" l="l" r="r" t="t"/>
              <a:pathLst>
                <a:path extrusionOk="0" fill="none" h="11565" w="6224">
                  <a:moveTo>
                    <a:pt x="3355" y="1"/>
                  </a:moveTo>
                  <a:lnTo>
                    <a:pt x="3355" y="1"/>
                  </a:lnTo>
                  <a:lnTo>
                    <a:pt x="3121" y="993"/>
                  </a:lnTo>
                  <a:lnTo>
                    <a:pt x="2868" y="2039"/>
                  </a:lnTo>
                  <a:lnTo>
                    <a:pt x="2580" y="3104"/>
                  </a:lnTo>
                  <a:lnTo>
                    <a:pt x="2291" y="4186"/>
                  </a:lnTo>
                  <a:lnTo>
                    <a:pt x="2291" y="4186"/>
                  </a:lnTo>
                  <a:lnTo>
                    <a:pt x="2165" y="4691"/>
                  </a:lnTo>
                  <a:lnTo>
                    <a:pt x="2165" y="4691"/>
                  </a:lnTo>
                  <a:lnTo>
                    <a:pt x="1678" y="6333"/>
                  </a:lnTo>
                  <a:lnTo>
                    <a:pt x="1155" y="8010"/>
                  </a:lnTo>
                  <a:lnTo>
                    <a:pt x="595" y="9742"/>
                  </a:lnTo>
                  <a:lnTo>
                    <a:pt x="0" y="11474"/>
                  </a:lnTo>
                  <a:lnTo>
                    <a:pt x="0" y="11474"/>
                  </a:lnTo>
                  <a:lnTo>
                    <a:pt x="2724" y="11564"/>
                  </a:lnTo>
                  <a:lnTo>
                    <a:pt x="2724" y="11564"/>
                  </a:lnTo>
                  <a:lnTo>
                    <a:pt x="3283" y="9869"/>
                  </a:lnTo>
                  <a:lnTo>
                    <a:pt x="3806" y="8245"/>
                  </a:lnTo>
                  <a:lnTo>
                    <a:pt x="4294" y="6675"/>
                  </a:lnTo>
                  <a:lnTo>
                    <a:pt x="4745" y="5196"/>
                  </a:lnTo>
                  <a:lnTo>
                    <a:pt x="5556" y="2472"/>
                  </a:lnTo>
                  <a:lnTo>
                    <a:pt x="6224" y="145"/>
                  </a:lnTo>
                  <a:lnTo>
                    <a:pt x="6224" y="145"/>
                  </a:lnTo>
                  <a:lnTo>
                    <a:pt x="6224" y="145"/>
                  </a:lnTo>
                  <a:lnTo>
                    <a:pt x="4817" y="73"/>
                  </a:lnTo>
                  <a:lnTo>
                    <a:pt x="335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CFD0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683" name="Shape 4683"/>
        <p:cNvGrpSpPr/>
        <p:nvPr/>
      </p:nvGrpSpPr>
      <p:grpSpPr>
        <a:xfrm>
          <a:off x="0" y="0"/>
          <a:ext cx="0" cy="0"/>
          <a:chOff x="0" y="0"/>
          <a:chExt cx="0" cy="0"/>
        </a:xfrm>
      </p:grpSpPr>
      <p:sp>
        <p:nvSpPr>
          <p:cNvPr id="4684" name="Google Shape;4684;p8"/>
          <p:cNvSpPr txBox="1"/>
          <p:nvPr>
            <p:ph type="title"/>
          </p:nvPr>
        </p:nvSpPr>
        <p:spPr>
          <a:xfrm>
            <a:off x="2098350" y="1699950"/>
            <a:ext cx="4947300" cy="1743600"/>
          </a:xfrm>
          <a:prstGeom prst="rect">
            <a:avLst/>
          </a:prstGeom>
        </p:spPr>
        <p:txBody>
          <a:bodyPr anchorCtr="0" anchor="t" bIns="91425" lIns="91425" spcFirstLastPara="1" rIns="91425" wrap="square" tIns="91425">
            <a:noAutofit/>
          </a:bodyPr>
          <a:lstStyle>
            <a:lvl1pPr lvl="0">
              <a:lnSpc>
                <a:spcPct val="80000"/>
              </a:lnSpc>
              <a:spcBef>
                <a:spcPts val="0"/>
              </a:spcBef>
              <a:spcAft>
                <a:spcPts val="0"/>
              </a:spcAft>
              <a:buSzPts val="4800"/>
              <a:buNone/>
              <a:defRPr sz="7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4685" name="Google Shape;4685;p8"/>
          <p:cNvGrpSpPr/>
          <p:nvPr/>
        </p:nvGrpSpPr>
        <p:grpSpPr>
          <a:xfrm rot="-1126034">
            <a:off x="-220226" y="154716"/>
            <a:ext cx="2521152" cy="1028214"/>
            <a:chOff x="2572076" y="-2571850"/>
            <a:chExt cx="3061968" cy="1248778"/>
          </a:xfrm>
        </p:grpSpPr>
        <p:sp>
          <p:nvSpPr>
            <p:cNvPr id="4686" name="Google Shape;4686;p8"/>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8"/>
          <p:cNvGrpSpPr/>
          <p:nvPr/>
        </p:nvGrpSpPr>
        <p:grpSpPr>
          <a:xfrm flipH="1" rot="1126034">
            <a:off x="6843074" y="154716"/>
            <a:ext cx="2521152" cy="1028214"/>
            <a:chOff x="2572076" y="-2571850"/>
            <a:chExt cx="3061968" cy="1248778"/>
          </a:xfrm>
        </p:grpSpPr>
        <p:sp>
          <p:nvSpPr>
            <p:cNvPr id="5036" name="Google Shape;5036;p8"/>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8"/>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8"/>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8"/>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8"/>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5" name="Google Shape;5385;p8"/>
          <p:cNvGrpSpPr/>
          <p:nvPr/>
        </p:nvGrpSpPr>
        <p:grpSpPr>
          <a:xfrm>
            <a:off x="-415037" y="2547975"/>
            <a:ext cx="919600" cy="919600"/>
            <a:chOff x="2904825" y="481650"/>
            <a:chExt cx="919600" cy="919600"/>
          </a:xfrm>
        </p:grpSpPr>
        <p:sp>
          <p:nvSpPr>
            <p:cNvPr id="5386" name="Google Shape;5386;p8"/>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8"/>
          <p:cNvGrpSpPr/>
          <p:nvPr/>
        </p:nvGrpSpPr>
        <p:grpSpPr>
          <a:xfrm>
            <a:off x="65084" y="1736912"/>
            <a:ext cx="568773" cy="568773"/>
            <a:chOff x="2904825" y="481650"/>
            <a:chExt cx="919600" cy="919600"/>
          </a:xfrm>
        </p:grpSpPr>
        <p:sp>
          <p:nvSpPr>
            <p:cNvPr id="5412" name="Google Shape;5412;p8"/>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7" name="Google Shape;5437;p8"/>
          <p:cNvGrpSpPr/>
          <p:nvPr/>
        </p:nvGrpSpPr>
        <p:grpSpPr>
          <a:xfrm>
            <a:off x="4112200" y="-331425"/>
            <a:ext cx="919600" cy="919600"/>
            <a:chOff x="2904825" y="481650"/>
            <a:chExt cx="919600" cy="919600"/>
          </a:xfrm>
        </p:grpSpPr>
        <p:sp>
          <p:nvSpPr>
            <p:cNvPr id="5438" name="Google Shape;5438;p8"/>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3" name="Google Shape;5463;p8"/>
          <p:cNvGrpSpPr/>
          <p:nvPr/>
        </p:nvGrpSpPr>
        <p:grpSpPr>
          <a:xfrm>
            <a:off x="4112200" y="4599425"/>
            <a:ext cx="919600" cy="919600"/>
            <a:chOff x="2904825" y="481650"/>
            <a:chExt cx="919600" cy="919600"/>
          </a:xfrm>
        </p:grpSpPr>
        <p:sp>
          <p:nvSpPr>
            <p:cNvPr id="5464" name="Google Shape;5464;p8"/>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9" name="Google Shape;5489;p8"/>
          <p:cNvGrpSpPr/>
          <p:nvPr/>
        </p:nvGrpSpPr>
        <p:grpSpPr>
          <a:xfrm>
            <a:off x="8557935" y="2547975"/>
            <a:ext cx="342730" cy="352443"/>
            <a:chOff x="412650" y="501950"/>
            <a:chExt cx="860050" cy="884425"/>
          </a:xfrm>
        </p:grpSpPr>
        <p:sp>
          <p:nvSpPr>
            <p:cNvPr id="5490" name="Google Shape;5490;p8"/>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4" name="Google Shape;5504;p8"/>
          <p:cNvGrpSpPr/>
          <p:nvPr/>
        </p:nvGrpSpPr>
        <p:grpSpPr>
          <a:xfrm>
            <a:off x="8510163" y="1651236"/>
            <a:ext cx="568751" cy="584870"/>
            <a:chOff x="412650" y="501950"/>
            <a:chExt cx="860050" cy="884425"/>
          </a:xfrm>
        </p:grpSpPr>
        <p:sp>
          <p:nvSpPr>
            <p:cNvPr id="5505" name="Google Shape;5505;p8"/>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9" name="Google Shape;5519;p8"/>
          <p:cNvGrpSpPr/>
          <p:nvPr/>
        </p:nvGrpSpPr>
        <p:grpSpPr>
          <a:xfrm rot="-5400000">
            <a:off x="-2627398" y="1799028"/>
            <a:ext cx="6047916" cy="488619"/>
            <a:chOff x="1902952" y="-2637297"/>
            <a:chExt cx="6047916" cy="488619"/>
          </a:xfrm>
        </p:grpSpPr>
        <p:sp>
          <p:nvSpPr>
            <p:cNvPr id="5520" name="Google Shape;5520;p8"/>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6" name="Google Shape;5526;p8"/>
          <p:cNvGrpSpPr/>
          <p:nvPr/>
        </p:nvGrpSpPr>
        <p:grpSpPr>
          <a:xfrm>
            <a:off x="1683490" y="411140"/>
            <a:ext cx="6047916" cy="488619"/>
            <a:chOff x="1902952" y="-2637297"/>
            <a:chExt cx="6047916" cy="488619"/>
          </a:xfrm>
        </p:grpSpPr>
        <p:sp>
          <p:nvSpPr>
            <p:cNvPr id="5527" name="Google Shape;5527;p8"/>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3" name="Google Shape;5533;p8"/>
          <p:cNvGrpSpPr/>
          <p:nvPr/>
        </p:nvGrpSpPr>
        <p:grpSpPr>
          <a:xfrm rot="-5400000">
            <a:off x="5651127" y="2516003"/>
            <a:ext cx="6047916" cy="488619"/>
            <a:chOff x="1902952" y="-2637297"/>
            <a:chExt cx="6047916" cy="488619"/>
          </a:xfrm>
        </p:grpSpPr>
        <p:sp>
          <p:nvSpPr>
            <p:cNvPr id="5534" name="Google Shape;5534;p8"/>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5540" name="Shape 5540"/>
        <p:cNvGrpSpPr/>
        <p:nvPr/>
      </p:nvGrpSpPr>
      <p:grpSpPr>
        <a:xfrm>
          <a:off x="0" y="0"/>
          <a:ext cx="0" cy="0"/>
          <a:chOff x="0" y="0"/>
          <a:chExt cx="0" cy="0"/>
        </a:xfrm>
      </p:grpSpPr>
      <p:sp>
        <p:nvSpPr>
          <p:cNvPr id="5541" name="Google Shape;5541;p9"/>
          <p:cNvSpPr txBox="1"/>
          <p:nvPr>
            <p:ph type="title"/>
          </p:nvPr>
        </p:nvSpPr>
        <p:spPr>
          <a:xfrm>
            <a:off x="1920150" y="1885350"/>
            <a:ext cx="5303700" cy="822900"/>
          </a:xfrm>
          <a:prstGeom prst="rect">
            <a:avLst/>
          </a:prstGeom>
          <a:noFill/>
        </p:spPr>
        <p:txBody>
          <a:bodyPr anchorCtr="0" anchor="ctr" bIns="91425" lIns="91425" spcFirstLastPara="1" rIns="91425" wrap="square" tIns="91425">
            <a:noAutofit/>
          </a:bodyPr>
          <a:lstStyle>
            <a:lvl1pPr lvl="0" rtl="0">
              <a:spcBef>
                <a:spcPts val="0"/>
              </a:spcBef>
              <a:spcAft>
                <a:spcPts val="0"/>
              </a:spcAft>
              <a:buSzPts val="2800"/>
              <a:buNone/>
              <a:defRPr sz="6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542" name="Google Shape;5542;p9"/>
          <p:cNvSpPr txBox="1"/>
          <p:nvPr>
            <p:ph idx="1" type="subTitle"/>
          </p:nvPr>
        </p:nvSpPr>
        <p:spPr>
          <a:xfrm>
            <a:off x="1920150" y="2709450"/>
            <a:ext cx="5303700" cy="54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5543" name="Google Shape;5543;p9"/>
          <p:cNvGrpSpPr/>
          <p:nvPr/>
        </p:nvGrpSpPr>
        <p:grpSpPr>
          <a:xfrm rot="-1126034">
            <a:off x="-220226" y="154716"/>
            <a:ext cx="2521152" cy="1028214"/>
            <a:chOff x="2572076" y="-2571850"/>
            <a:chExt cx="3061968" cy="1248778"/>
          </a:xfrm>
        </p:grpSpPr>
        <p:sp>
          <p:nvSpPr>
            <p:cNvPr id="5544" name="Google Shape;5544;p9"/>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9"/>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9"/>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9"/>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9"/>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9"/>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9"/>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9"/>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9"/>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9"/>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9"/>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9"/>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9"/>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9"/>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9"/>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9"/>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9"/>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9"/>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9"/>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9"/>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9"/>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9"/>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9"/>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9"/>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9"/>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9"/>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9"/>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9"/>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9"/>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9"/>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9"/>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9"/>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9"/>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9"/>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9"/>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9"/>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9"/>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9"/>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9"/>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9"/>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9"/>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9"/>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9"/>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9"/>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9"/>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9"/>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9"/>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9"/>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9"/>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9"/>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9"/>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9"/>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9"/>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9"/>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9"/>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9"/>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9"/>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9"/>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9"/>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9"/>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9"/>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9"/>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9"/>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9"/>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9"/>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9"/>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9"/>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9"/>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9"/>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9"/>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9"/>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9"/>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9"/>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9"/>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9"/>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9"/>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9"/>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9"/>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9"/>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9"/>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9"/>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9"/>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9"/>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9"/>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9"/>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9"/>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9"/>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9"/>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9"/>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9"/>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9"/>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9"/>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9"/>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9"/>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9"/>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9"/>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9"/>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9"/>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9"/>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9"/>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9"/>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9"/>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9"/>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9"/>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9"/>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9"/>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9"/>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9"/>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9"/>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9"/>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9"/>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9"/>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9"/>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9"/>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9"/>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9"/>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9"/>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9"/>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9"/>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9"/>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9"/>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9"/>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9"/>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9"/>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9"/>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9"/>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9"/>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9"/>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9"/>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9"/>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9"/>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9"/>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9"/>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9"/>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9"/>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9"/>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9"/>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9"/>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9"/>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9"/>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9"/>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9"/>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9"/>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9"/>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9"/>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9"/>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9"/>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9"/>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9"/>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9"/>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9"/>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9"/>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9"/>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9"/>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9"/>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9"/>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9"/>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9"/>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9"/>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9"/>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9"/>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9"/>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9"/>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9"/>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9"/>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9"/>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9"/>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9"/>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9"/>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9"/>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9"/>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9"/>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9"/>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9"/>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9"/>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9"/>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9"/>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9"/>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9"/>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9"/>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9"/>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9"/>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9"/>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9"/>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9"/>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9"/>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9"/>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9"/>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9"/>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9"/>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9"/>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9"/>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9"/>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9"/>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9"/>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9"/>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9"/>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9"/>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9"/>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9"/>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9"/>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9"/>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9"/>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9"/>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9"/>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9"/>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9"/>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9"/>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9"/>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9"/>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9"/>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9"/>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9"/>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9"/>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9"/>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9"/>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9"/>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9"/>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9"/>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9"/>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9"/>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9"/>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9"/>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9"/>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9"/>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9"/>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9"/>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9"/>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9"/>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9"/>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9"/>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9"/>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9"/>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9"/>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9"/>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9"/>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9"/>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9"/>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9"/>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9"/>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9"/>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9"/>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9"/>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9"/>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9"/>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9"/>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9"/>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9"/>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9"/>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9"/>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9"/>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9"/>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9"/>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9"/>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9"/>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9"/>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9"/>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9"/>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9"/>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9"/>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9"/>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9"/>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9"/>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9"/>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9"/>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9"/>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9"/>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9"/>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9"/>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9"/>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9"/>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9"/>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9"/>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9"/>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9"/>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9"/>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9"/>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9"/>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9"/>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9"/>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9"/>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9"/>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9"/>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9"/>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9"/>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9"/>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9"/>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9"/>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9"/>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9"/>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9"/>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9"/>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9"/>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9"/>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9"/>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9"/>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9"/>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9"/>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9"/>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9"/>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9"/>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9"/>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9"/>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9"/>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9"/>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9"/>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9"/>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9"/>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9"/>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9"/>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9"/>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9"/>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9"/>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9"/>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9"/>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9"/>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9"/>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9"/>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9"/>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9"/>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9"/>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9"/>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9"/>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9"/>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9"/>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9"/>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9"/>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9"/>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9"/>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9"/>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9"/>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9"/>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9"/>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9"/>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9"/>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9"/>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9"/>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9"/>
          <p:cNvGrpSpPr/>
          <p:nvPr/>
        </p:nvGrpSpPr>
        <p:grpSpPr>
          <a:xfrm flipH="1" rot="1126034">
            <a:off x="6843074" y="154716"/>
            <a:ext cx="2521152" cy="1028214"/>
            <a:chOff x="2572076" y="-2571850"/>
            <a:chExt cx="3061968" cy="1248778"/>
          </a:xfrm>
        </p:grpSpPr>
        <p:sp>
          <p:nvSpPr>
            <p:cNvPr id="5894" name="Google Shape;5894;p9"/>
            <p:cNvSpPr/>
            <p:nvPr/>
          </p:nvSpPr>
          <p:spPr>
            <a:xfrm>
              <a:off x="2935864" y="-1788452"/>
              <a:ext cx="1929" cy="978"/>
            </a:xfrm>
            <a:custGeom>
              <a:rect b="b" l="l" r="r" t="t"/>
              <a:pathLst>
                <a:path extrusionOk="0" fill="none" h="37" w="73">
                  <a:moveTo>
                    <a:pt x="0" y="0"/>
                  </a:moveTo>
                  <a:lnTo>
                    <a:pt x="18" y="36"/>
                  </a:lnTo>
                  <a:lnTo>
                    <a:pt x="73" y="18"/>
                  </a:lnTo>
                  <a:lnTo>
                    <a:pt x="73"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9"/>
            <p:cNvSpPr/>
            <p:nvPr/>
          </p:nvSpPr>
          <p:spPr>
            <a:xfrm>
              <a:off x="2947308" y="-1801324"/>
              <a:ext cx="62005" cy="9541"/>
            </a:xfrm>
            <a:custGeom>
              <a:rect b="b" l="l" r="r" t="t"/>
              <a:pathLst>
                <a:path extrusionOk="0" fill="none" h="361" w="2346">
                  <a:moveTo>
                    <a:pt x="2129" y="0"/>
                  </a:moveTo>
                  <a:lnTo>
                    <a:pt x="2129" y="0"/>
                  </a:lnTo>
                  <a:lnTo>
                    <a:pt x="1750" y="18"/>
                  </a:lnTo>
                  <a:lnTo>
                    <a:pt x="1389" y="36"/>
                  </a:lnTo>
                  <a:lnTo>
                    <a:pt x="704" y="108"/>
                  </a:lnTo>
                  <a:lnTo>
                    <a:pt x="199" y="181"/>
                  </a:lnTo>
                  <a:lnTo>
                    <a:pt x="0" y="199"/>
                  </a:lnTo>
                  <a:lnTo>
                    <a:pt x="0" y="199"/>
                  </a:lnTo>
                  <a:lnTo>
                    <a:pt x="487" y="361"/>
                  </a:lnTo>
                  <a:lnTo>
                    <a:pt x="2345" y="18"/>
                  </a:lnTo>
                  <a:lnTo>
                    <a:pt x="2345" y="18"/>
                  </a:lnTo>
                  <a:lnTo>
                    <a:pt x="212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9"/>
            <p:cNvSpPr/>
            <p:nvPr/>
          </p:nvSpPr>
          <p:spPr>
            <a:xfrm>
              <a:off x="3461776" y="-1900517"/>
              <a:ext cx="5260" cy="6713"/>
            </a:xfrm>
            <a:custGeom>
              <a:rect b="b" l="l" r="r" t="t"/>
              <a:pathLst>
                <a:path extrusionOk="0" fill="none" h="254" w="199">
                  <a:moveTo>
                    <a:pt x="199" y="1"/>
                  </a:moveTo>
                  <a:lnTo>
                    <a:pt x="199" y="1"/>
                  </a:lnTo>
                  <a:lnTo>
                    <a:pt x="0" y="253"/>
                  </a:lnTo>
                  <a:lnTo>
                    <a:pt x="0" y="253"/>
                  </a:lnTo>
                  <a:lnTo>
                    <a:pt x="163" y="217"/>
                  </a:lnTo>
                  <a:lnTo>
                    <a:pt x="163"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9"/>
            <p:cNvSpPr/>
            <p:nvPr/>
          </p:nvSpPr>
          <p:spPr>
            <a:xfrm>
              <a:off x="3815548" y="-1987288"/>
              <a:ext cx="33408" cy="7189"/>
            </a:xfrm>
            <a:custGeom>
              <a:rect b="b" l="l" r="r" t="t"/>
              <a:pathLst>
                <a:path extrusionOk="0" fill="none" h="272" w="1264">
                  <a:moveTo>
                    <a:pt x="1264" y="1"/>
                  </a:moveTo>
                  <a:lnTo>
                    <a:pt x="1264" y="1"/>
                  </a:lnTo>
                  <a:lnTo>
                    <a:pt x="614" y="73"/>
                  </a:lnTo>
                  <a:lnTo>
                    <a:pt x="19" y="145"/>
                  </a:lnTo>
                  <a:lnTo>
                    <a:pt x="19" y="145"/>
                  </a:lnTo>
                  <a:lnTo>
                    <a:pt x="1" y="145"/>
                  </a:lnTo>
                  <a:lnTo>
                    <a:pt x="73" y="271"/>
                  </a:lnTo>
                  <a:lnTo>
                    <a:pt x="126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9"/>
            <p:cNvSpPr/>
            <p:nvPr/>
          </p:nvSpPr>
          <p:spPr>
            <a:xfrm>
              <a:off x="4305224" y="-2107441"/>
              <a:ext cx="5260" cy="7189"/>
            </a:xfrm>
            <a:custGeom>
              <a:rect b="b" l="l" r="r" t="t"/>
              <a:pathLst>
                <a:path extrusionOk="0" fill="none" h="272" w="199">
                  <a:moveTo>
                    <a:pt x="199" y="1"/>
                  </a:moveTo>
                  <a:lnTo>
                    <a:pt x="199" y="1"/>
                  </a:lnTo>
                  <a:lnTo>
                    <a:pt x="1" y="271"/>
                  </a:lnTo>
                  <a:lnTo>
                    <a:pt x="1" y="271"/>
                  </a:lnTo>
                  <a:lnTo>
                    <a:pt x="145" y="217"/>
                  </a:lnTo>
                  <a:lnTo>
                    <a:pt x="145" y="217"/>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9"/>
            <p:cNvSpPr/>
            <p:nvPr/>
          </p:nvSpPr>
          <p:spPr>
            <a:xfrm>
              <a:off x="4609412" y="-2194688"/>
              <a:ext cx="11946" cy="3832"/>
            </a:xfrm>
            <a:custGeom>
              <a:rect b="b" l="l" r="r" t="t"/>
              <a:pathLst>
                <a:path extrusionOk="0" fill="none" h="145" w="452">
                  <a:moveTo>
                    <a:pt x="452" y="0"/>
                  </a:moveTo>
                  <a:lnTo>
                    <a:pt x="452" y="0"/>
                  </a:lnTo>
                  <a:lnTo>
                    <a:pt x="1" y="127"/>
                  </a:lnTo>
                  <a:lnTo>
                    <a:pt x="1" y="145"/>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9"/>
            <p:cNvSpPr/>
            <p:nvPr/>
          </p:nvSpPr>
          <p:spPr>
            <a:xfrm>
              <a:off x="5066685" y="-2354407"/>
              <a:ext cx="20510" cy="10017"/>
            </a:xfrm>
            <a:custGeom>
              <a:rect b="b" l="l" r="r" t="t"/>
              <a:pathLst>
                <a:path extrusionOk="0" fill="none" h="379" w="776">
                  <a:moveTo>
                    <a:pt x="776" y="0"/>
                  </a:moveTo>
                  <a:lnTo>
                    <a:pt x="776" y="0"/>
                  </a:lnTo>
                  <a:lnTo>
                    <a:pt x="541" y="108"/>
                  </a:lnTo>
                  <a:lnTo>
                    <a:pt x="0" y="379"/>
                  </a:lnTo>
                  <a:lnTo>
                    <a:pt x="649" y="162"/>
                  </a:lnTo>
                  <a:lnTo>
                    <a:pt x="649" y="162"/>
                  </a:lnTo>
                  <a:lnTo>
                    <a:pt x="77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9"/>
            <p:cNvSpPr/>
            <p:nvPr/>
          </p:nvSpPr>
          <p:spPr>
            <a:xfrm>
              <a:off x="5115317" y="-2354407"/>
              <a:ext cx="5260" cy="12898"/>
            </a:xfrm>
            <a:custGeom>
              <a:rect b="b" l="l" r="r" t="t"/>
              <a:pathLst>
                <a:path extrusionOk="0" fill="none" h="488" w="199">
                  <a:moveTo>
                    <a:pt x="18" y="0"/>
                  </a:moveTo>
                  <a:lnTo>
                    <a:pt x="18" y="0"/>
                  </a:lnTo>
                  <a:lnTo>
                    <a:pt x="0" y="487"/>
                  </a:lnTo>
                  <a:lnTo>
                    <a:pt x="0" y="487"/>
                  </a:lnTo>
                  <a:lnTo>
                    <a:pt x="199" y="433"/>
                  </a:lnTo>
                  <a:lnTo>
                    <a:pt x="199" y="433"/>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9"/>
            <p:cNvSpPr/>
            <p:nvPr/>
          </p:nvSpPr>
          <p:spPr>
            <a:xfrm>
              <a:off x="5096710" y="-2367305"/>
              <a:ext cx="9568" cy="29602"/>
            </a:xfrm>
            <a:custGeom>
              <a:rect b="b" l="l" r="r" t="t"/>
              <a:pathLst>
                <a:path extrusionOk="0" fill="none" h="1120" w="362">
                  <a:moveTo>
                    <a:pt x="361" y="1"/>
                  </a:moveTo>
                  <a:lnTo>
                    <a:pt x="361" y="1"/>
                  </a:lnTo>
                  <a:lnTo>
                    <a:pt x="1" y="578"/>
                  </a:lnTo>
                  <a:lnTo>
                    <a:pt x="217" y="1119"/>
                  </a:lnTo>
                  <a:lnTo>
                    <a:pt x="217" y="1119"/>
                  </a:lnTo>
                  <a:lnTo>
                    <a:pt x="325" y="326"/>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9"/>
            <p:cNvSpPr/>
            <p:nvPr/>
          </p:nvSpPr>
          <p:spPr>
            <a:xfrm>
              <a:off x="4565564" y="-2352028"/>
              <a:ext cx="690880" cy="431523"/>
            </a:xfrm>
            <a:custGeom>
              <a:rect b="b" l="l" r="r" t="t"/>
              <a:pathLst>
                <a:path extrusionOk="0" h="16327" w="26140">
                  <a:moveTo>
                    <a:pt x="19609" y="72"/>
                  </a:moveTo>
                  <a:lnTo>
                    <a:pt x="18960" y="289"/>
                  </a:lnTo>
                  <a:lnTo>
                    <a:pt x="18671" y="451"/>
                  </a:lnTo>
                  <a:lnTo>
                    <a:pt x="18365" y="632"/>
                  </a:lnTo>
                  <a:lnTo>
                    <a:pt x="18076" y="830"/>
                  </a:lnTo>
                  <a:lnTo>
                    <a:pt x="17806" y="1029"/>
                  </a:lnTo>
                  <a:lnTo>
                    <a:pt x="17589" y="1245"/>
                  </a:lnTo>
                  <a:lnTo>
                    <a:pt x="17517" y="1335"/>
                  </a:lnTo>
                  <a:lnTo>
                    <a:pt x="17445" y="1443"/>
                  </a:lnTo>
                  <a:lnTo>
                    <a:pt x="17409" y="1534"/>
                  </a:lnTo>
                  <a:lnTo>
                    <a:pt x="17373" y="1642"/>
                  </a:lnTo>
                  <a:lnTo>
                    <a:pt x="17391" y="1732"/>
                  </a:lnTo>
                  <a:lnTo>
                    <a:pt x="17427" y="1822"/>
                  </a:lnTo>
                  <a:lnTo>
                    <a:pt x="17463" y="1876"/>
                  </a:lnTo>
                  <a:lnTo>
                    <a:pt x="17499" y="1912"/>
                  </a:lnTo>
                  <a:lnTo>
                    <a:pt x="17553" y="1931"/>
                  </a:lnTo>
                  <a:lnTo>
                    <a:pt x="17625" y="1931"/>
                  </a:lnTo>
                  <a:lnTo>
                    <a:pt x="17733" y="1912"/>
                  </a:lnTo>
                  <a:lnTo>
                    <a:pt x="18022" y="1750"/>
                  </a:lnTo>
                  <a:lnTo>
                    <a:pt x="18238" y="1588"/>
                  </a:lnTo>
                  <a:lnTo>
                    <a:pt x="18473" y="1389"/>
                  </a:lnTo>
                  <a:lnTo>
                    <a:pt x="18707" y="1155"/>
                  </a:lnTo>
                  <a:lnTo>
                    <a:pt x="18924" y="902"/>
                  </a:lnTo>
                  <a:lnTo>
                    <a:pt x="19321" y="433"/>
                  </a:lnTo>
                  <a:lnTo>
                    <a:pt x="19609" y="72"/>
                  </a:lnTo>
                  <a:close/>
                  <a:moveTo>
                    <a:pt x="20097" y="0"/>
                  </a:moveTo>
                  <a:lnTo>
                    <a:pt x="19898" y="343"/>
                  </a:lnTo>
                  <a:lnTo>
                    <a:pt x="19682" y="758"/>
                  </a:lnTo>
                  <a:lnTo>
                    <a:pt x="19465" y="1173"/>
                  </a:lnTo>
                  <a:lnTo>
                    <a:pt x="19267" y="1606"/>
                  </a:lnTo>
                  <a:lnTo>
                    <a:pt x="19177" y="2255"/>
                  </a:lnTo>
                  <a:lnTo>
                    <a:pt x="19104" y="2634"/>
                  </a:lnTo>
                  <a:lnTo>
                    <a:pt x="19032" y="2995"/>
                  </a:lnTo>
                  <a:lnTo>
                    <a:pt x="19104" y="3049"/>
                  </a:lnTo>
                  <a:lnTo>
                    <a:pt x="19195" y="3085"/>
                  </a:lnTo>
                  <a:lnTo>
                    <a:pt x="19267" y="3103"/>
                  </a:lnTo>
                  <a:lnTo>
                    <a:pt x="19321" y="3103"/>
                  </a:lnTo>
                  <a:lnTo>
                    <a:pt x="19393" y="3085"/>
                  </a:lnTo>
                  <a:lnTo>
                    <a:pt x="19501" y="3013"/>
                  </a:lnTo>
                  <a:lnTo>
                    <a:pt x="19591" y="2923"/>
                  </a:lnTo>
                  <a:lnTo>
                    <a:pt x="19700" y="2778"/>
                  </a:lnTo>
                  <a:lnTo>
                    <a:pt x="19682" y="2291"/>
                  </a:lnTo>
                  <a:lnTo>
                    <a:pt x="19682" y="1876"/>
                  </a:lnTo>
                  <a:lnTo>
                    <a:pt x="19700" y="1480"/>
                  </a:lnTo>
                  <a:lnTo>
                    <a:pt x="19772" y="1660"/>
                  </a:lnTo>
                  <a:lnTo>
                    <a:pt x="19970" y="2129"/>
                  </a:lnTo>
                  <a:lnTo>
                    <a:pt x="20079" y="1732"/>
                  </a:lnTo>
                  <a:lnTo>
                    <a:pt x="20169" y="1335"/>
                  </a:lnTo>
                  <a:lnTo>
                    <a:pt x="20259" y="938"/>
                  </a:lnTo>
                  <a:lnTo>
                    <a:pt x="20313" y="541"/>
                  </a:lnTo>
                  <a:lnTo>
                    <a:pt x="20097" y="0"/>
                  </a:lnTo>
                  <a:close/>
                  <a:moveTo>
                    <a:pt x="20872" y="1967"/>
                  </a:moveTo>
                  <a:lnTo>
                    <a:pt x="20926" y="2418"/>
                  </a:lnTo>
                  <a:lnTo>
                    <a:pt x="20981" y="2616"/>
                  </a:lnTo>
                  <a:lnTo>
                    <a:pt x="21035" y="2796"/>
                  </a:lnTo>
                  <a:lnTo>
                    <a:pt x="21089" y="2941"/>
                  </a:lnTo>
                  <a:lnTo>
                    <a:pt x="21161" y="3067"/>
                  </a:lnTo>
                  <a:lnTo>
                    <a:pt x="21251" y="3157"/>
                  </a:lnTo>
                  <a:lnTo>
                    <a:pt x="21341" y="3193"/>
                  </a:lnTo>
                  <a:lnTo>
                    <a:pt x="20872" y="1967"/>
                  </a:lnTo>
                  <a:close/>
                  <a:moveTo>
                    <a:pt x="3969" y="5575"/>
                  </a:moveTo>
                  <a:lnTo>
                    <a:pt x="3716" y="5611"/>
                  </a:lnTo>
                  <a:lnTo>
                    <a:pt x="3157" y="5701"/>
                  </a:lnTo>
                  <a:lnTo>
                    <a:pt x="2598" y="5827"/>
                  </a:lnTo>
                  <a:lnTo>
                    <a:pt x="2111" y="5953"/>
                  </a:lnTo>
                  <a:lnTo>
                    <a:pt x="1660" y="6098"/>
                  </a:lnTo>
                  <a:lnTo>
                    <a:pt x="1696" y="6134"/>
                  </a:lnTo>
                  <a:lnTo>
                    <a:pt x="2039" y="6188"/>
                  </a:lnTo>
                  <a:lnTo>
                    <a:pt x="2526" y="6260"/>
                  </a:lnTo>
                  <a:lnTo>
                    <a:pt x="3103" y="6296"/>
                  </a:lnTo>
                  <a:lnTo>
                    <a:pt x="3680" y="6332"/>
                  </a:lnTo>
                  <a:lnTo>
                    <a:pt x="3933" y="6314"/>
                  </a:lnTo>
                  <a:lnTo>
                    <a:pt x="4149" y="6296"/>
                  </a:lnTo>
                  <a:lnTo>
                    <a:pt x="4366" y="6278"/>
                  </a:lnTo>
                  <a:lnTo>
                    <a:pt x="4546" y="6224"/>
                  </a:lnTo>
                  <a:lnTo>
                    <a:pt x="4691" y="6170"/>
                  </a:lnTo>
                  <a:lnTo>
                    <a:pt x="4799" y="6098"/>
                  </a:lnTo>
                  <a:lnTo>
                    <a:pt x="4835" y="6044"/>
                  </a:lnTo>
                  <a:lnTo>
                    <a:pt x="4871" y="6007"/>
                  </a:lnTo>
                  <a:lnTo>
                    <a:pt x="4889" y="5953"/>
                  </a:lnTo>
                  <a:lnTo>
                    <a:pt x="4889" y="5881"/>
                  </a:lnTo>
                  <a:lnTo>
                    <a:pt x="4871" y="5809"/>
                  </a:lnTo>
                  <a:lnTo>
                    <a:pt x="4835" y="5737"/>
                  </a:lnTo>
                  <a:lnTo>
                    <a:pt x="4763" y="5683"/>
                  </a:lnTo>
                  <a:lnTo>
                    <a:pt x="4691" y="5647"/>
                  </a:lnTo>
                  <a:lnTo>
                    <a:pt x="4600" y="5611"/>
                  </a:lnTo>
                  <a:lnTo>
                    <a:pt x="4474" y="5593"/>
                  </a:lnTo>
                  <a:lnTo>
                    <a:pt x="4222" y="5575"/>
                  </a:lnTo>
                  <a:close/>
                  <a:moveTo>
                    <a:pt x="36" y="6639"/>
                  </a:moveTo>
                  <a:lnTo>
                    <a:pt x="0" y="6657"/>
                  </a:lnTo>
                  <a:lnTo>
                    <a:pt x="109" y="6873"/>
                  </a:lnTo>
                  <a:lnTo>
                    <a:pt x="36" y="6639"/>
                  </a:lnTo>
                  <a:close/>
                  <a:moveTo>
                    <a:pt x="21828" y="6350"/>
                  </a:moveTo>
                  <a:lnTo>
                    <a:pt x="21540" y="6368"/>
                  </a:lnTo>
                  <a:lnTo>
                    <a:pt x="21269" y="6422"/>
                  </a:lnTo>
                  <a:lnTo>
                    <a:pt x="20999" y="6513"/>
                  </a:lnTo>
                  <a:lnTo>
                    <a:pt x="20764" y="6621"/>
                  </a:lnTo>
                  <a:lnTo>
                    <a:pt x="20530" y="6747"/>
                  </a:lnTo>
                  <a:lnTo>
                    <a:pt x="20331" y="6891"/>
                  </a:lnTo>
                  <a:lnTo>
                    <a:pt x="20133" y="7036"/>
                  </a:lnTo>
                  <a:lnTo>
                    <a:pt x="19952" y="7198"/>
                  </a:lnTo>
                  <a:lnTo>
                    <a:pt x="19808" y="7342"/>
                  </a:lnTo>
                  <a:lnTo>
                    <a:pt x="19664" y="7487"/>
                  </a:lnTo>
                  <a:lnTo>
                    <a:pt x="19447" y="7757"/>
                  </a:lnTo>
                  <a:lnTo>
                    <a:pt x="19321" y="7956"/>
                  </a:lnTo>
                  <a:lnTo>
                    <a:pt x="19267" y="8028"/>
                  </a:lnTo>
                  <a:lnTo>
                    <a:pt x="19718" y="8136"/>
                  </a:lnTo>
                  <a:lnTo>
                    <a:pt x="19952" y="8046"/>
                  </a:lnTo>
                  <a:lnTo>
                    <a:pt x="20187" y="7992"/>
                  </a:lnTo>
                  <a:lnTo>
                    <a:pt x="20439" y="7938"/>
                  </a:lnTo>
                  <a:lnTo>
                    <a:pt x="20692" y="7920"/>
                  </a:lnTo>
                  <a:lnTo>
                    <a:pt x="20926" y="7938"/>
                  </a:lnTo>
                  <a:lnTo>
                    <a:pt x="21143" y="7974"/>
                  </a:lnTo>
                  <a:lnTo>
                    <a:pt x="21377" y="8028"/>
                  </a:lnTo>
                  <a:lnTo>
                    <a:pt x="21630" y="8118"/>
                  </a:lnTo>
                  <a:lnTo>
                    <a:pt x="21864" y="8028"/>
                  </a:lnTo>
                  <a:lnTo>
                    <a:pt x="22081" y="7920"/>
                  </a:lnTo>
                  <a:lnTo>
                    <a:pt x="22261" y="7793"/>
                  </a:lnTo>
                  <a:lnTo>
                    <a:pt x="22424" y="7667"/>
                  </a:lnTo>
                  <a:lnTo>
                    <a:pt x="22568" y="7523"/>
                  </a:lnTo>
                  <a:lnTo>
                    <a:pt x="22676" y="7379"/>
                  </a:lnTo>
                  <a:lnTo>
                    <a:pt x="22784" y="7252"/>
                  </a:lnTo>
                  <a:lnTo>
                    <a:pt x="22875" y="7126"/>
                  </a:lnTo>
                  <a:lnTo>
                    <a:pt x="22622" y="6495"/>
                  </a:lnTo>
                  <a:lnTo>
                    <a:pt x="22424" y="6440"/>
                  </a:lnTo>
                  <a:lnTo>
                    <a:pt x="22207" y="6386"/>
                  </a:lnTo>
                  <a:lnTo>
                    <a:pt x="22009" y="6368"/>
                  </a:lnTo>
                  <a:lnTo>
                    <a:pt x="21828" y="6350"/>
                  </a:lnTo>
                  <a:close/>
                  <a:moveTo>
                    <a:pt x="1967" y="6657"/>
                  </a:moveTo>
                  <a:lnTo>
                    <a:pt x="2273" y="7216"/>
                  </a:lnTo>
                  <a:lnTo>
                    <a:pt x="2706" y="7162"/>
                  </a:lnTo>
                  <a:lnTo>
                    <a:pt x="3103" y="7144"/>
                  </a:lnTo>
                  <a:lnTo>
                    <a:pt x="3356" y="7162"/>
                  </a:lnTo>
                  <a:lnTo>
                    <a:pt x="3464" y="7180"/>
                  </a:lnTo>
                  <a:lnTo>
                    <a:pt x="3572" y="7216"/>
                  </a:lnTo>
                  <a:lnTo>
                    <a:pt x="3644" y="7252"/>
                  </a:lnTo>
                  <a:lnTo>
                    <a:pt x="3698" y="7306"/>
                  </a:lnTo>
                  <a:lnTo>
                    <a:pt x="3753" y="7379"/>
                  </a:lnTo>
                  <a:lnTo>
                    <a:pt x="3771" y="7451"/>
                  </a:lnTo>
                  <a:lnTo>
                    <a:pt x="3753" y="7541"/>
                  </a:lnTo>
                  <a:lnTo>
                    <a:pt x="3716" y="7613"/>
                  </a:lnTo>
                  <a:lnTo>
                    <a:pt x="3644" y="7685"/>
                  </a:lnTo>
                  <a:lnTo>
                    <a:pt x="3572" y="7739"/>
                  </a:lnTo>
                  <a:lnTo>
                    <a:pt x="3464" y="7793"/>
                  </a:lnTo>
                  <a:lnTo>
                    <a:pt x="3338" y="7830"/>
                  </a:lnTo>
                  <a:lnTo>
                    <a:pt x="3031" y="7866"/>
                  </a:lnTo>
                  <a:lnTo>
                    <a:pt x="3356" y="8046"/>
                  </a:lnTo>
                  <a:lnTo>
                    <a:pt x="3662" y="8190"/>
                  </a:lnTo>
                  <a:lnTo>
                    <a:pt x="3933" y="8281"/>
                  </a:lnTo>
                  <a:lnTo>
                    <a:pt x="4059" y="8317"/>
                  </a:lnTo>
                  <a:lnTo>
                    <a:pt x="4276" y="8317"/>
                  </a:lnTo>
                  <a:lnTo>
                    <a:pt x="4366" y="8281"/>
                  </a:lnTo>
                  <a:lnTo>
                    <a:pt x="4438" y="8208"/>
                  </a:lnTo>
                  <a:lnTo>
                    <a:pt x="4492" y="8136"/>
                  </a:lnTo>
                  <a:lnTo>
                    <a:pt x="4510" y="8010"/>
                  </a:lnTo>
                  <a:lnTo>
                    <a:pt x="4510" y="7902"/>
                  </a:lnTo>
                  <a:lnTo>
                    <a:pt x="4438" y="7793"/>
                  </a:lnTo>
                  <a:lnTo>
                    <a:pt x="4366" y="7685"/>
                  </a:lnTo>
                  <a:lnTo>
                    <a:pt x="4240" y="7577"/>
                  </a:lnTo>
                  <a:lnTo>
                    <a:pt x="4095" y="7469"/>
                  </a:lnTo>
                  <a:lnTo>
                    <a:pt x="3933" y="7379"/>
                  </a:lnTo>
                  <a:lnTo>
                    <a:pt x="3734" y="7270"/>
                  </a:lnTo>
                  <a:lnTo>
                    <a:pt x="3320" y="7090"/>
                  </a:lnTo>
                  <a:lnTo>
                    <a:pt x="2869" y="6928"/>
                  </a:lnTo>
                  <a:lnTo>
                    <a:pt x="2400" y="6783"/>
                  </a:lnTo>
                  <a:lnTo>
                    <a:pt x="1967" y="6657"/>
                  </a:lnTo>
                  <a:close/>
                  <a:moveTo>
                    <a:pt x="9128" y="7739"/>
                  </a:moveTo>
                  <a:lnTo>
                    <a:pt x="9309" y="7848"/>
                  </a:lnTo>
                  <a:lnTo>
                    <a:pt x="9471" y="7974"/>
                  </a:lnTo>
                  <a:lnTo>
                    <a:pt x="9760" y="8226"/>
                  </a:lnTo>
                  <a:lnTo>
                    <a:pt x="10048" y="8497"/>
                  </a:lnTo>
                  <a:lnTo>
                    <a:pt x="9994" y="8371"/>
                  </a:lnTo>
                  <a:lnTo>
                    <a:pt x="9868" y="8046"/>
                  </a:lnTo>
                  <a:lnTo>
                    <a:pt x="9489" y="7866"/>
                  </a:lnTo>
                  <a:lnTo>
                    <a:pt x="9128" y="7739"/>
                  </a:lnTo>
                  <a:close/>
                  <a:moveTo>
                    <a:pt x="11311" y="4871"/>
                  </a:moveTo>
                  <a:lnTo>
                    <a:pt x="11257" y="4889"/>
                  </a:lnTo>
                  <a:lnTo>
                    <a:pt x="11167" y="4907"/>
                  </a:lnTo>
                  <a:lnTo>
                    <a:pt x="11095" y="4943"/>
                  </a:lnTo>
                  <a:lnTo>
                    <a:pt x="11041" y="4979"/>
                  </a:lnTo>
                  <a:lnTo>
                    <a:pt x="10986" y="5033"/>
                  </a:lnTo>
                  <a:lnTo>
                    <a:pt x="10896" y="5160"/>
                  </a:lnTo>
                  <a:lnTo>
                    <a:pt x="10842" y="5286"/>
                  </a:lnTo>
                  <a:lnTo>
                    <a:pt x="10824" y="5448"/>
                  </a:lnTo>
                  <a:lnTo>
                    <a:pt x="10806" y="5629"/>
                  </a:lnTo>
                  <a:lnTo>
                    <a:pt x="10824" y="5809"/>
                  </a:lnTo>
                  <a:lnTo>
                    <a:pt x="10860" y="5989"/>
                  </a:lnTo>
                  <a:lnTo>
                    <a:pt x="10950" y="6332"/>
                  </a:lnTo>
                  <a:lnTo>
                    <a:pt x="11059" y="6639"/>
                  </a:lnTo>
                  <a:lnTo>
                    <a:pt x="11167" y="6928"/>
                  </a:lnTo>
                  <a:lnTo>
                    <a:pt x="11023" y="6765"/>
                  </a:lnTo>
                  <a:lnTo>
                    <a:pt x="10842" y="6603"/>
                  </a:lnTo>
                  <a:lnTo>
                    <a:pt x="10626" y="6422"/>
                  </a:lnTo>
                  <a:lnTo>
                    <a:pt x="10373" y="6242"/>
                  </a:lnTo>
                  <a:lnTo>
                    <a:pt x="10121" y="6080"/>
                  </a:lnTo>
                  <a:lnTo>
                    <a:pt x="9994" y="6026"/>
                  </a:lnTo>
                  <a:lnTo>
                    <a:pt x="9886" y="5971"/>
                  </a:lnTo>
                  <a:lnTo>
                    <a:pt x="9760" y="5953"/>
                  </a:lnTo>
                  <a:lnTo>
                    <a:pt x="9670" y="5935"/>
                  </a:lnTo>
                  <a:lnTo>
                    <a:pt x="9579" y="5935"/>
                  </a:lnTo>
                  <a:lnTo>
                    <a:pt x="9507" y="5971"/>
                  </a:lnTo>
                  <a:lnTo>
                    <a:pt x="9453" y="6026"/>
                  </a:lnTo>
                  <a:lnTo>
                    <a:pt x="9399" y="6080"/>
                  </a:lnTo>
                  <a:lnTo>
                    <a:pt x="9363" y="6152"/>
                  </a:lnTo>
                  <a:lnTo>
                    <a:pt x="9363" y="6242"/>
                  </a:lnTo>
                  <a:lnTo>
                    <a:pt x="9381" y="6332"/>
                  </a:lnTo>
                  <a:lnTo>
                    <a:pt x="9417" y="6440"/>
                  </a:lnTo>
                  <a:lnTo>
                    <a:pt x="9471" y="6549"/>
                  </a:lnTo>
                  <a:lnTo>
                    <a:pt x="9525" y="6675"/>
                  </a:lnTo>
                  <a:lnTo>
                    <a:pt x="9706" y="6928"/>
                  </a:lnTo>
                  <a:lnTo>
                    <a:pt x="9760" y="6765"/>
                  </a:lnTo>
                  <a:lnTo>
                    <a:pt x="9796" y="6693"/>
                  </a:lnTo>
                  <a:lnTo>
                    <a:pt x="9832" y="6621"/>
                  </a:lnTo>
                  <a:lnTo>
                    <a:pt x="9904" y="6567"/>
                  </a:lnTo>
                  <a:lnTo>
                    <a:pt x="9958" y="6513"/>
                  </a:lnTo>
                  <a:lnTo>
                    <a:pt x="10048" y="6477"/>
                  </a:lnTo>
                  <a:lnTo>
                    <a:pt x="10139" y="6440"/>
                  </a:lnTo>
                  <a:lnTo>
                    <a:pt x="10193" y="6440"/>
                  </a:lnTo>
                  <a:lnTo>
                    <a:pt x="10265" y="6458"/>
                  </a:lnTo>
                  <a:lnTo>
                    <a:pt x="10355" y="6495"/>
                  </a:lnTo>
                  <a:lnTo>
                    <a:pt x="10427" y="6549"/>
                  </a:lnTo>
                  <a:lnTo>
                    <a:pt x="10499" y="6621"/>
                  </a:lnTo>
                  <a:lnTo>
                    <a:pt x="10572" y="6711"/>
                  </a:lnTo>
                  <a:lnTo>
                    <a:pt x="10644" y="6819"/>
                  </a:lnTo>
                  <a:lnTo>
                    <a:pt x="10788" y="7072"/>
                  </a:lnTo>
                  <a:lnTo>
                    <a:pt x="10932" y="7397"/>
                  </a:lnTo>
                  <a:lnTo>
                    <a:pt x="11077" y="7757"/>
                  </a:lnTo>
                  <a:lnTo>
                    <a:pt x="11203" y="8136"/>
                  </a:lnTo>
                  <a:lnTo>
                    <a:pt x="11329" y="8551"/>
                  </a:lnTo>
                  <a:lnTo>
                    <a:pt x="11780" y="8930"/>
                  </a:lnTo>
                  <a:lnTo>
                    <a:pt x="11762" y="8443"/>
                  </a:lnTo>
                  <a:lnTo>
                    <a:pt x="11744" y="7956"/>
                  </a:lnTo>
                  <a:lnTo>
                    <a:pt x="11762" y="7505"/>
                  </a:lnTo>
                  <a:lnTo>
                    <a:pt x="11780" y="7090"/>
                  </a:lnTo>
                  <a:lnTo>
                    <a:pt x="11834" y="6729"/>
                  </a:lnTo>
                  <a:lnTo>
                    <a:pt x="11870" y="6585"/>
                  </a:lnTo>
                  <a:lnTo>
                    <a:pt x="11925" y="6440"/>
                  </a:lnTo>
                  <a:lnTo>
                    <a:pt x="11961" y="6332"/>
                  </a:lnTo>
                  <a:lnTo>
                    <a:pt x="12033" y="6242"/>
                  </a:lnTo>
                  <a:lnTo>
                    <a:pt x="12087" y="6188"/>
                  </a:lnTo>
                  <a:lnTo>
                    <a:pt x="12177" y="6152"/>
                  </a:lnTo>
                  <a:lnTo>
                    <a:pt x="12177" y="6134"/>
                  </a:lnTo>
                  <a:lnTo>
                    <a:pt x="12087" y="5881"/>
                  </a:lnTo>
                  <a:lnTo>
                    <a:pt x="11979" y="5629"/>
                  </a:lnTo>
                  <a:lnTo>
                    <a:pt x="11870" y="5412"/>
                  </a:lnTo>
                  <a:lnTo>
                    <a:pt x="11762" y="5232"/>
                  </a:lnTo>
                  <a:lnTo>
                    <a:pt x="11654" y="5087"/>
                  </a:lnTo>
                  <a:lnTo>
                    <a:pt x="11546" y="4961"/>
                  </a:lnTo>
                  <a:lnTo>
                    <a:pt x="11437" y="4907"/>
                  </a:lnTo>
                  <a:lnTo>
                    <a:pt x="11365" y="4871"/>
                  </a:lnTo>
                  <a:close/>
                  <a:moveTo>
                    <a:pt x="8281" y="7631"/>
                  </a:moveTo>
                  <a:lnTo>
                    <a:pt x="8226" y="7685"/>
                  </a:lnTo>
                  <a:lnTo>
                    <a:pt x="8172" y="7739"/>
                  </a:lnTo>
                  <a:lnTo>
                    <a:pt x="8118" y="7848"/>
                  </a:lnTo>
                  <a:lnTo>
                    <a:pt x="8100" y="7938"/>
                  </a:lnTo>
                  <a:lnTo>
                    <a:pt x="8082" y="8028"/>
                  </a:lnTo>
                  <a:lnTo>
                    <a:pt x="8100" y="8136"/>
                  </a:lnTo>
                  <a:lnTo>
                    <a:pt x="8118" y="8226"/>
                  </a:lnTo>
                  <a:lnTo>
                    <a:pt x="8172" y="8317"/>
                  </a:lnTo>
                  <a:lnTo>
                    <a:pt x="8226" y="8407"/>
                  </a:lnTo>
                  <a:lnTo>
                    <a:pt x="8281" y="8479"/>
                  </a:lnTo>
                  <a:lnTo>
                    <a:pt x="8443" y="8641"/>
                  </a:lnTo>
                  <a:lnTo>
                    <a:pt x="8641" y="8786"/>
                  </a:lnTo>
                  <a:lnTo>
                    <a:pt x="8840" y="8912"/>
                  </a:lnTo>
                  <a:lnTo>
                    <a:pt x="9038" y="9020"/>
                  </a:lnTo>
                  <a:lnTo>
                    <a:pt x="8840" y="8804"/>
                  </a:lnTo>
                  <a:lnTo>
                    <a:pt x="8677" y="8605"/>
                  </a:lnTo>
                  <a:lnTo>
                    <a:pt x="8515" y="8407"/>
                  </a:lnTo>
                  <a:lnTo>
                    <a:pt x="8389" y="8208"/>
                  </a:lnTo>
                  <a:lnTo>
                    <a:pt x="8299" y="8046"/>
                  </a:lnTo>
                  <a:lnTo>
                    <a:pt x="8262" y="7902"/>
                  </a:lnTo>
                  <a:lnTo>
                    <a:pt x="8244" y="7757"/>
                  </a:lnTo>
                  <a:lnTo>
                    <a:pt x="8244" y="7703"/>
                  </a:lnTo>
                  <a:lnTo>
                    <a:pt x="8281" y="7649"/>
                  </a:lnTo>
                  <a:lnTo>
                    <a:pt x="8281" y="7631"/>
                  </a:lnTo>
                  <a:close/>
                  <a:moveTo>
                    <a:pt x="11437" y="8912"/>
                  </a:moveTo>
                  <a:lnTo>
                    <a:pt x="11618" y="9579"/>
                  </a:lnTo>
                  <a:lnTo>
                    <a:pt x="11762" y="10193"/>
                  </a:lnTo>
                  <a:lnTo>
                    <a:pt x="11870" y="10193"/>
                  </a:lnTo>
                  <a:lnTo>
                    <a:pt x="11798" y="9128"/>
                  </a:lnTo>
                  <a:lnTo>
                    <a:pt x="11437" y="8912"/>
                  </a:lnTo>
                  <a:close/>
                  <a:moveTo>
                    <a:pt x="9273" y="9255"/>
                  </a:moveTo>
                  <a:lnTo>
                    <a:pt x="8786" y="9291"/>
                  </a:lnTo>
                  <a:lnTo>
                    <a:pt x="8515" y="9327"/>
                  </a:lnTo>
                  <a:lnTo>
                    <a:pt x="8244" y="9381"/>
                  </a:lnTo>
                  <a:lnTo>
                    <a:pt x="8659" y="9579"/>
                  </a:lnTo>
                  <a:lnTo>
                    <a:pt x="9110" y="9796"/>
                  </a:lnTo>
                  <a:lnTo>
                    <a:pt x="9579" y="10048"/>
                  </a:lnTo>
                  <a:lnTo>
                    <a:pt x="10048" y="10319"/>
                  </a:lnTo>
                  <a:lnTo>
                    <a:pt x="10427" y="10301"/>
                  </a:lnTo>
                  <a:lnTo>
                    <a:pt x="9832" y="9778"/>
                  </a:lnTo>
                  <a:lnTo>
                    <a:pt x="9273" y="9255"/>
                  </a:lnTo>
                  <a:close/>
                  <a:moveTo>
                    <a:pt x="13386" y="4564"/>
                  </a:moveTo>
                  <a:lnTo>
                    <a:pt x="13296" y="4582"/>
                  </a:lnTo>
                  <a:lnTo>
                    <a:pt x="13205" y="4618"/>
                  </a:lnTo>
                  <a:lnTo>
                    <a:pt x="13133" y="4691"/>
                  </a:lnTo>
                  <a:lnTo>
                    <a:pt x="13079" y="4799"/>
                  </a:lnTo>
                  <a:lnTo>
                    <a:pt x="13025" y="4925"/>
                  </a:lnTo>
                  <a:lnTo>
                    <a:pt x="12971" y="5087"/>
                  </a:lnTo>
                  <a:lnTo>
                    <a:pt x="12935" y="5268"/>
                  </a:lnTo>
                  <a:lnTo>
                    <a:pt x="12899" y="5683"/>
                  </a:lnTo>
                  <a:lnTo>
                    <a:pt x="12863" y="6170"/>
                  </a:lnTo>
                  <a:lnTo>
                    <a:pt x="12881" y="6675"/>
                  </a:lnTo>
                  <a:lnTo>
                    <a:pt x="12899" y="7234"/>
                  </a:lnTo>
                  <a:lnTo>
                    <a:pt x="12935" y="7775"/>
                  </a:lnTo>
                  <a:lnTo>
                    <a:pt x="13097" y="7397"/>
                  </a:lnTo>
                  <a:lnTo>
                    <a:pt x="13223" y="7198"/>
                  </a:lnTo>
                  <a:lnTo>
                    <a:pt x="13368" y="7000"/>
                  </a:lnTo>
                  <a:lnTo>
                    <a:pt x="13512" y="6801"/>
                  </a:lnTo>
                  <a:lnTo>
                    <a:pt x="13674" y="6657"/>
                  </a:lnTo>
                  <a:lnTo>
                    <a:pt x="13765" y="6603"/>
                  </a:lnTo>
                  <a:lnTo>
                    <a:pt x="13855" y="6567"/>
                  </a:lnTo>
                  <a:lnTo>
                    <a:pt x="13945" y="6531"/>
                  </a:lnTo>
                  <a:lnTo>
                    <a:pt x="14053" y="6513"/>
                  </a:lnTo>
                  <a:lnTo>
                    <a:pt x="14198" y="6549"/>
                  </a:lnTo>
                  <a:lnTo>
                    <a:pt x="14270" y="6567"/>
                  </a:lnTo>
                  <a:lnTo>
                    <a:pt x="14342" y="6603"/>
                  </a:lnTo>
                  <a:lnTo>
                    <a:pt x="14378" y="6639"/>
                  </a:lnTo>
                  <a:lnTo>
                    <a:pt x="14414" y="6675"/>
                  </a:lnTo>
                  <a:lnTo>
                    <a:pt x="14468" y="6783"/>
                  </a:lnTo>
                  <a:lnTo>
                    <a:pt x="14486" y="6909"/>
                  </a:lnTo>
                  <a:lnTo>
                    <a:pt x="14468" y="7072"/>
                  </a:lnTo>
                  <a:lnTo>
                    <a:pt x="14450" y="7234"/>
                  </a:lnTo>
                  <a:lnTo>
                    <a:pt x="14396" y="7433"/>
                  </a:lnTo>
                  <a:lnTo>
                    <a:pt x="14324" y="7649"/>
                  </a:lnTo>
                  <a:lnTo>
                    <a:pt x="14234" y="7866"/>
                  </a:lnTo>
                  <a:lnTo>
                    <a:pt x="13999" y="8353"/>
                  </a:lnTo>
                  <a:lnTo>
                    <a:pt x="13747" y="8876"/>
                  </a:lnTo>
                  <a:lnTo>
                    <a:pt x="13458" y="9399"/>
                  </a:lnTo>
                  <a:lnTo>
                    <a:pt x="13151" y="9904"/>
                  </a:lnTo>
                  <a:lnTo>
                    <a:pt x="13097" y="9976"/>
                  </a:lnTo>
                  <a:lnTo>
                    <a:pt x="13133" y="10012"/>
                  </a:lnTo>
                  <a:lnTo>
                    <a:pt x="13097" y="9994"/>
                  </a:lnTo>
                  <a:lnTo>
                    <a:pt x="13061" y="10048"/>
                  </a:lnTo>
                  <a:lnTo>
                    <a:pt x="12628" y="10716"/>
                  </a:lnTo>
                  <a:lnTo>
                    <a:pt x="13133" y="10066"/>
                  </a:lnTo>
                  <a:lnTo>
                    <a:pt x="12574" y="10914"/>
                  </a:lnTo>
                  <a:lnTo>
                    <a:pt x="12574" y="10914"/>
                  </a:lnTo>
                  <a:lnTo>
                    <a:pt x="13187" y="10175"/>
                  </a:lnTo>
                  <a:lnTo>
                    <a:pt x="13241" y="10103"/>
                  </a:lnTo>
                  <a:lnTo>
                    <a:pt x="13312" y="10015"/>
                  </a:lnTo>
                  <a:lnTo>
                    <a:pt x="13312" y="10015"/>
                  </a:lnTo>
                  <a:lnTo>
                    <a:pt x="13332" y="10012"/>
                  </a:lnTo>
                  <a:lnTo>
                    <a:pt x="13674" y="9615"/>
                  </a:lnTo>
                  <a:lnTo>
                    <a:pt x="14017" y="9219"/>
                  </a:lnTo>
                  <a:lnTo>
                    <a:pt x="14378" y="8858"/>
                  </a:lnTo>
                  <a:lnTo>
                    <a:pt x="14721" y="8515"/>
                  </a:lnTo>
                  <a:lnTo>
                    <a:pt x="15045" y="8226"/>
                  </a:lnTo>
                  <a:lnTo>
                    <a:pt x="15352" y="8010"/>
                  </a:lnTo>
                  <a:lnTo>
                    <a:pt x="15496" y="7920"/>
                  </a:lnTo>
                  <a:lnTo>
                    <a:pt x="15623" y="7848"/>
                  </a:lnTo>
                  <a:lnTo>
                    <a:pt x="15749" y="7811"/>
                  </a:lnTo>
                  <a:lnTo>
                    <a:pt x="15929" y="7811"/>
                  </a:lnTo>
                  <a:lnTo>
                    <a:pt x="16002" y="7830"/>
                  </a:lnTo>
                  <a:lnTo>
                    <a:pt x="16038" y="7866"/>
                  </a:lnTo>
                  <a:lnTo>
                    <a:pt x="16092" y="7920"/>
                  </a:lnTo>
                  <a:lnTo>
                    <a:pt x="16110" y="7956"/>
                  </a:lnTo>
                  <a:lnTo>
                    <a:pt x="16128" y="8010"/>
                  </a:lnTo>
                  <a:lnTo>
                    <a:pt x="16146" y="8118"/>
                  </a:lnTo>
                  <a:lnTo>
                    <a:pt x="16128" y="8244"/>
                  </a:lnTo>
                  <a:lnTo>
                    <a:pt x="16074" y="8389"/>
                  </a:lnTo>
                  <a:lnTo>
                    <a:pt x="16002" y="8533"/>
                  </a:lnTo>
                  <a:lnTo>
                    <a:pt x="15911" y="8677"/>
                  </a:lnTo>
                  <a:lnTo>
                    <a:pt x="15821" y="8840"/>
                  </a:lnTo>
                  <a:lnTo>
                    <a:pt x="15605" y="9110"/>
                  </a:lnTo>
                  <a:lnTo>
                    <a:pt x="15388" y="9363"/>
                  </a:lnTo>
                  <a:lnTo>
                    <a:pt x="15154" y="9615"/>
                  </a:lnTo>
                  <a:lnTo>
                    <a:pt x="15316" y="9543"/>
                  </a:lnTo>
                  <a:lnTo>
                    <a:pt x="15623" y="9417"/>
                  </a:lnTo>
                  <a:lnTo>
                    <a:pt x="15821" y="9363"/>
                  </a:lnTo>
                  <a:lnTo>
                    <a:pt x="16038" y="9309"/>
                  </a:lnTo>
                  <a:lnTo>
                    <a:pt x="16254" y="9273"/>
                  </a:lnTo>
                  <a:lnTo>
                    <a:pt x="16471" y="9255"/>
                  </a:lnTo>
                  <a:lnTo>
                    <a:pt x="16867" y="9128"/>
                  </a:lnTo>
                  <a:lnTo>
                    <a:pt x="17228" y="8984"/>
                  </a:lnTo>
                  <a:lnTo>
                    <a:pt x="17553" y="8858"/>
                  </a:lnTo>
                  <a:lnTo>
                    <a:pt x="17824" y="8713"/>
                  </a:lnTo>
                  <a:lnTo>
                    <a:pt x="18058" y="8569"/>
                  </a:lnTo>
                  <a:lnTo>
                    <a:pt x="18148" y="8497"/>
                  </a:lnTo>
                  <a:lnTo>
                    <a:pt x="18220" y="8425"/>
                  </a:lnTo>
                  <a:lnTo>
                    <a:pt x="18275" y="8353"/>
                  </a:lnTo>
                  <a:lnTo>
                    <a:pt x="18311" y="8281"/>
                  </a:lnTo>
                  <a:lnTo>
                    <a:pt x="18329" y="8208"/>
                  </a:lnTo>
                  <a:lnTo>
                    <a:pt x="18329" y="8136"/>
                  </a:lnTo>
                  <a:lnTo>
                    <a:pt x="18275" y="8010"/>
                  </a:lnTo>
                  <a:lnTo>
                    <a:pt x="18220" y="7920"/>
                  </a:lnTo>
                  <a:lnTo>
                    <a:pt x="18148" y="7848"/>
                  </a:lnTo>
                  <a:lnTo>
                    <a:pt x="18076" y="7775"/>
                  </a:lnTo>
                  <a:lnTo>
                    <a:pt x="17968" y="7739"/>
                  </a:lnTo>
                  <a:lnTo>
                    <a:pt x="17860" y="7703"/>
                  </a:lnTo>
                  <a:lnTo>
                    <a:pt x="17751" y="7685"/>
                  </a:lnTo>
                  <a:lnTo>
                    <a:pt x="17625" y="7685"/>
                  </a:lnTo>
                  <a:lnTo>
                    <a:pt x="17409" y="7703"/>
                  </a:lnTo>
                  <a:lnTo>
                    <a:pt x="17174" y="7739"/>
                  </a:lnTo>
                  <a:lnTo>
                    <a:pt x="16940" y="7793"/>
                  </a:lnTo>
                  <a:lnTo>
                    <a:pt x="16723" y="7866"/>
                  </a:lnTo>
                  <a:lnTo>
                    <a:pt x="16398" y="7992"/>
                  </a:lnTo>
                  <a:lnTo>
                    <a:pt x="16272" y="8046"/>
                  </a:lnTo>
                  <a:lnTo>
                    <a:pt x="16489" y="7811"/>
                  </a:lnTo>
                  <a:lnTo>
                    <a:pt x="16705" y="7577"/>
                  </a:lnTo>
                  <a:lnTo>
                    <a:pt x="16922" y="7288"/>
                  </a:lnTo>
                  <a:lnTo>
                    <a:pt x="17030" y="7126"/>
                  </a:lnTo>
                  <a:lnTo>
                    <a:pt x="17120" y="6982"/>
                  </a:lnTo>
                  <a:lnTo>
                    <a:pt x="17192" y="6837"/>
                  </a:lnTo>
                  <a:lnTo>
                    <a:pt x="17246" y="6693"/>
                  </a:lnTo>
                  <a:lnTo>
                    <a:pt x="17264" y="6567"/>
                  </a:lnTo>
                  <a:lnTo>
                    <a:pt x="17264" y="6440"/>
                  </a:lnTo>
                  <a:lnTo>
                    <a:pt x="17228" y="6386"/>
                  </a:lnTo>
                  <a:lnTo>
                    <a:pt x="17210" y="6350"/>
                  </a:lnTo>
                  <a:lnTo>
                    <a:pt x="17174" y="6296"/>
                  </a:lnTo>
                  <a:lnTo>
                    <a:pt x="17120" y="6260"/>
                  </a:lnTo>
                  <a:lnTo>
                    <a:pt x="17048" y="6242"/>
                  </a:lnTo>
                  <a:lnTo>
                    <a:pt x="16885" y="6242"/>
                  </a:lnTo>
                  <a:lnTo>
                    <a:pt x="16795" y="6278"/>
                  </a:lnTo>
                  <a:lnTo>
                    <a:pt x="16687" y="6314"/>
                  </a:lnTo>
                  <a:lnTo>
                    <a:pt x="16561" y="6386"/>
                  </a:lnTo>
                  <a:lnTo>
                    <a:pt x="16308" y="6549"/>
                  </a:lnTo>
                  <a:lnTo>
                    <a:pt x="16038" y="6765"/>
                  </a:lnTo>
                  <a:lnTo>
                    <a:pt x="15749" y="7036"/>
                  </a:lnTo>
                  <a:lnTo>
                    <a:pt x="15460" y="7324"/>
                  </a:lnTo>
                  <a:lnTo>
                    <a:pt x="15154" y="7649"/>
                  </a:lnTo>
                  <a:lnTo>
                    <a:pt x="14847" y="7974"/>
                  </a:lnTo>
                  <a:lnTo>
                    <a:pt x="14270" y="8641"/>
                  </a:lnTo>
                  <a:lnTo>
                    <a:pt x="13765" y="9255"/>
                  </a:lnTo>
                  <a:lnTo>
                    <a:pt x="13187" y="9994"/>
                  </a:lnTo>
                  <a:lnTo>
                    <a:pt x="13404" y="9688"/>
                  </a:lnTo>
                  <a:lnTo>
                    <a:pt x="13783" y="9128"/>
                  </a:lnTo>
                  <a:lnTo>
                    <a:pt x="14234" y="8371"/>
                  </a:lnTo>
                  <a:lnTo>
                    <a:pt x="14721" y="7541"/>
                  </a:lnTo>
                  <a:lnTo>
                    <a:pt x="14955" y="7126"/>
                  </a:lnTo>
                  <a:lnTo>
                    <a:pt x="15172" y="6711"/>
                  </a:lnTo>
                  <a:lnTo>
                    <a:pt x="15334" y="6332"/>
                  </a:lnTo>
                  <a:lnTo>
                    <a:pt x="15478" y="5971"/>
                  </a:lnTo>
                  <a:lnTo>
                    <a:pt x="15569" y="5647"/>
                  </a:lnTo>
                  <a:lnTo>
                    <a:pt x="15587" y="5502"/>
                  </a:lnTo>
                  <a:lnTo>
                    <a:pt x="15605" y="5376"/>
                  </a:lnTo>
                  <a:lnTo>
                    <a:pt x="15587" y="5268"/>
                  </a:lnTo>
                  <a:lnTo>
                    <a:pt x="15569" y="5178"/>
                  </a:lnTo>
                  <a:lnTo>
                    <a:pt x="15532" y="5106"/>
                  </a:lnTo>
                  <a:lnTo>
                    <a:pt x="15460" y="5033"/>
                  </a:lnTo>
                  <a:lnTo>
                    <a:pt x="15388" y="4997"/>
                  </a:lnTo>
                  <a:lnTo>
                    <a:pt x="15316" y="4979"/>
                  </a:lnTo>
                  <a:lnTo>
                    <a:pt x="15172" y="4961"/>
                  </a:lnTo>
                  <a:lnTo>
                    <a:pt x="15045" y="4961"/>
                  </a:lnTo>
                  <a:lnTo>
                    <a:pt x="14937" y="5015"/>
                  </a:lnTo>
                  <a:lnTo>
                    <a:pt x="14811" y="5087"/>
                  </a:lnTo>
                  <a:lnTo>
                    <a:pt x="14703" y="5178"/>
                  </a:lnTo>
                  <a:lnTo>
                    <a:pt x="14594" y="5286"/>
                  </a:lnTo>
                  <a:lnTo>
                    <a:pt x="14504" y="5394"/>
                  </a:lnTo>
                  <a:lnTo>
                    <a:pt x="14324" y="5665"/>
                  </a:lnTo>
                  <a:lnTo>
                    <a:pt x="14180" y="5935"/>
                  </a:lnTo>
                  <a:lnTo>
                    <a:pt x="14071" y="6170"/>
                  </a:lnTo>
                  <a:lnTo>
                    <a:pt x="13963" y="6422"/>
                  </a:lnTo>
                  <a:lnTo>
                    <a:pt x="13945" y="6098"/>
                  </a:lnTo>
                  <a:lnTo>
                    <a:pt x="13927" y="5791"/>
                  </a:lnTo>
                  <a:lnTo>
                    <a:pt x="13891" y="5466"/>
                  </a:lnTo>
                  <a:lnTo>
                    <a:pt x="13819" y="5124"/>
                  </a:lnTo>
                  <a:lnTo>
                    <a:pt x="13765" y="4979"/>
                  </a:lnTo>
                  <a:lnTo>
                    <a:pt x="13710" y="4835"/>
                  </a:lnTo>
                  <a:lnTo>
                    <a:pt x="13656" y="4727"/>
                  </a:lnTo>
                  <a:lnTo>
                    <a:pt x="13566" y="4636"/>
                  </a:lnTo>
                  <a:lnTo>
                    <a:pt x="13476" y="4582"/>
                  </a:lnTo>
                  <a:lnTo>
                    <a:pt x="13386" y="4564"/>
                  </a:lnTo>
                  <a:close/>
                  <a:moveTo>
                    <a:pt x="24047" y="10193"/>
                  </a:moveTo>
                  <a:lnTo>
                    <a:pt x="23993" y="10229"/>
                  </a:lnTo>
                  <a:lnTo>
                    <a:pt x="23957" y="10265"/>
                  </a:lnTo>
                  <a:lnTo>
                    <a:pt x="23939" y="10319"/>
                  </a:lnTo>
                  <a:lnTo>
                    <a:pt x="23921" y="10373"/>
                  </a:lnTo>
                  <a:lnTo>
                    <a:pt x="23921" y="10445"/>
                  </a:lnTo>
                  <a:lnTo>
                    <a:pt x="23939" y="10499"/>
                  </a:lnTo>
                  <a:lnTo>
                    <a:pt x="23993" y="10662"/>
                  </a:lnTo>
                  <a:lnTo>
                    <a:pt x="24083" y="10824"/>
                  </a:lnTo>
                  <a:lnTo>
                    <a:pt x="24210" y="10986"/>
                  </a:lnTo>
                  <a:lnTo>
                    <a:pt x="24354" y="11185"/>
                  </a:lnTo>
                  <a:lnTo>
                    <a:pt x="24516" y="11365"/>
                  </a:lnTo>
                  <a:lnTo>
                    <a:pt x="24065" y="10193"/>
                  </a:lnTo>
                  <a:close/>
                  <a:moveTo>
                    <a:pt x="14468" y="11077"/>
                  </a:moveTo>
                  <a:lnTo>
                    <a:pt x="13422" y="11329"/>
                  </a:lnTo>
                  <a:lnTo>
                    <a:pt x="13458" y="11437"/>
                  </a:lnTo>
                  <a:lnTo>
                    <a:pt x="14089" y="11383"/>
                  </a:lnTo>
                  <a:lnTo>
                    <a:pt x="14775" y="11329"/>
                  </a:lnTo>
                  <a:lnTo>
                    <a:pt x="14468" y="11077"/>
                  </a:lnTo>
                  <a:close/>
                  <a:moveTo>
                    <a:pt x="11888" y="10301"/>
                  </a:moveTo>
                  <a:lnTo>
                    <a:pt x="11780" y="10319"/>
                  </a:lnTo>
                  <a:lnTo>
                    <a:pt x="11925" y="11005"/>
                  </a:lnTo>
                  <a:lnTo>
                    <a:pt x="12015" y="11474"/>
                  </a:lnTo>
                  <a:lnTo>
                    <a:pt x="12015" y="11456"/>
                  </a:lnTo>
                  <a:lnTo>
                    <a:pt x="11961" y="11005"/>
                  </a:lnTo>
                  <a:lnTo>
                    <a:pt x="11888" y="10301"/>
                  </a:lnTo>
                  <a:close/>
                  <a:moveTo>
                    <a:pt x="10734" y="10572"/>
                  </a:moveTo>
                  <a:lnTo>
                    <a:pt x="10535" y="10626"/>
                  </a:lnTo>
                  <a:lnTo>
                    <a:pt x="11419" y="11185"/>
                  </a:lnTo>
                  <a:lnTo>
                    <a:pt x="11961" y="11546"/>
                  </a:lnTo>
                  <a:lnTo>
                    <a:pt x="11492" y="11167"/>
                  </a:lnTo>
                  <a:lnTo>
                    <a:pt x="10734" y="10572"/>
                  </a:lnTo>
                  <a:close/>
                  <a:moveTo>
                    <a:pt x="13314" y="11347"/>
                  </a:moveTo>
                  <a:lnTo>
                    <a:pt x="12610" y="11492"/>
                  </a:lnTo>
                  <a:lnTo>
                    <a:pt x="12159" y="11582"/>
                  </a:lnTo>
                  <a:lnTo>
                    <a:pt x="12610" y="11528"/>
                  </a:lnTo>
                  <a:lnTo>
                    <a:pt x="13332" y="11456"/>
                  </a:lnTo>
                  <a:lnTo>
                    <a:pt x="13314" y="11347"/>
                  </a:lnTo>
                  <a:close/>
                  <a:moveTo>
                    <a:pt x="11888" y="11618"/>
                  </a:moveTo>
                  <a:lnTo>
                    <a:pt x="11311" y="11690"/>
                  </a:lnTo>
                  <a:lnTo>
                    <a:pt x="10445" y="11780"/>
                  </a:lnTo>
                  <a:lnTo>
                    <a:pt x="9417" y="11870"/>
                  </a:lnTo>
                  <a:lnTo>
                    <a:pt x="8894" y="11888"/>
                  </a:lnTo>
                  <a:lnTo>
                    <a:pt x="8010" y="11888"/>
                  </a:lnTo>
                  <a:lnTo>
                    <a:pt x="8010" y="11943"/>
                  </a:lnTo>
                  <a:lnTo>
                    <a:pt x="8046" y="12051"/>
                  </a:lnTo>
                  <a:lnTo>
                    <a:pt x="8100" y="12159"/>
                  </a:lnTo>
                  <a:lnTo>
                    <a:pt x="8172" y="12231"/>
                  </a:lnTo>
                  <a:lnTo>
                    <a:pt x="8262" y="12285"/>
                  </a:lnTo>
                  <a:lnTo>
                    <a:pt x="8353" y="12339"/>
                  </a:lnTo>
                  <a:lnTo>
                    <a:pt x="8461" y="12357"/>
                  </a:lnTo>
                  <a:lnTo>
                    <a:pt x="8569" y="12376"/>
                  </a:lnTo>
                  <a:lnTo>
                    <a:pt x="8695" y="12394"/>
                  </a:lnTo>
                  <a:lnTo>
                    <a:pt x="8732" y="12394"/>
                  </a:lnTo>
                  <a:lnTo>
                    <a:pt x="9381" y="12195"/>
                  </a:lnTo>
                  <a:lnTo>
                    <a:pt x="10048" y="12033"/>
                  </a:lnTo>
                  <a:lnTo>
                    <a:pt x="11149" y="11780"/>
                  </a:lnTo>
                  <a:lnTo>
                    <a:pt x="11888" y="11636"/>
                  </a:lnTo>
                  <a:lnTo>
                    <a:pt x="11888" y="11618"/>
                  </a:lnTo>
                  <a:close/>
                  <a:moveTo>
                    <a:pt x="17210" y="9742"/>
                  </a:moveTo>
                  <a:lnTo>
                    <a:pt x="17192" y="9832"/>
                  </a:lnTo>
                  <a:lnTo>
                    <a:pt x="17156" y="9922"/>
                  </a:lnTo>
                  <a:lnTo>
                    <a:pt x="17084" y="10012"/>
                  </a:lnTo>
                  <a:lnTo>
                    <a:pt x="16994" y="10084"/>
                  </a:lnTo>
                  <a:lnTo>
                    <a:pt x="16885" y="10175"/>
                  </a:lnTo>
                  <a:lnTo>
                    <a:pt x="16741" y="10265"/>
                  </a:lnTo>
                  <a:lnTo>
                    <a:pt x="16416" y="10427"/>
                  </a:lnTo>
                  <a:lnTo>
                    <a:pt x="16038" y="10590"/>
                  </a:lnTo>
                  <a:lnTo>
                    <a:pt x="15605" y="10734"/>
                  </a:lnTo>
                  <a:lnTo>
                    <a:pt x="15154" y="10878"/>
                  </a:lnTo>
                  <a:lnTo>
                    <a:pt x="14667" y="11023"/>
                  </a:lnTo>
                  <a:lnTo>
                    <a:pt x="15154" y="11311"/>
                  </a:lnTo>
                  <a:lnTo>
                    <a:pt x="16038" y="11311"/>
                  </a:lnTo>
                  <a:lnTo>
                    <a:pt x="16362" y="11329"/>
                  </a:lnTo>
                  <a:lnTo>
                    <a:pt x="16651" y="11347"/>
                  </a:lnTo>
                  <a:lnTo>
                    <a:pt x="16922" y="11401"/>
                  </a:lnTo>
                  <a:lnTo>
                    <a:pt x="17138" y="11456"/>
                  </a:lnTo>
                  <a:lnTo>
                    <a:pt x="17318" y="11528"/>
                  </a:lnTo>
                  <a:lnTo>
                    <a:pt x="17373" y="11564"/>
                  </a:lnTo>
                  <a:lnTo>
                    <a:pt x="17427" y="11618"/>
                  </a:lnTo>
                  <a:lnTo>
                    <a:pt x="17481" y="11672"/>
                  </a:lnTo>
                  <a:lnTo>
                    <a:pt x="17499" y="11726"/>
                  </a:lnTo>
                  <a:lnTo>
                    <a:pt x="17517" y="11834"/>
                  </a:lnTo>
                  <a:lnTo>
                    <a:pt x="17499" y="11906"/>
                  </a:lnTo>
                  <a:lnTo>
                    <a:pt x="17463" y="11979"/>
                  </a:lnTo>
                  <a:lnTo>
                    <a:pt x="17391" y="12051"/>
                  </a:lnTo>
                  <a:lnTo>
                    <a:pt x="17300" y="12105"/>
                  </a:lnTo>
                  <a:lnTo>
                    <a:pt x="17210" y="12159"/>
                  </a:lnTo>
                  <a:lnTo>
                    <a:pt x="16958" y="12249"/>
                  </a:lnTo>
                  <a:lnTo>
                    <a:pt x="17210" y="12339"/>
                  </a:lnTo>
                  <a:lnTo>
                    <a:pt x="17445" y="12412"/>
                  </a:lnTo>
                  <a:lnTo>
                    <a:pt x="17643" y="12466"/>
                  </a:lnTo>
                  <a:lnTo>
                    <a:pt x="17932" y="12466"/>
                  </a:lnTo>
                  <a:lnTo>
                    <a:pt x="18022" y="12448"/>
                  </a:lnTo>
                  <a:lnTo>
                    <a:pt x="18112" y="12394"/>
                  </a:lnTo>
                  <a:lnTo>
                    <a:pt x="18166" y="12339"/>
                  </a:lnTo>
                  <a:lnTo>
                    <a:pt x="18202" y="12249"/>
                  </a:lnTo>
                  <a:lnTo>
                    <a:pt x="18220" y="12177"/>
                  </a:lnTo>
                  <a:lnTo>
                    <a:pt x="18238" y="12105"/>
                  </a:lnTo>
                  <a:lnTo>
                    <a:pt x="18238" y="12033"/>
                  </a:lnTo>
                  <a:lnTo>
                    <a:pt x="18220" y="11888"/>
                  </a:lnTo>
                  <a:lnTo>
                    <a:pt x="18166" y="11762"/>
                  </a:lnTo>
                  <a:lnTo>
                    <a:pt x="18076" y="11636"/>
                  </a:lnTo>
                  <a:lnTo>
                    <a:pt x="17968" y="11510"/>
                  </a:lnTo>
                  <a:lnTo>
                    <a:pt x="17824" y="11401"/>
                  </a:lnTo>
                  <a:lnTo>
                    <a:pt x="17679" y="11293"/>
                  </a:lnTo>
                  <a:lnTo>
                    <a:pt x="17391" y="11113"/>
                  </a:lnTo>
                  <a:lnTo>
                    <a:pt x="17102" y="10968"/>
                  </a:lnTo>
                  <a:lnTo>
                    <a:pt x="16777" y="10824"/>
                  </a:lnTo>
                  <a:lnTo>
                    <a:pt x="17156" y="10824"/>
                  </a:lnTo>
                  <a:lnTo>
                    <a:pt x="17481" y="10788"/>
                  </a:lnTo>
                  <a:lnTo>
                    <a:pt x="17824" y="10734"/>
                  </a:lnTo>
                  <a:lnTo>
                    <a:pt x="18004" y="10698"/>
                  </a:lnTo>
                  <a:lnTo>
                    <a:pt x="18166" y="10662"/>
                  </a:lnTo>
                  <a:lnTo>
                    <a:pt x="18311" y="10608"/>
                  </a:lnTo>
                  <a:lnTo>
                    <a:pt x="18437" y="10535"/>
                  </a:lnTo>
                  <a:lnTo>
                    <a:pt x="18527" y="10463"/>
                  </a:lnTo>
                  <a:lnTo>
                    <a:pt x="18599" y="10373"/>
                  </a:lnTo>
                  <a:lnTo>
                    <a:pt x="18635" y="10283"/>
                  </a:lnTo>
                  <a:lnTo>
                    <a:pt x="18635" y="10229"/>
                  </a:lnTo>
                  <a:lnTo>
                    <a:pt x="18617" y="10157"/>
                  </a:lnTo>
                  <a:lnTo>
                    <a:pt x="18599" y="10121"/>
                  </a:lnTo>
                  <a:lnTo>
                    <a:pt x="18563" y="10066"/>
                  </a:lnTo>
                  <a:lnTo>
                    <a:pt x="18473" y="9994"/>
                  </a:lnTo>
                  <a:lnTo>
                    <a:pt x="18347" y="9922"/>
                  </a:lnTo>
                  <a:lnTo>
                    <a:pt x="18166" y="9868"/>
                  </a:lnTo>
                  <a:lnTo>
                    <a:pt x="17968" y="9814"/>
                  </a:lnTo>
                  <a:lnTo>
                    <a:pt x="17733" y="9778"/>
                  </a:lnTo>
                  <a:lnTo>
                    <a:pt x="17481" y="9760"/>
                  </a:lnTo>
                  <a:lnTo>
                    <a:pt x="17210" y="9742"/>
                  </a:lnTo>
                  <a:close/>
                  <a:moveTo>
                    <a:pt x="15659" y="12394"/>
                  </a:moveTo>
                  <a:lnTo>
                    <a:pt x="15821" y="12466"/>
                  </a:lnTo>
                  <a:lnTo>
                    <a:pt x="16164" y="12628"/>
                  </a:lnTo>
                  <a:lnTo>
                    <a:pt x="15929" y="12394"/>
                  </a:lnTo>
                  <a:close/>
                  <a:moveTo>
                    <a:pt x="12105" y="11654"/>
                  </a:moveTo>
                  <a:lnTo>
                    <a:pt x="12610" y="12051"/>
                  </a:lnTo>
                  <a:lnTo>
                    <a:pt x="13422" y="12700"/>
                  </a:lnTo>
                  <a:lnTo>
                    <a:pt x="13422" y="12502"/>
                  </a:lnTo>
                  <a:lnTo>
                    <a:pt x="12592" y="11979"/>
                  </a:lnTo>
                  <a:lnTo>
                    <a:pt x="12105" y="11654"/>
                  </a:lnTo>
                  <a:close/>
                  <a:moveTo>
                    <a:pt x="22929" y="11690"/>
                  </a:moveTo>
                  <a:lnTo>
                    <a:pt x="22821" y="11744"/>
                  </a:lnTo>
                  <a:lnTo>
                    <a:pt x="22748" y="11798"/>
                  </a:lnTo>
                  <a:lnTo>
                    <a:pt x="22694" y="11906"/>
                  </a:lnTo>
                  <a:lnTo>
                    <a:pt x="22676" y="11979"/>
                  </a:lnTo>
                  <a:lnTo>
                    <a:pt x="22676" y="12051"/>
                  </a:lnTo>
                  <a:lnTo>
                    <a:pt x="22694" y="12123"/>
                  </a:lnTo>
                  <a:lnTo>
                    <a:pt x="22730" y="12177"/>
                  </a:lnTo>
                  <a:lnTo>
                    <a:pt x="22784" y="12249"/>
                  </a:lnTo>
                  <a:lnTo>
                    <a:pt x="22839" y="12321"/>
                  </a:lnTo>
                  <a:lnTo>
                    <a:pt x="23001" y="12430"/>
                  </a:lnTo>
                  <a:lnTo>
                    <a:pt x="22875" y="12213"/>
                  </a:lnTo>
                  <a:lnTo>
                    <a:pt x="22821" y="12123"/>
                  </a:lnTo>
                  <a:lnTo>
                    <a:pt x="22803" y="12033"/>
                  </a:lnTo>
                  <a:lnTo>
                    <a:pt x="22803" y="11943"/>
                  </a:lnTo>
                  <a:lnTo>
                    <a:pt x="22821" y="11870"/>
                  </a:lnTo>
                  <a:lnTo>
                    <a:pt x="22857" y="11816"/>
                  </a:lnTo>
                  <a:lnTo>
                    <a:pt x="22929" y="11762"/>
                  </a:lnTo>
                  <a:lnTo>
                    <a:pt x="23001" y="11744"/>
                  </a:lnTo>
                  <a:lnTo>
                    <a:pt x="23073" y="11726"/>
                  </a:lnTo>
                  <a:lnTo>
                    <a:pt x="23127" y="11744"/>
                  </a:lnTo>
                  <a:lnTo>
                    <a:pt x="23199" y="11762"/>
                  </a:lnTo>
                  <a:lnTo>
                    <a:pt x="23344" y="11834"/>
                  </a:lnTo>
                  <a:lnTo>
                    <a:pt x="23470" y="11943"/>
                  </a:lnTo>
                  <a:lnTo>
                    <a:pt x="23614" y="12087"/>
                  </a:lnTo>
                  <a:lnTo>
                    <a:pt x="23741" y="12267"/>
                  </a:lnTo>
                  <a:lnTo>
                    <a:pt x="23885" y="12466"/>
                  </a:lnTo>
                  <a:lnTo>
                    <a:pt x="24137" y="12899"/>
                  </a:lnTo>
                  <a:lnTo>
                    <a:pt x="24679" y="13043"/>
                  </a:lnTo>
                  <a:lnTo>
                    <a:pt x="25220" y="13169"/>
                  </a:lnTo>
                  <a:lnTo>
                    <a:pt x="24949" y="12466"/>
                  </a:lnTo>
                  <a:lnTo>
                    <a:pt x="24426" y="12177"/>
                  </a:lnTo>
                  <a:lnTo>
                    <a:pt x="24174" y="12051"/>
                  </a:lnTo>
                  <a:lnTo>
                    <a:pt x="23903" y="11925"/>
                  </a:lnTo>
                  <a:lnTo>
                    <a:pt x="23668" y="11834"/>
                  </a:lnTo>
                  <a:lnTo>
                    <a:pt x="23434" y="11744"/>
                  </a:lnTo>
                  <a:lnTo>
                    <a:pt x="23235" y="11708"/>
                  </a:lnTo>
                  <a:lnTo>
                    <a:pt x="23055" y="11690"/>
                  </a:lnTo>
                  <a:close/>
                  <a:moveTo>
                    <a:pt x="5647" y="11780"/>
                  </a:moveTo>
                  <a:lnTo>
                    <a:pt x="5412" y="11798"/>
                  </a:lnTo>
                  <a:lnTo>
                    <a:pt x="5196" y="11816"/>
                  </a:lnTo>
                  <a:lnTo>
                    <a:pt x="4979" y="11852"/>
                  </a:lnTo>
                  <a:lnTo>
                    <a:pt x="4799" y="11906"/>
                  </a:lnTo>
                  <a:lnTo>
                    <a:pt x="5611" y="13440"/>
                  </a:lnTo>
                  <a:lnTo>
                    <a:pt x="5791" y="13350"/>
                  </a:lnTo>
                  <a:lnTo>
                    <a:pt x="5971" y="13259"/>
                  </a:lnTo>
                  <a:lnTo>
                    <a:pt x="6134" y="13151"/>
                  </a:lnTo>
                  <a:lnTo>
                    <a:pt x="6278" y="13043"/>
                  </a:lnTo>
                  <a:lnTo>
                    <a:pt x="6549" y="12827"/>
                  </a:lnTo>
                  <a:lnTo>
                    <a:pt x="6783" y="12610"/>
                  </a:lnTo>
                  <a:lnTo>
                    <a:pt x="6964" y="12394"/>
                  </a:lnTo>
                  <a:lnTo>
                    <a:pt x="7090" y="12231"/>
                  </a:lnTo>
                  <a:lnTo>
                    <a:pt x="7198" y="12069"/>
                  </a:lnTo>
                  <a:lnTo>
                    <a:pt x="6765" y="11943"/>
                  </a:lnTo>
                  <a:lnTo>
                    <a:pt x="6368" y="11852"/>
                  </a:lnTo>
                  <a:lnTo>
                    <a:pt x="5989" y="11798"/>
                  </a:lnTo>
                  <a:lnTo>
                    <a:pt x="5647" y="11780"/>
                  </a:lnTo>
                  <a:close/>
                  <a:moveTo>
                    <a:pt x="24480" y="13620"/>
                  </a:moveTo>
                  <a:lnTo>
                    <a:pt x="24679" y="14089"/>
                  </a:lnTo>
                  <a:lnTo>
                    <a:pt x="25112" y="13945"/>
                  </a:lnTo>
                  <a:lnTo>
                    <a:pt x="25472" y="13819"/>
                  </a:lnTo>
                  <a:lnTo>
                    <a:pt x="25400" y="13656"/>
                  </a:lnTo>
                  <a:lnTo>
                    <a:pt x="24985" y="13638"/>
                  </a:lnTo>
                  <a:lnTo>
                    <a:pt x="24480" y="13620"/>
                  </a:lnTo>
                  <a:close/>
                  <a:moveTo>
                    <a:pt x="16074" y="13909"/>
                  </a:moveTo>
                  <a:lnTo>
                    <a:pt x="16236" y="13999"/>
                  </a:lnTo>
                  <a:lnTo>
                    <a:pt x="16380" y="14071"/>
                  </a:lnTo>
                  <a:lnTo>
                    <a:pt x="16525" y="14125"/>
                  </a:lnTo>
                  <a:lnTo>
                    <a:pt x="16669" y="14143"/>
                  </a:lnTo>
                  <a:lnTo>
                    <a:pt x="16741" y="14125"/>
                  </a:lnTo>
                  <a:lnTo>
                    <a:pt x="16813" y="14107"/>
                  </a:lnTo>
                  <a:lnTo>
                    <a:pt x="16867" y="14071"/>
                  </a:lnTo>
                  <a:lnTo>
                    <a:pt x="16922" y="13999"/>
                  </a:lnTo>
                  <a:lnTo>
                    <a:pt x="16831" y="14035"/>
                  </a:lnTo>
                  <a:lnTo>
                    <a:pt x="16579" y="14035"/>
                  </a:lnTo>
                  <a:lnTo>
                    <a:pt x="16416" y="13999"/>
                  </a:lnTo>
                  <a:lnTo>
                    <a:pt x="16254" y="13963"/>
                  </a:lnTo>
                  <a:lnTo>
                    <a:pt x="16074" y="13909"/>
                  </a:lnTo>
                  <a:close/>
                  <a:moveTo>
                    <a:pt x="24083" y="13620"/>
                  </a:moveTo>
                  <a:lnTo>
                    <a:pt x="23632" y="13638"/>
                  </a:lnTo>
                  <a:lnTo>
                    <a:pt x="23199" y="13692"/>
                  </a:lnTo>
                  <a:lnTo>
                    <a:pt x="23686" y="13963"/>
                  </a:lnTo>
                  <a:lnTo>
                    <a:pt x="24156" y="14234"/>
                  </a:lnTo>
                  <a:lnTo>
                    <a:pt x="24643" y="14107"/>
                  </a:lnTo>
                  <a:lnTo>
                    <a:pt x="24083" y="13620"/>
                  </a:lnTo>
                  <a:close/>
                  <a:moveTo>
                    <a:pt x="22550" y="14324"/>
                  </a:moveTo>
                  <a:lnTo>
                    <a:pt x="22604" y="14360"/>
                  </a:lnTo>
                  <a:lnTo>
                    <a:pt x="22694" y="14396"/>
                  </a:lnTo>
                  <a:lnTo>
                    <a:pt x="22784" y="14432"/>
                  </a:lnTo>
                  <a:lnTo>
                    <a:pt x="22911" y="14432"/>
                  </a:lnTo>
                  <a:lnTo>
                    <a:pt x="22550" y="14324"/>
                  </a:lnTo>
                  <a:close/>
                  <a:moveTo>
                    <a:pt x="13765" y="12718"/>
                  </a:moveTo>
                  <a:lnTo>
                    <a:pt x="13873" y="13079"/>
                  </a:lnTo>
                  <a:lnTo>
                    <a:pt x="14342" y="13494"/>
                  </a:lnTo>
                  <a:lnTo>
                    <a:pt x="14775" y="13927"/>
                  </a:lnTo>
                  <a:lnTo>
                    <a:pt x="15172" y="14324"/>
                  </a:lnTo>
                  <a:lnTo>
                    <a:pt x="15352" y="14522"/>
                  </a:lnTo>
                  <a:lnTo>
                    <a:pt x="15496" y="14721"/>
                  </a:lnTo>
                  <a:lnTo>
                    <a:pt x="15514" y="14576"/>
                  </a:lnTo>
                  <a:lnTo>
                    <a:pt x="15514" y="14450"/>
                  </a:lnTo>
                  <a:lnTo>
                    <a:pt x="15478" y="14143"/>
                  </a:lnTo>
                  <a:lnTo>
                    <a:pt x="15406" y="13855"/>
                  </a:lnTo>
                  <a:lnTo>
                    <a:pt x="15334" y="13584"/>
                  </a:lnTo>
                  <a:lnTo>
                    <a:pt x="14937" y="13386"/>
                  </a:lnTo>
                  <a:lnTo>
                    <a:pt x="14540" y="13169"/>
                  </a:lnTo>
                  <a:lnTo>
                    <a:pt x="13765" y="12718"/>
                  </a:lnTo>
                  <a:close/>
                  <a:moveTo>
                    <a:pt x="12069" y="11726"/>
                  </a:moveTo>
                  <a:lnTo>
                    <a:pt x="12069" y="11744"/>
                  </a:lnTo>
                  <a:lnTo>
                    <a:pt x="12159" y="12574"/>
                  </a:lnTo>
                  <a:lnTo>
                    <a:pt x="12231" y="13187"/>
                  </a:lnTo>
                  <a:lnTo>
                    <a:pt x="12285" y="13873"/>
                  </a:lnTo>
                  <a:lnTo>
                    <a:pt x="12376" y="13656"/>
                  </a:lnTo>
                  <a:lnTo>
                    <a:pt x="12376" y="13981"/>
                  </a:lnTo>
                  <a:lnTo>
                    <a:pt x="12394" y="14270"/>
                  </a:lnTo>
                  <a:lnTo>
                    <a:pt x="12448" y="14612"/>
                  </a:lnTo>
                  <a:lnTo>
                    <a:pt x="12520" y="14937"/>
                  </a:lnTo>
                  <a:lnTo>
                    <a:pt x="12556" y="15100"/>
                  </a:lnTo>
                  <a:lnTo>
                    <a:pt x="12610" y="15226"/>
                  </a:lnTo>
                  <a:lnTo>
                    <a:pt x="12682" y="15334"/>
                  </a:lnTo>
                  <a:lnTo>
                    <a:pt x="12754" y="15424"/>
                  </a:lnTo>
                  <a:lnTo>
                    <a:pt x="12845" y="15478"/>
                  </a:lnTo>
                  <a:lnTo>
                    <a:pt x="12953" y="15514"/>
                  </a:lnTo>
                  <a:lnTo>
                    <a:pt x="13025" y="15496"/>
                  </a:lnTo>
                  <a:lnTo>
                    <a:pt x="12845" y="14973"/>
                  </a:lnTo>
                  <a:lnTo>
                    <a:pt x="12682" y="14432"/>
                  </a:lnTo>
                  <a:lnTo>
                    <a:pt x="12538" y="13855"/>
                  </a:lnTo>
                  <a:lnTo>
                    <a:pt x="12394" y="13314"/>
                  </a:lnTo>
                  <a:lnTo>
                    <a:pt x="12195" y="12357"/>
                  </a:lnTo>
                  <a:lnTo>
                    <a:pt x="12069" y="11726"/>
                  </a:lnTo>
                  <a:close/>
                  <a:moveTo>
                    <a:pt x="25887" y="14883"/>
                  </a:moveTo>
                  <a:lnTo>
                    <a:pt x="21702" y="16326"/>
                  </a:lnTo>
                  <a:lnTo>
                    <a:pt x="21702" y="16326"/>
                  </a:lnTo>
                  <a:lnTo>
                    <a:pt x="26140" y="15551"/>
                  </a:lnTo>
                  <a:lnTo>
                    <a:pt x="25887" y="1488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9"/>
            <p:cNvSpPr/>
            <p:nvPr/>
          </p:nvSpPr>
          <p:spPr>
            <a:xfrm>
              <a:off x="5139157" y="-1958664"/>
              <a:ext cx="117296" cy="38165"/>
            </a:xfrm>
            <a:custGeom>
              <a:rect b="b" l="l" r="r" t="t"/>
              <a:pathLst>
                <a:path extrusionOk="0" fill="none" h="1444" w="4438">
                  <a:moveTo>
                    <a:pt x="4185" y="0"/>
                  </a:moveTo>
                  <a:lnTo>
                    <a:pt x="0" y="1443"/>
                  </a:lnTo>
                  <a:lnTo>
                    <a:pt x="4438" y="668"/>
                  </a:lnTo>
                  <a:lnTo>
                    <a:pt x="418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9"/>
            <p:cNvSpPr/>
            <p:nvPr/>
          </p:nvSpPr>
          <p:spPr>
            <a:xfrm>
              <a:off x="5161543" y="-1973465"/>
              <a:ext cx="9568" cy="2907"/>
            </a:xfrm>
            <a:custGeom>
              <a:rect b="b" l="l" r="r" t="t"/>
              <a:pathLst>
                <a:path extrusionOk="0" fill="none" h="110" w="362">
                  <a:moveTo>
                    <a:pt x="1" y="1"/>
                  </a:moveTo>
                  <a:lnTo>
                    <a:pt x="1" y="1"/>
                  </a:lnTo>
                  <a:lnTo>
                    <a:pt x="55" y="37"/>
                  </a:lnTo>
                  <a:lnTo>
                    <a:pt x="145" y="73"/>
                  </a:lnTo>
                  <a:lnTo>
                    <a:pt x="235" y="109"/>
                  </a:lnTo>
                  <a:lnTo>
                    <a:pt x="362" y="109"/>
                  </a:lnTo>
                  <a:lnTo>
                    <a:pt x="362" y="10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9"/>
            <p:cNvSpPr/>
            <p:nvPr/>
          </p:nvSpPr>
          <p:spPr>
            <a:xfrm>
              <a:off x="4990380" y="-1984434"/>
              <a:ext cx="22439" cy="6237"/>
            </a:xfrm>
            <a:custGeom>
              <a:rect b="b" l="l" r="r" t="t"/>
              <a:pathLst>
                <a:path extrusionOk="0" fill="none" h="236" w="849">
                  <a:moveTo>
                    <a:pt x="1" y="1"/>
                  </a:moveTo>
                  <a:lnTo>
                    <a:pt x="1" y="1"/>
                  </a:lnTo>
                  <a:lnTo>
                    <a:pt x="163" y="91"/>
                  </a:lnTo>
                  <a:lnTo>
                    <a:pt x="307" y="163"/>
                  </a:lnTo>
                  <a:lnTo>
                    <a:pt x="452" y="217"/>
                  </a:lnTo>
                  <a:lnTo>
                    <a:pt x="596" y="235"/>
                  </a:lnTo>
                  <a:lnTo>
                    <a:pt x="596" y="235"/>
                  </a:lnTo>
                  <a:lnTo>
                    <a:pt x="668" y="217"/>
                  </a:lnTo>
                  <a:lnTo>
                    <a:pt x="740" y="199"/>
                  </a:lnTo>
                  <a:lnTo>
                    <a:pt x="794" y="163"/>
                  </a:lnTo>
                  <a:lnTo>
                    <a:pt x="849" y="91"/>
                  </a:lnTo>
                  <a:lnTo>
                    <a:pt x="849" y="91"/>
                  </a:lnTo>
                  <a:lnTo>
                    <a:pt x="758" y="127"/>
                  </a:lnTo>
                  <a:lnTo>
                    <a:pt x="632" y="127"/>
                  </a:lnTo>
                  <a:lnTo>
                    <a:pt x="632" y="127"/>
                  </a:lnTo>
                  <a:lnTo>
                    <a:pt x="506" y="127"/>
                  </a:lnTo>
                  <a:lnTo>
                    <a:pt x="343" y="91"/>
                  </a:lnTo>
                  <a:lnTo>
                    <a:pt x="181"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9"/>
            <p:cNvSpPr/>
            <p:nvPr/>
          </p:nvSpPr>
          <p:spPr>
            <a:xfrm>
              <a:off x="5178723" y="-1992046"/>
              <a:ext cx="38165" cy="16228"/>
            </a:xfrm>
            <a:custGeom>
              <a:rect b="b" l="l" r="r" t="t"/>
              <a:pathLst>
                <a:path extrusionOk="0" fill="none" h="614" w="1444">
                  <a:moveTo>
                    <a:pt x="884" y="0"/>
                  </a:moveTo>
                  <a:lnTo>
                    <a:pt x="884" y="0"/>
                  </a:lnTo>
                  <a:lnTo>
                    <a:pt x="433" y="18"/>
                  </a:lnTo>
                  <a:lnTo>
                    <a:pt x="0" y="72"/>
                  </a:lnTo>
                  <a:lnTo>
                    <a:pt x="0" y="72"/>
                  </a:lnTo>
                  <a:lnTo>
                    <a:pt x="487" y="343"/>
                  </a:lnTo>
                  <a:lnTo>
                    <a:pt x="957" y="614"/>
                  </a:lnTo>
                  <a:lnTo>
                    <a:pt x="957" y="614"/>
                  </a:lnTo>
                  <a:lnTo>
                    <a:pt x="1444" y="487"/>
                  </a:lnTo>
                  <a:lnTo>
                    <a:pt x="1444" y="487"/>
                  </a:lnTo>
                  <a:lnTo>
                    <a:pt x="88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9"/>
            <p:cNvSpPr/>
            <p:nvPr/>
          </p:nvSpPr>
          <p:spPr>
            <a:xfrm>
              <a:off x="5212581" y="-1992046"/>
              <a:ext cx="26245" cy="12422"/>
            </a:xfrm>
            <a:custGeom>
              <a:rect b="b" l="l" r="r" t="t"/>
              <a:pathLst>
                <a:path extrusionOk="0" fill="none" h="470" w="993">
                  <a:moveTo>
                    <a:pt x="0" y="0"/>
                  </a:moveTo>
                  <a:lnTo>
                    <a:pt x="0" y="0"/>
                  </a:lnTo>
                  <a:lnTo>
                    <a:pt x="199" y="469"/>
                  </a:lnTo>
                  <a:lnTo>
                    <a:pt x="199" y="469"/>
                  </a:lnTo>
                  <a:lnTo>
                    <a:pt x="632" y="325"/>
                  </a:lnTo>
                  <a:lnTo>
                    <a:pt x="992" y="199"/>
                  </a:lnTo>
                  <a:lnTo>
                    <a:pt x="920" y="36"/>
                  </a:lnTo>
                  <a:lnTo>
                    <a:pt x="920" y="36"/>
                  </a:lnTo>
                  <a:lnTo>
                    <a:pt x="505"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9"/>
            <p:cNvSpPr/>
            <p:nvPr/>
          </p:nvSpPr>
          <p:spPr>
            <a:xfrm>
              <a:off x="4929352" y="-2015886"/>
              <a:ext cx="46279" cy="52939"/>
            </a:xfrm>
            <a:custGeom>
              <a:rect b="b" l="l" r="r" t="t"/>
              <a:pathLst>
                <a:path extrusionOk="0" fill="none" h="2003" w="1751">
                  <a:moveTo>
                    <a:pt x="1" y="0"/>
                  </a:moveTo>
                  <a:lnTo>
                    <a:pt x="1" y="0"/>
                  </a:lnTo>
                  <a:lnTo>
                    <a:pt x="109" y="361"/>
                  </a:lnTo>
                  <a:lnTo>
                    <a:pt x="109" y="361"/>
                  </a:lnTo>
                  <a:lnTo>
                    <a:pt x="578" y="776"/>
                  </a:lnTo>
                  <a:lnTo>
                    <a:pt x="1011" y="1209"/>
                  </a:lnTo>
                  <a:lnTo>
                    <a:pt x="1408" y="1606"/>
                  </a:lnTo>
                  <a:lnTo>
                    <a:pt x="1588" y="1804"/>
                  </a:lnTo>
                  <a:lnTo>
                    <a:pt x="1732" y="2003"/>
                  </a:lnTo>
                  <a:lnTo>
                    <a:pt x="1732" y="2003"/>
                  </a:lnTo>
                  <a:lnTo>
                    <a:pt x="1750" y="1858"/>
                  </a:lnTo>
                  <a:lnTo>
                    <a:pt x="1750" y="1732"/>
                  </a:lnTo>
                  <a:lnTo>
                    <a:pt x="1714" y="1425"/>
                  </a:lnTo>
                  <a:lnTo>
                    <a:pt x="1642" y="1137"/>
                  </a:lnTo>
                  <a:lnTo>
                    <a:pt x="1570" y="866"/>
                  </a:lnTo>
                  <a:lnTo>
                    <a:pt x="1570" y="866"/>
                  </a:lnTo>
                  <a:lnTo>
                    <a:pt x="1173" y="668"/>
                  </a:lnTo>
                  <a:lnTo>
                    <a:pt x="776" y="45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9"/>
            <p:cNvSpPr/>
            <p:nvPr/>
          </p:nvSpPr>
          <p:spPr>
            <a:xfrm>
              <a:off x="4979411" y="-2024476"/>
              <a:ext cx="13374" cy="6237"/>
            </a:xfrm>
            <a:custGeom>
              <a:rect b="b" l="l" r="r" t="t"/>
              <a:pathLst>
                <a:path extrusionOk="0" fill="none" h="236" w="506">
                  <a:moveTo>
                    <a:pt x="271" y="1"/>
                  </a:moveTo>
                  <a:lnTo>
                    <a:pt x="271" y="1"/>
                  </a:lnTo>
                  <a:lnTo>
                    <a:pt x="1" y="1"/>
                  </a:lnTo>
                  <a:lnTo>
                    <a:pt x="1" y="1"/>
                  </a:lnTo>
                  <a:lnTo>
                    <a:pt x="1" y="1"/>
                  </a:lnTo>
                  <a:lnTo>
                    <a:pt x="1" y="1"/>
                  </a:lnTo>
                  <a:lnTo>
                    <a:pt x="163" y="73"/>
                  </a:lnTo>
                  <a:lnTo>
                    <a:pt x="506" y="235"/>
                  </a:lnTo>
                  <a:lnTo>
                    <a:pt x="506" y="235"/>
                  </a:lnTo>
                  <a:lnTo>
                    <a:pt x="2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9"/>
            <p:cNvSpPr/>
            <p:nvPr/>
          </p:nvSpPr>
          <p:spPr>
            <a:xfrm>
              <a:off x="4692377" y="-2040678"/>
              <a:ext cx="63458" cy="43874"/>
            </a:xfrm>
            <a:custGeom>
              <a:rect b="b" l="l" r="r" t="t"/>
              <a:pathLst>
                <a:path extrusionOk="0" fill="none" h="1660" w="2401">
                  <a:moveTo>
                    <a:pt x="849" y="0"/>
                  </a:moveTo>
                  <a:lnTo>
                    <a:pt x="849" y="0"/>
                  </a:lnTo>
                  <a:lnTo>
                    <a:pt x="614" y="18"/>
                  </a:lnTo>
                  <a:lnTo>
                    <a:pt x="398" y="36"/>
                  </a:lnTo>
                  <a:lnTo>
                    <a:pt x="181" y="72"/>
                  </a:lnTo>
                  <a:lnTo>
                    <a:pt x="1" y="126"/>
                  </a:lnTo>
                  <a:lnTo>
                    <a:pt x="813" y="1660"/>
                  </a:lnTo>
                  <a:lnTo>
                    <a:pt x="813" y="1660"/>
                  </a:lnTo>
                  <a:lnTo>
                    <a:pt x="993" y="1570"/>
                  </a:lnTo>
                  <a:lnTo>
                    <a:pt x="1173" y="1479"/>
                  </a:lnTo>
                  <a:lnTo>
                    <a:pt x="1336" y="1371"/>
                  </a:lnTo>
                  <a:lnTo>
                    <a:pt x="1480" y="1263"/>
                  </a:lnTo>
                  <a:lnTo>
                    <a:pt x="1751" y="1047"/>
                  </a:lnTo>
                  <a:lnTo>
                    <a:pt x="1985" y="830"/>
                  </a:lnTo>
                  <a:lnTo>
                    <a:pt x="2166" y="614"/>
                  </a:lnTo>
                  <a:lnTo>
                    <a:pt x="2292" y="451"/>
                  </a:lnTo>
                  <a:lnTo>
                    <a:pt x="2400" y="289"/>
                  </a:lnTo>
                  <a:lnTo>
                    <a:pt x="2400" y="289"/>
                  </a:lnTo>
                  <a:lnTo>
                    <a:pt x="1967" y="163"/>
                  </a:lnTo>
                  <a:lnTo>
                    <a:pt x="1570" y="72"/>
                  </a:lnTo>
                  <a:lnTo>
                    <a:pt x="1191" y="18"/>
                  </a:lnTo>
                  <a:lnTo>
                    <a:pt x="84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9"/>
            <p:cNvSpPr/>
            <p:nvPr/>
          </p:nvSpPr>
          <p:spPr>
            <a:xfrm>
              <a:off x="4884526" y="-2042105"/>
              <a:ext cx="25294" cy="100143"/>
            </a:xfrm>
            <a:custGeom>
              <a:rect b="b" l="l" r="r" t="t"/>
              <a:pathLst>
                <a:path extrusionOk="0" fill="none" h="3789" w="957">
                  <a:moveTo>
                    <a:pt x="1" y="0"/>
                  </a:moveTo>
                  <a:lnTo>
                    <a:pt x="1" y="0"/>
                  </a:lnTo>
                  <a:lnTo>
                    <a:pt x="1" y="18"/>
                  </a:lnTo>
                  <a:lnTo>
                    <a:pt x="1" y="18"/>
                  </a:lnTo>
                  <a:lnTo>
                    <a:pt x="91" y="848"/>
                  </a:lnTo>
                  <a:lnTo>
                    <a:pt x="163" y="1461"/>
                  </a:lnTo>
                  <a:lnTo>
                    <a:pt x="217" y="2147"/>
                  </a:lnTo>
                  <a:lnTo>
                    <a:pt x="217" y="2147"/>
                  </a:lnTo>
                  <a:lnTo>
                    <a:pt x="308" y="1930"/>
                  </a:lnTo>
                  <a:lnTo>
                    <a:pt x="308" y="1930"/>
                  </a:lnTo>
                  <a:lnTo>
                    <a:pt x="308" y="2255"/>
                  </a:lnTo>
                  <a:lnTo>
                    <a:pt x="326" y="2544"/>
                  </a:lnTo>
                  <a:lnTo>
                    <a:pt x="380" y="2886"/>
                  </a:lnTo>
                  <a:lnTo>
                    <a:pt x="452" y="3211"/>
                  </a:lnTo>
                  <a:lnTo>
                    <a:pt x="488" y="3374"/>
                  </a:lnTo>
                  <a:lnTo>
                    <a:pt x="542" y="3500"/>
                  </a:lnTo>
                  <a:lnTo>
                    <a:pt x="614" y="3608"/>
                  </a:lnTo>
                  <a:lnTo>
                    <a:pt x="686" y="3698"/>
                  </a:lnTo>
                  <a:lnTo>
                    <a:pt x="777" y="3752"/>
                  </a:lnTo>
                  <a:lnTo>
                    <a:pt x="885" y="3788"/>
                  </a:lnTo>
                  <a:lnTo>
                    <a:pt x="885" y="3788"/>
                  </a:lnTo>
                  <a:lnTo>
                    <a:pt x="957" y="3770"/>
                  </a:lnTo>
                  <a:lnTo>
                    <a:pt x="957" y="3770"/>
                  </a:lnTo>
                  <a:lnTo>
                    <a:pt x="777" y="3247"/>
                  </a:lnTo>
                  <a:lnTo>
                    <a:pt x="614" y="2706"/>
                  </a:lnTo>
                  <a:lnTo>
                    <a:pt x="470" y="2129"/>
                  </a:lnTo>
                  <a:lnTo>
                    <a:pt x="326" y="1588"/>
                  </a:lnTo>
                  <a:lnTo>
                    <a:pt x="127" y="63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9"/>
            <p:cNvSpPr/>
            <p:nvPr/>
          </p:nvSpPr>
          <p:spPr>
            <a:xfrm>
              <a:off x="5164900" y="-2043057"/>
              <a:ext cx="67238" cy="39116"/>
            </a:xfrm>
            <a:custGeom>
              <a:rect b="b" l="l" r="r" t="t"/>
              <a:pathLst>
                <a:path extrusionOk="0" fill="none" h="1480" w="2544">
                  <a:moveTo>
                    <a:pt x="379" y="0"/>
                  </a:moveTo>
                  <a:lnTo>
                    <a:pt x="379" y="0"/>
                  </a:lnTo>
                  <a:lnTo>
                    <a:pt x="253" y="0"/>
                  </a:lnTo>
                  <a:lnTo>
                    <a:pt x="145" y="54"/>
                  </a:lnTo>
                  <a:lnTo>
                    <a:pt x="72" y="108"/>
                  </a:lnTo>
                  <a:lnTo>
                    <a:pt x="18" y="216"/>
                  </a:lnTo>
                  <a:lnTo>
                    <a:pt x="18" y="216"/>
                  </a:lnTo>
                  <a:lnTo>
                    <a:pt x="0" y="289"/>
                  </a:lnTo>
                  <a:lnTo>
                    <a:pt x="0" y="361"/>
                  </a:lnTo>
                  <a:lnTo>
                    <a:pt x="18" y="433"/>
                  </a:lnTo>
                  <a:lnTo>
                    <a:pt x="54" y="487"/>
                  </a:lnTo>
                  <a:lnTo>
                    <a:pt x="108" y="559"/>
                  </a:lnTo>
                  <a:lnTo>
                    <a:pt x="163" y="631"/>
                  </a:lnTo>
                  <a:lnTo>
                    <a:pt x="325" y="740"/>
                  </a:lnTo>
                  <a:lnTo>
                    <a:pt x="325" y="740"/>
                  </a:lnTo>
                  <a:lnTo>
                    <a:pt x="199" y="523"/>
                  </a:lnTo>
                  <a:lnTo>
                    <a:pt x="145" y="433"/>
                  </a:lnTo>
                  <a:lnTo>
                    <a:pt x="127" y="343"/>
                  </a:lnTo>
                  <a:lnTo>
                    <a:pt x="127" y="253"/>
                  </a:lnTo>
                  <a:lnTo>
                    <a:pt x="145" y="180"/>
                  </a:lnTo>
                  <a:lnTo>
                    <a:pt x="181" y="126"/>
                  </a:lnTo>
                  <a:lnTo>
                    <a:pt x="253" y="72"/>
                  </a:lnTo>
                  <a:lnTo>
                    <a:pt x="253" y="72"/>
                  </a:lnTo>
                  <a:lnTo>
                    <a:pt x="325" y="54"/>
                  </a:lnTo>
                  <a:lnTo>
                    <a:pt x="397" y="36"/>
                  </a:lnTo>
                  <a:lnTo>
                    <a:pt x="397" y="36"/>
                  </a:lnTo>
                  <a:lnTo>
                    <a:pt x="451" y="54"/>
                  </a:lnTo>
                  <a:lnTo>
                    <a:pt x="523" y="72"/>
                  </a:lnTo>
                  <a:lnTo>
                    <a:pt x="668" y="144"/>
                  </a:lnTo>
                  <a:lnTo>
                    <a:pt x="794" y="253"/>
                  </a:lnTo>
                  <a:lnTo>
                    <a:pt x="938" y="397"/>
                  </a:lnTo>
                  <a:lnTo>
                    <a:pt x="1065" y="577"/>
                  </a:lnTo>
                  <a:lnTo>
                    <a:pt x="1209" y="776"/>
                  </a:lnTo>
                  <a:lnTo>
                    <a:pt x="1461" y="1209"/>
                  </a:lnTo>
                  <a:lnTo>
                    <a:pt x="1461" y="1209"/>
                  </a:lnTo>
                  <a:lnTo>
                    <a:pt x="2003" y="1353"/>
                  </a:lnTo>
                  <a:lnTo>
                    <a:pt x="2544" y="1479"/>
                  </a:lnTo>
                  <a:lnTo>
                    <a:pt x="2273" y="776"/>
                  </a:lnTo>
                  <a:lnTo>
                    <a:pt x="2273" y="776"/>
                  </a:lnTo>
                  <a:lnTo>
                    <a:pt x="1750" y="487"/>
                  </a:lnTo>
                  <a:lnTo>
                    <a:pt x="1498" y="361"/>
                  </a:lnTo>
                  <a:lnTo>
                    <a:pt x="1227" y="235"/>
                  </a:lnTo>
                  <a:lnTo>
                    <a:pt x="992" y="144"/>
                  </a:lnTo>
                  <a:lnTo>
                    <a:pt x="758" y="54"/>
                  </a:lnTo>
                  <a:lnTo>
                    <a:pt x="559" y="18"/>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9"/>
            <p:cNvSpPr/>
            <p:nvPr/>
          </p:nvSpPr>
          <p:spPr>
            <a:xfrm>
              <a:off x="4885478" y="-2044034"/>
              <a:ext cx="34835" cy="27699"/>
            </a:xfrm>
            <a:custGeom>
              <a:rect b="b" l="l" r="r" t="t"/>
              <a:pathLst>
                <a:path extrusionOk="0" fill="none" h="1048" w="1318">
                  <a:moveTo>
                    <a:pt x="1" y="1"/>
                  </a:moveTo>
                  <a:lnTo>
                    <a:pt x="1" y="1"/>
                  </a:lnTo>
                  <a:lnTo>
                    <a:pt x="1" y="1"/>
                  </a:lnTo>
                  <a:lnTo>
                    <a:pt x="1" y="1"/>
                  </a:lnTo>
                  <a:lnTo>
                    <a:pt x="506" y="398"/>
                  </a:lnTo>
                  <a:lnTo>
                    <a:pt x="1318" y="1047"/>
                  </a:lnTo>
                  <a:lnTo>
                    <a:pt x="1318" y="1047"/>
                  </a:lnTo>
                  <a:lnTo>
                    <a:pt x="1318" y="849"/>
                  </a:lnTo>
                  <a:lnTo>
                    <a:pt x="1318" y="849"/>
                  </a:lnTo>
                  <a:lnTo>
                    <a:pt x="488" y="326"/>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9"/>
            <p:cNvSpPr/>
            <p:nvPr/>
          </p:nvSpPr>
          <p:spPr>
            <a:xfrm>
              <a:off x="4777245" y="-2044986"/>
              <a:ext cx="102548" cy="20536"/>
            </a:xfrm>
            <a:custGeom>
              <a:rect b="b" l="l" r="r" t="t"/>
              <a:pathLst>
                <a:path extrusionOk="0" fill="none" h="777" w="3880">
                  <a:moveTo>
                    <a:pt x="3879" y="1"/>
                  </a:moveTo>
                  <a:lnTo>
                    <a:pt x="3879" y="1"/>
                  </a:lnTo>
                  <a:lnTo>
                    <a:pt x="3302" y="73"/>
                  </a:lnTo>
                  <a:lnTo>
                    <a:pt x="2436" y="163"/>
                  </a:lnTo>
                  <a:lnTo>
                    <a:pt x="1408" y="253"/>
                  </a:lnTo>
                  <a:lnTo>
                    <a:pt x="885" y="271"/>
                  </a:lnTo>
                  <a:lnTo>
                    <a:pt x="380" y="271"/>
                  </a:lnTo>
                  <a:lnTo>
                    <a:pt x="380" y="271"/>
                  </a:lnTo>
                  <a:lnTo>
                    <a:pt x="1" y="271"/>
                  </a:lnTo>
                  <a:lnTo>
                    <a:pt x="1" y="271"/>
                  </a:lnTo>
                  <a:lnTo>
                    <a:pt x="1" y="326"/>
                  </a:lnTo>
                  <a:lnTo>
                    <a:pt x="1" y="326"/>
                  </a:lnTo>
                  <a:lnTo>
                    <a:pt x="37" y="434"/>
                  </a:lnTo>
                  <a:lnTo>
                    <a:pt x="91" y="542"/>
                  </a:lnTo>
                  <a:lnTo>
                    <a:pt x="163" y="614"/>
                  </a:lnTo>
                  <a:lnTo>
                    <a:pt x="253" y="668"/>
                  </a:lnTo>
                  <a:lnTo>
                    <a:pt x="344" y="722"/>
                  </a:lnTo>
                  <a:lnTo>
                    <a:pt x="452" y="740"/>
                  </a:lnTo>
                  <a:lnTo>
                    <a:pt x="560" y="759"/>
                  </a:lnTo>
                  <a:lnTo>
                    <a:pt x="686" y="777"/>
                  </a:lnTo>
                  <a:lnTo>
                    <a:pt x="686" y="777"/>
                  </a:lnTo>
                  <a:lnTo>
                    <a:pt x="723" y="777"/>
                  </a:lnTo>
                  <a:lnTo>
                    <a:pt x="723" y="777"/>
                  </a:lnTo>
                  <a:lnTo>
                    <a:pt x="1372" y="578"/>
                  </a:lnTo>
                  <a:lnTo>
                    <a:pt x="2039" y="416"/>
                  </a:lnTo>
                  <a:lnTo>
                    <a:pt x="2039" y="416"/>
                  </a:lnTo>
                  <a:lnTo>
                    <a:pt x="2039" y="416"/>
                  </a:lnTo>
                  <a:lnTo>
                    <a:pt x="2039" y="416"/>
                  </a:lnTo>
                  <a:lnTo>
                    <a:pt x="2039" y="416"/>
                  </a:lnTo>
                  <a:lnTo>
                    <a:pt x="2039" y="416"/>
                  </a:lnTo>
                  <a:lnTo>
                    <a:pt x="3140" y="163"/>
                  </a:lnTo>
                  <a:lnTo>
                    <a:pt x="3879" y="19"/>
                  </a:lnTo>
                  <a:lnTo>
                    <a:pt x="3879" y="19"/>
                  </a:lnTo>
                  <a:lnTo>
                    <a:pt x="387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9"/>
            <p:cNvSpPr/>
            <p:nvPr/>
          </p:nvSpPr>
          <p:spPr>
            <a:xfrm>
              <a:off x="4886931" y="-2052122"/>
              <a:ext cx="31002" cy="6211"/>
            </a:xfrm>
            <a:custGeom>
              <a:rect b="b" l="l" r="r" t="t"/>
              <a:pathLst>
                <a:path extrusionOk="0" fill="none" h="235" w="1173">
                  <a:moveTo>
                    <a:pt x="1155" y="0"/>
                  </a:moveTo>
                  <a:lnTo>
                    <a:pt x="1155" y="0"/>
                  </a:lnTo>
                  <a:lnTo>
                    <a:pt x="451" y="145"/>
                  </a:lnTo>
                  <a:lnTo>
                    <a:pt x="0" y="235"/>
                  </a:lnTo>
                  <a:lnTo>
                    <a:pt x="0" y="235"/>
                  </a:lnTo>
                  <a:lnTo>
                    <a:pt x="0" y="235"/>
                  </a:lnTo>
                  <a:lnTo>
                    <a:pt x="0" y="235"/>
                  </a:lnTo>
                  <a:lnTo>
                    <a:pt x="451" y="181"/>
                  </a:lnTo>
                  <a:lnTo>
                    <a:pt x="1173" y="109"/>
                  </a:lnTo>
                  <a:lnTo>
                    <a:pt x="1173" y="109"/>
                  </a:lnTo>
                  <a:lnTo>
                    <a:pt x="11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9"/>
            <p:cNvSpPr/>
            <p:nvPr/>
          </p:nvSpPr>
          <p:spPr>
            <a:xfrm>
              <a:off x="4920287" y="-2059285"/>
              <a:ext cx="35786" cy="9568"/>
            </a:xfrm>
            <a:custGeom>
              <a:rect b="b" l="l" r="r" t="t"/>
              <a:pathLst>
                <a:path extrusionOk="0" fill="none" h="362" w="1354">
                  <a:moveTo>
                    <a:pt x="1047" y="1"/>
                  </a:moveTo>
                  <a:lnTo>
                    <a:pt x="1047" y="1"/>
                  </a:lnTo>
                  <a:lnTo>
                    <a:pt x="1" y="253"/>
                  </a:lnTo>
                  <a:lnTo>
                    <a:pt x="1" y="253"/>
                  </a:lnTo>
                  <a:lnTo>
                    <a:pt x="37" y="361"/>
                  </a:lnTo>
                  <a:lnTo>
                    <a:pt x="37" y="361"/>
                  </a:lnTo>
                  <a:lnTo>
                    <a:pt x="668" y="307"/>
                  </a:lnTo>
                  <a:lnTo>
                    <a:pt x="1354" y="253"/>
                  </a:lnTo>
                  <a:lnTo>
                    <a:pt x="1354" y="253"/>
                  </a:lnTo>
                  <a:lnTo>
                    <a:pt x="104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9"/>
            <p:cNvSpPr/>
            <p:nvPr/>
          </p:nvSpPr>
          <p:spPr>
            <a:xfrm>
              <a:off x="4844008" y="-2072632"/>
              <a:ext cx="37689" cy="25769"/>
            </a:xfrm>
            <a:custGeom>
              <a:rect b="b" l="l" r="r" t="t"/>
              <a:pathLst>
                <a:path extrusionOk="0" fill="none" h="975" w="1426">
                  <a:moveTo>
                    <a:pt x="199" y="1"/>
                  </a:moveTo>
                  <a:lnTo>
                    <a:pt x="199" y="1"/>
                  </a:lnTo>
                  <a:lnTo>
                    <a:pt x="0" y="55"/>
                  </a:lnTo>
                  <a:lnTo>
                    <a:pt x="0" y="55"/>
                  </a:lnTo>
                  <a:lnTo>
                    <a:pt x="884" y="614"/>
                  </a:lnTo>
                  <a:lnTo>
                    <a:pt x="1426" y="975"/>
                  </a:lnTo>
                  <a:lnTo>
                    <a:pt x="1426" y="975"/>
                  </a:lnTo>
                  <a:lnTo>
                    <a:pt x="1426" y="975"/>
                  </a:lnTo>
                  <a:lnTo>
                    <a:pt x="1426" y="975"/>
                  </a:lnTo>
                  <a:lnTo>
                    <a:pt x="957" y="596"/>
                  </a:lnTo>
                  <a:lnTo>
                    <a:pt x="19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9"/>
            <p:cNvSpPr/>
            <p:nvPr/>
          </p:nvSpPr>
          <p:spPr>
            <a:xfrm>
              <a:off x="4876914" y="-2079795"/>
              <a:ext cx="6211" cy="31029"/>
            </a:xfrm>
            <a:custGeom>
              <a:rect b="b" l="l" r="r" t="t"/>
              <a:pathLst>
                <a:path extrusionOk="0" fill="none" h="1174" w="235">
                  <a:moveTo>
                    <a:pt x="108" y="1"/>
                  </a:moveTo>
                  <a:lnTo>
                    <a:pt x="108" y="1"/>
                  </a:lnTo>
                  <a:lnTo>
                    <a:pt x="0" y="19"/>
                  </a:lnTo>
                  <a:lnTo>
                    <a:pt x="0" y="19"/>
                  </a:lnTo>
                  <a:lnTo>
                    <a:pt x="145" y="705"/>
                  </a:lnTo>
                  <a:lnTo>
                    <a:pt x="235" y="1174"/>
                  </a:lnTo>
                  <a:lnTo>
                    <a:pt x="235" y="1174"/>
                  </a:lnTo>
                  <a:lnTo>
                    <a:pt x="235" y="1156"/>
                  </a:lnTo>
                  <a:lnTo>
                    <a:pt x="235" y="1156"/>
                  </a:lnTo>
                  <a:lnTo>
                    <a:pt x="181" y="705"/>
                  </a:lnTo>
                  <a:lnTo>
                    <a:pt x="1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9"/>
            <p:cNvSpPr/>
            <p:nvPr/>
          </p:nvSpPr>
          <p:spPr>
            <a:xfrm>
              <a:off x="5197780" y="-2082649"/>
              <a:ext cx="15779" cy="31029"/>
            </a:xfrm>
            <a:custGeom>
              <a:rect b="b" l="l" r="r" t="t"/>
              <a:pathLst>
                <a:path extrusionOk="0" fill="none" h="1174" w="597">
                  <a:moveTo>
                    <a:pt x="145" y="1"/>
                  </a:moveTo>
                  <a:lnTo>
                    <a:pt x="145" y="1"/>
                  </a:lnTo>
                  <a:lnTo>
                    <a:pt x="127" y="1"/>
                  </a:lnTo>
                  <a:lnTo>
                    <a:pt x="127" y="1"/>
                  </a:lnTo>
                  <a:lnTo>
                    <a:pt x="73" y="37"/>
                  </a:lnTo>
                  <a:lnTo>
                    <a:pt x="37" y="73"/>
                  </a:lnTo>
                  <a:lnTo>
                    <a:pt x="19" y="127"/>
                  </a:lnTo>
                  <a:lnTo>
                    <a:pt x="1" y="181"/>
                  </a:lnTo>
                  <a:lnTo>
                    <a:pt x="1" y="253"/>
                  </a:lnTo>
                  <a:lnTo>
                    <a:pt x="19" y="307"/>
                  </a:lnTo>
                  <a:lnTo>
                    <a:pt x="73" y="470"/>
                  </a:lnTo>
                  <a:lnTo>
                    <a:pt x="163" y="632"/>
                  </a:lnTo>
                  <a:lnTo>
                    <a:pt x="290" y="794"/>
                  </a:lnTo>
                  <a:lnTo>
                    <a:pt x="434" y="993"/>
                  </a:lnTo>
                  <a:lnTo>
                    <a:pt x="596" y="1173"/>
                  </a:lnTo>
                  <a:lnTo>
                    <a:pt x="14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9"/>
            <p:cNvSpPr/>
            <p:nvPr/>
          </p:nvSpPr>
          <p:spPr>
            <a:xfrm>
              <a:off x="4953192" y="-2094569"/>
              <a:ext cx="104927" cy="72022"/>
            </a:xfrm>
            <a:custGeom>
              <a:rect b="b" l="l" r="r" t="t"/>
              <a:pathLst>
                <a:path extrusionOk="0" fill="none" h="2725" w="3970">
                  <a:moveTo>
                    <a:pt x="2544" y="1"/>
                  </a:moveTo>
                  <a:lnTo>
                    <a:pt x="2544" y="1"/>
                  </a:lnTo>
                  <a:lnTo>
                    <a:pt x="2526" y="91"/>
                  </a:lnTo>
                  <a:lnTo>
                    <a:pt x="2490" y="181"/>
                  </a:lnTo>
                  <a:lnTo>
                    <a:pt x="2418" y="271"/>
                  </a:lnTo>
                  <a:lnTo>
                    <a:pt x="2328" y="343"/>
                  </a:lnTo>
                  <a:lnTo>
                    <a:pt x="2219" y="434"/>
                  </a:lnTo>
                  <a:lnTo>
                    <a:pt x="2075" y="524"/>
                  </a:lnTo>
                  <a:lnTo>
                    <a:pt x="1750" y="686"/>
                  </a:lnTo>
                  <a:lnTo>
                    <a:pt x="1372" y="849"/>
                  </a:lnTo>
                  <a:lnTo>
                    <a:pt x="939" y="993"/>
                  </a:lnTo>
                  <a:lnTo>
                    <a:pt x="488" y="1137"/>
                  </a:lnTo>
                  <a:lnTo>
                    <a:pt x="1" y="1282"/>
                  </a:lnTo>
                  <a:lnTo>
                    <a:pt x="1" y="1282"/>
                  </a:lnTo>
                  <a:lnTo>
                    <a:pt x="488" y="1570"/>
                  </a:lnTo>
                  <a:lnTo>
                    <a:pt x="488" y="1570"/>
                  </a:lnTo>
                  <a:lnTo>
                    <a:pt x="1029" y="1570"/>
                  </a:lnTo>
                  <a:lnTo>
                    <a:pt x="1029" y="1570"/>
                  </a:lnTo>
                  <a:lnTo>
                    <a:pt x="1372" y="1570"/>
                  </a:lnTo>
                  <a:lnTo>
                    <a:pt x="1696" y="1588"/>
                  </a:lnTo>
                  <a:lnTo>
                    <a:pt x="1985" y="1606"/>
                  </a:lnTo>
                  <a:lnTo>
                    <a:pt x="2256" y="1660"/>
                  </a:lnTo>
                  <a:lnTo>
                    <a:pt x="2472" y="1715"/>
                  </a:lnTo>
                  <a:lnTo>
                    <a:pt x="2652" y="1787"/>
                  </a:lnTo>
                  <a:lnTo>
                    <a:pt x="2707" y="1823"/>
                  </a:lnTo>
                  <a:lnTo>
                    <a:pt x="2761" y="1877"/>
                  </a:lnTo>
                  <a:lnTo>
                    <a:pt x="2815" y="1931"/>
                  </a:lnTo>
                  <a:lnTo>
                    <a:pt x="2833" y="1985"/>
                  </a:lnTo>
                  <a:lnTo>
                    <a:pt x="2833" y="1985"/>
                  </a:lnTo>
                  <a:lnTo>
                    <a:pt x="2851" y="2093"/>
                  </a:lnTo>
                  <a:lnTo>
                    <a:pt x="2833" y="2165"/>
                  </a:lnTo>
                  <a:lnTo>
                    <a:pt x="2797" y="2238"/>
                  </a:lnTo>
                  <a:lnTo>
                    <a:pt x="2725" y="2310"/>
                  </a:lnTo>
                  <a:lnTo>
                    <a:pt x="2634" y="2364"/>
                  </a:lnTo>
                  <a:lnTo>
                    <a:pt x="2544" y="2418"/>
                  </a:lnTo>
                  <a:lnTo>
                    <a:pt x="2292" y="2508"/>
                  </a:lnTo>
                  <a:lnTo>
                    <a:pt x="2292" y="2508"/>
                  </a:lnTo>
                  <a:lnTo>
                    <a:pt x="2544" y="2598"/>
                  </a:lnTo>
                  <a:lnTo>
                    <a:pt x="2779" y="2671"/>
                  </a:lnTo>
                  <a:lnTo>
                    <a:pt x="2977" y="2725"/>
                  </a:lnTo>
                  <a:lnTo>
                    <a:pt x="3158" y="2725"/>
                  </a:lnTo>
                  <a:lnTo>
                    <a:pt x="3158" y="2725"/>
                  </a:lnTo>
                  <a:lnTo>
                    <a:pt x="3266" y="2725"/>
                  </a:lnTo>
                  <a:lnTo>
                    <a:pt x="3356" y="2707"/>
                  </a:lnTo>
                  <a:lnTo>
                    <a:pt x="3446" y="2653"/>
                  </a:lnTo>
                  <a:lnTo>
                    <a:pt x="3500" y="2598"/>
                  </a:lnTo>
                  <a:lnTo>
                    <a:pt x="3500" y="2598"/>
                  </a:lnTo>
                  <a:lnTo>
                    <a:pt x="3536" y="2508"/>
                  </a:lnTo>
                  <a:lnTo>
                    <a:pt x="3554" y="2436"/>
                  </a:lnTo>
                  <a:lnTo>
                    <a:pt x="3572" y="2364"/>
                  </a:lnTo>
                  <a:lnTo>
                    <a:pt x="3572" y="2292"/>
                  </a:lnTo>
                  <a:lnTo>
                    <a:pt x="3554" y="2147"/>
                  </a:lnTo>
                  <a:lnTo>
                    <a:pt x="3500" y="2021"/>
                  </a:lnTo>
                  <a:lnTo>
                    <a:pt x="3410" y="1895"/>
                  </a:lnTo>
                  <a:lnTo>
                    <a:pt x="3302" y="1769"/>
                  </a:lnTo>
                  <a:lnTo>
                    <a:pt x="3158" y="1660"/>
                  </a:lnTo>
                  <a:lnTo>
                    <a:pt x="3013" y="1552"/>
                  </a:lnTo>
                  <a:lnTo>
                    <a:pt x="2725" y="1372"/>
                  </a:lnTo>
                  <a:lnTo>
                    <a:pt x="2436" y="1227"/>
                  </a:lnTo>
                  <a:lnTo>
                    <a:pt x="2111" y="1083"/>
                  </a:lnTo>
                  <a:lnTo>
                    <a:pt x="2111" y="1083"/>
                  </a:lnTo>
                  <a:lnTo>
                    <a:pt x="2111" y="1083"/>
                  </a:lnTo>
                  <a:lnTo>
                    <a:pt x="2111" y="1083"/>
                  </a:lnTo>
                  <a:lnTo>
                    <a:pt x="2490" y="1083"/>
                  </a:lnTo>
                  <a:lnTo>
                    <a:pt x="2815" y="1047"/>
                  </a:lnTo>
                  <a:lnTo>
                    <a:pt x="3158" y="993"/>
                  </a:lnTo>
                  <a:lnTo>
                    <a:pt x="3338" y="957"/>
                  </a:lnTo>
                  <a:lnTo>
                    <a:pt x="3500" y="921"/>
                  </a:lnTo>
                  <a:lnTo>
                    <a:pt x="3645" y="867"/>
                  </a:lnTo>
                  <a:lnTo>
                    <a:pt x="3771" y="794"/>
                  </a:lnTo>
                  <a:lnTo>
                    <a:pt x="3861" y="722"/>
                  </a:lnTo>
                  <a:lnTo>
                    <a:pt x="3933" y="632"/>
                  </a:lnTo>
                  <a:lnTo>
                    <a:pt x="3969" y="542"/>
                  </a:lnTo>
                  <a:lnTo>
                    <a:pt x="3969" y="488"/>
                  </a:lnTo>
                  <a:lnTo>
                    <a:pt x="3951" y="416"/>
                  </a:lnTo>
                  <a:lnTo>
                    <a:pt x="3951" y="416"/>
                  </a:lnTo>
                  <a:lnTo>
                    <a:pt x="3933" y="380"/>
                  </a:lnTo>
                  <a:lnTo>
                    <a:pt x="3897" y="325"/>
                  </a:lnTo>
                  <a:lnTo>
                    <a:pt x="3807" y="253"/>
                  </a:lnTo>
                  <a:lnTo>
                    <a:pt x="3681" y="181"/>
                  </a:lnTo>
                  <a:lnTo>
                    <a:pt x="3500" y="127"/>
                  </a:lnTo>
                  <a:lnTo>
                    <a:pt x="3302" y="73"/>
                  </a:lnTo>
                  <a:lnTo>
                    <a:pt x="3067" y="37"/>
                  </a:lnTo>
                  <a:lnTo>
                    <a:pt x="2815" y="19"/>
                  </a:lnTo>
                  <a:lnTo>
                    <a:pt x="254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9"/>
            <p:cNvSpPr/>
            <p:nvPr/>
          </p:nvSpPr>
          <p:spPr>
            <a:xfrm>
              <a:off x="4783456" y="-2107441"/>
              <a:ext cx="57723" cy="28148"/>
            </a:xfrm>
            <a:custGeom>
              <a:rect b="b" l="l" r="r" t="t"/>
              <a:pathLst>
                <a:path extrusionOk="0" fill="none" h="1065" w="2184">
                  <a:moveTo>
                    <a:pt x="1029" y="1"/>
                  </a:moveTo>
                  <a:lnTo>
                    <a:pt x="1029" y="1"/>
                  </a:lnTo>
                  <a:lnTo>
                    <a:pt x="542" y="37"/>
                  </a:lnTo>
                  <a:lnTo>
                    <a:pt x="271" y="73"/>
                  </a:lnTo>
                  <a:lnTo>
                    <a:pt x="0" y="127"/>
                  </a:lnTo>
                  <a:lnTo>
                    <a:pt x="0" y="127"/>
                  </a:lnTo>
                  <a:lnTo>
                    <a:pt x="415" y="325"/>
                  </a:lnTo>
                  <a:lnTo>
                    <a:pt x="866" y="542"/>
                  </a:lnTo>
                  <a:lnTo>
                    <a:pt x="1335" y="794"/>
                  </a:lnTo>
                  <a:lnTo>
                    <a:pt x="1804" y="1065"/>
                  </a:lnTo>
                  <a:lnTo>
                    <a:pt x="1804" y="1065"/>
                  </a:lnTo>
                  <a:lnTo>
                    <a:pt x="2183" y="1047"/>
                  </a:lnTo>
                  <a:lnTo>
                    <a:pt x="2183" y="1047"/>
                  </a:lnTo>
                  <a:lnTo>
                    <a:pt x="1588" y="524"/>
                  </a:lnTo>
                  <a:lnTo>
                    <a:pt x="102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9"/>
            <p:cNvSpPr/>
            <p:nvPr/>
          </p:nvSpPr>
          <p:spPr>
            <a:xfrm>
              <a:off x="4867849" y="-2116507"/>
              <a:ext cx="11471" cy="33883"/>
            </a:xfrm>
            <a:custGeom>
              <a:rect b="b" l="l" r="r" t="t"/>
              <a:pathLst>
                <a:path extrusionOk="0" fill="none" h="1282" w="434">
                  <a:moveTo>
                    <a:pt x="0" y="1"/>
                  </a:moveTo>
                  <a:lnTo>
                    <a:pt x="0" y="1"/>
                  </a:lnTo>
                  <a:lnTo>
                    <a:pt x="181" y="668"/>
                  </a:lnTo>
                  <a:lnTo>
                    <a:pt x="325" y="1282"/>
                  </a:lnTo>
                  <a:lnTo>
                    <a:pt x="325" y="1282"/>
                  </a:lnTo>
                  <a:lnTo>
                    <a:pt x="433" y="1282"/>
                  </a:lnTo>
                  <a:lnTo>
                    <a:pt x="433" y="1282"/>
                  </a:lnTo>
                  <a:lnTo>
                    <a:pt x="361" y="217"/>
                  </a:lnTo>
                  <a:lnTo>
                    <a:pt x="361" y="21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9"/>
            <p:cNvSpPr/>
            <p:nvPr/>
          </p:nvSpPr>
          <p:spPr>
            <a:xfrm>
              <a:off x="4806821" y="-2147483"/>
              <a:ext cx="24342" cy="20034"/>
            </a:xfrm>
            <a:custGeom>
              <a:rect b="b" l="l" r="r" t="t"/>
              <a:pathLst>
                <a:path extrusionOk="0" fill="none" h="758" w="921">
                  <a:moveTo>
                    <a:pt x="0" y="0"/>
                  </a:moveTo>
                  <a:lnTo>
                    <a:pt x="0" y="0"/>
                  </a:lnTo>
                  <a:lnTo>
                    <a:pt x="181" y="109"/>
                  </a:lnTo>
                  <a:lnTo>
                    <a:pt x="343" y="235"/>
                  </a:lnTo>
                  <a:lnTo>
                    <a:pt x="632" y="487"/>
                  </a:lnTo>
                  <a:lnTo>
                    <a:pt x="920" y="758"/>
                  </a:lnTo>
                  <a:lnTo>
                    <a:pt x="920" y="758"/>
                  </a:lnTo>
                  <a:lnTo>
                    <a:pt x="866" y="632"/>
                  </a:lnTo>
                  <a:lnTo>
                    <a:pt x="740" y="307"/>
                  </a:lnTo>
                  <a:lnTo>
                    <a:pt x="740" y="307"/>
                  </a:lnTo>
                  <a:lnTo>
                    <a:pt x="361"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9"/>
            <p:cNvSpPr/>
            <p:nvPr/>
          </p:nvSpPr>
          <p:spPr>
            <a:xfrm>
              <a:off x="4779175" y="-2150338"/>
              <a:ext cx="25294" cy="36738"/>
            </a:xfrm>
            <a:custGeom>
              <a:rect b="b" l="l" r="r" t="t"/>
              <a:pathLst>
                <a:path extrusionOk="0" fill="none" h="1390" w="957">
                  <a:moveTo>
                    <a:pt x="199" y="0"/>
                  </a:moveTo>
                  <a:lnTo>
                    <a:pt x="199" y="0"/>
                  </a:lnTo>
                  <a:lnTo>
                    <a:pt x="144" y="54"/>
                  </a:lnTo>
                  <a:lnTo>
                    <a:pt x="90" y="108"/>
                  </a:lnTo>
                  <a:lnTo>
                    <a:pt x="90" y="108"/>
                  </a:lnTo>
                  <a:lnTo>
                    <a:pt x="36" y="217"/>
                  </a:lnTo>
                  <a:lnTo>
                    <a:pt x="18" y="307"/>
                  </a:lnTo>
                  <a:lnTo>
                    <a:pt x="0" y="397"/>
                  </a:lnTo>
                  <a:lnTo>
                    <a:pt x="18" y="505"/>
                  </a:lnTo>
                  <a:lnTo>
                    <a:pt x="36" y="595"/>
                  </a:lnTo>
                  <a:lnTo>
                    <a:pt x="90" y="686"/>
                  </a:lnTo>
                  <a:lnTo>
                    <a:pt x="144" y="776"/>
                  </a:lnTo>
                  <a:lnTo>
                    <a:pt x="199" y="848"/>
                  </a:lnTo>
                  <a:lnTo>
                    <a:pt x="361" y="1010"/>
                  </a:lnTo>
                  <a:lnTo>
                    <a:pt x="559" y="1155"/>
                  </a:lnTo>
                  <a:lnTo>
                    <a:pt x="758" y="1281"/>
                  </a:lnTo>
                  <a:lnTo>
                    <a:pt x="956" y="1389"/>
                  </a:lnTo>
                  <a:lnTo>
                    <a:pt x="956" y="1389"/>
                  </a:lnTo>
                  <a:lnTo>
                    <a:pt x="758" y="1173"/>
                  </a:lnTo>
                  <a:lnTo>
                    <a:pt x="595" y="974"/>
                  </a:lnTo>
                  <a:lnTo>
                    <a:pt x="433" y="776"/>
                  </a:lnTo>
                  <a:lnTo>
                    <a:pt x="307" y="577"/>
                  </a:lnTo>
                  <a:lnTo>
                    <a:pt x="217" y="415"/>
                  </a:lnTo>
                  <a:lnTo>
                    <a:pt x="180" y="271"/>
                  </a:lnTo>
                  <a:lnTo>
                    <a:pt x="162" y="126"/>
                  </a:lnTo>
                  <a:lnTo>
                    <a:pt x="162" y="72"/>
                  </a:lnTo>
                  <a:lnTo>
                    <a:pt x="199" y="18"/>
                  </a:lnTo>
                  <a:lnTo>
                    <a:pt x="199" y="18"/>
                  </a:lnTo>
                  <a:lnTo>
                    <a:pt x="19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9"/>
            <p:cNvSpPr/>
            <p:nvPr/>
          </p:nvSpPr>
          <p:spPr>
            <a:xfrm>
              <a:off x="4617526" y="-2176107"/>
              <a:ext cx="67264" cy="43900"/>
            </a:xfrm>
            <a:custGeom>
              <a:rect b="b" l="l" r="r" t="t"/>
              <a:pathLst>
                <a:path extrusionOk="0" fill="none" h="1661" w="2545">
                  <a:moveTo>
                    <a:pt x="1" y="1"/>
                  </a:moveTo>
                  <a:lnTo>
                    <a:pt x="307" y="560"/>
                  </a:lnTo>
                  <a:lnTo>
                    <a:pt x="307" y="560"/>
                  </a:lnTo>
                  <a:lnTo>
                    <a:pt x="740" y="506"/>
                  </a:lnTo>
                  <a:lnTo>
                    <a:pt x="1137" y="488"/>
                  </a:lnTo>
                  <a:lnTo>
                    <a:pt x="1137" y="488"/>
                  </a:lnTo>
                  <a:lnTo>
                    <a:pt x="1390" y="506"/>
                  </a:lnTo>
                  <a:lnTo>
                    <a:pt x="1498" y="524"/>
                  </a:lnTo>
                  <a:lnTo>
                    <a:pt x="1606" y="560"/>
                  </a:lnTo>
                  <a:lnTo>
                    <a:pt x="1678" y="596"/>
                  </a:lnTo>
                  <a:lnTo>
                    <a:pt x="1732" y="650"/>
                  </a:lnTo>
                  <a:lnTo>
                    <a:pt x="1787" y="723"/>
                  </a:lnTo>
                  <a:lnTo>
                    <a:pt x="1805" y="795"/>
                  </a:lnTo>
                  <a:lnTo>
                    <a:pt x="1805" y="795"/>
                  </a:lnTo>
                  <a:lnTo>
                    <a:pt x="1787" y="885"/>
                  </a:lnTo>
                  <a:lnTo>
                    <a:pt x="1750" y="957"/>
                  </a:lnTo>
                  <a:lnTo>
                    <a:pt x="1678" y="1029"/>
                  </a:lnTo>
                  <a:lnTo>
                    <a:pt x="1606" y="1083"/>
                  </a:lnTo>
                  <a:lnTo>
                    <a:pt x="1498" y="1137"/>
                  </a:lnTo>
                  <a:lnTo>
                    <a:pt x="1372" y="1174"/>
                  </a:lnTo>
                  <a:lnTo>
                    <a:pt x="1065" y="1210"/>
                  </a:lnTo>
                  <a:lnTo>
                    <a:pt x="1065" y="1210"/>
                  </a:lnTo>
                  <a:lnTo>
                    <a:pt x="1390" y="1390"/>
                  </a:lnTo>
                  <a:lnTo>
                    <a:pt x="1696" y="1534"/>
                  </a:lnTo>
                  <a:lnTo>
                    <a:pt x="1967" y="1625"/>
                  </a:lnTo>
                  <a:lnTo>
                    <a:pt x="2093" y="1661"/>
                  </a:lnTo>
                  <a:lnTo>
                    <a:pt x="2201" y="1661"/>
                  </a:lnTo>
                  <a:lnTo>
                    <a:pt x="2201" y="1661"/>
                  </a:lnTo>
                  <a:lnTo>
                    <a:pt x="2310" y="1661"/>
                  </a:lnTo>
                  <a:lnTo>
                    <a:pt x="2400" y="1625"/>
                  </a:lnTo>
                  <a:lnTo>
                    <a:pt x="2472" y="1552"/>
                  </a:lnTo>
                  <a:lnTo>
                    <a:pt x="2526" y="1480"/>
                  </a:lnTo>
                  <a:lnTo>
                    <a:pt x="2526" y="1480"/>
                  </a:lnTo>
                  <a:lnTo>
                    <a:pt x="2544" y="1354"/>
                  </a:lnTo>
                  <a:lnTo>
                    <a:pt x="2544" y="1246"/>
                  </a:lnTo>
                  <a:lnTo>
                    <a:pt x="2472" y="1137"/>
                  </a:lnTo>
                  <a:lnTo>
                    <a:pt x="2400" y="1029"/>
                  </a:lnTo>
                  <a:lnTo>
                    <a:pt x="2274" y="921"/>
                  </a:lnTo>
                  <a:lnTo>
                    <a:pt x="2129" y="813"/>
                  </a:lnTo>
                  <a:lnTo>
                    <a:pt x="1967" y="723"/>
                  </a:lnTo>
                  <a:lnTo>
                    <a:pt x="1768" y="614"/>
                  </a:lnTo>
                  <a:lnTo>
                    <a:pt x="1354" y="434"/>
                  </a:lnTo>
                  <a:lnTo>
                    <a:pt x="903" y="272"/>
                  </a:lnTo>
                  <a:lnTo>
                    <a:pt x="434" y="12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9"/>
            <p:cNvSpPr/>
            <p:nvPr/>
          </p:nvSpPr>
          <p:spPr>
            <a:xfrm>
              <a:off x="4565564" y="-2176583"/>
              <a:ext cx="2881" cy="6237"/>
            </a:xfrm>
            <a:custGeom>
              <a:rect b="b" l="l" r="r" t="t"/>
              <a:pathLst>
                <a:path extrusionOk="0" fill="none" h="236" w="109">
                  <a:moveTo>
                    <a:pt x="36" y="1"/>
                  </a:moveTo>
                  <a:lnTo>
                    <a:pt x="0" y="19"/>
                  </a:lnTo>
                  <a:lnTo>
                    <a:pt x="109" y="235"/>
                  </a:lnTo>
                  <a:lnTo>
                    <a:pt x="3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9"/>
            <p:cNvSpPr/>
            <p:nvPr/>
          </p:nvSpPr>
          <p:spPr>
            <a:xfrm>
              <a:off x="5074772" y="-2184195"/>
              <a:ext cx="95386" cy="47230"/>
            </a:xfrm>
            <a:custGeom>
              <a:rect b="b" l="l" r="r" t="t"/>
              <a:pathLst>
                <a:path extrusionOk="0" fill="none" h="1787" w="3609">
                  <a:moveTo>
                    <a:pt x="2562" y="0"/>
                  </a:moveTo>
                  <a:lnTo>
                    <a:pt x="2562" y="0"/>
                  </a:lnTo>
                  <a:lnTo>
                    <a:pt x="2274" y="18"/>
                  </a:lnTo>
                  <a:lnTo>
                    <a:pt x="2003" y="72"/>
                  </a:lnTo>
                  <a:lnTo>
                    <a:pt x="1733" y="163"/>
                  </a:lnTo>
                  <a:lnTo>
                    <a:pt x="1498" y="271"/>
                  </a:lnTo>
                  <a:lnTo>
                    <a:pt x="1264" y="397"/>
                  </a:lnTo>
                  <a:lnTo>
                    <a:pt x="1065" y="541"/>
                  </a:lnTo>
                  <a:lnTo>
                    <a:pt x="867" y="686"/>
                  </a:lnTo>
                  <a:lnTo>
                    <a:pt x="686" y="848"/>
                  </a:lnTo>
                  <a:lnTo>
                    <a:pt x="542" y="992"/>
                  </a:lnTo>
                  <a:lnTo>
                    <a:pt x="398" y="1137"/>
                  </a:lnTo>
                  <a:lnTo>
                    <a:pt x="181" y="1407"/>
                  </a:lnTo>
                  <a:lnTo>
                    <a:pt x="55" y="1606"/>
                  </a:lnTo>
                  <a:lnTo>
                    <a:pt x="1" y="1678"/>
                  </a:lnTo>
                  <a:lnTo>
                    <a:pt x="1" y="1678"/>
                  </a:lnTo>
                  <a:lnTo>
                    <a:pt x="452" y="1786"/>
                  </a:lnTo>
                  <a:lnTo>
                    <a:pt x="452" y="1786"/>
                  </a:lnTo>
                  <a:lnTo>
                    <a:pt x="686" y="1696"/>
                  </a:lnTo>
                  <a:lnTo>
                    <a:pt x="921" y="1642"/>
                  </a:lnTo>
                  <a:lnTo>
                    <a:pt x="1173" y="1588"/>
                  </a:lnTo>
                  <a:lnTo>
                    <a:pt x="1426" y="1570"/>
                  </a:lnTo>
                  <a:lnTo>
                    <a:pt x="1426" y="1570"/>
                  </a:lnTo>
                  <a:lnTo>
                    <a:pt x="1660" y="1588"/>
                  </a:lnTo>
                  <a:lnTo>
                    <a:pt x="1877" y="1624"/>
                  </a:lnTo>
                  <a:lnTo>
                    <a:pt x="2111" y="1678"/>
                  </a:lnTo>
                  <a:lnTo>
                    <a:pt x="2364" y="1768"/>
                  </a:lnTo>
                  <a:lnTo>
                    <a:pt x="2364" y="1768"/>
                  </a:lnTo>
                  <a:lnTo>
                    <a:pt x="2598" y="1678"/>
                  </a:lnTo>
                  <a:lnTo>
                    <a:pt x="2815" y="1570"/>
                  </a:lnTo>
                  <a:lnTo>
                    <a:pt x="2995" y="1443"/>
                  </a:lnTo>
                  <a:lnTo>
                    <a:pt x="3158" y="1317"/>
                  </a:lnTo>
                  <a:lnTo>
                    <a:pt x="3302" y="1173"/>
                  </a:lnTo>
                  <a:lnTo>
                    <a:pt x="3410" y="1029"/>
                  </a:lnTo>
                  <a:lnTo>
                    <a:pt x="3518" y="902"/>
                  </a:lnTo>
                  <a:lnTo>
                    <a:pt x="3609" y="776"/>
                  </a:lnTo>
                  <a:lnTo>
                    <a:pt x="3356" y="145"/>
                  </a:lnTo>
                  <a:lnTo>
                    <a:pt x="3356" y="145"/>
                  </a:lnTo>
                  <a:lnTo>
                    <a:pt x="3158" y="90"/>
                  </a:lnTo>
                  <a:lnTo>
                    <a:pt x="2941" y="36"/>
                  </a:lnTo>
                  <a:lnTo>
                    <a:pt x="2743" y="18"/>
                  </a:lnTo>
                  <a:lnTo>
                    <a:pt x="25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9"/>
            <p:cNvSpPr/>
            <p:nvPr/>
          </p:nvSpPr>
          <p:spPr>
            <a:xfrm>
              <a:off x="4609412" y="-2204705"/>
              <a:ext cx="85395" cy="20060"/>
            </a:xfrm>
            <a:custGeom>
              <a:rect b="b" l="l" r="r" t="t"/>
              <a:pathLst>
                <a:path extrusionOk="0" fill="none" h="759" w="3231">
                  <a:moveTo>
                    <a:pt x="2563" y="1"/>
                  </a:moveTo>
                  <a:lnTo>
                    <a:pt x="2563" y="1"/>
                  </a:lnTo>
                  <a:lnTo>
                    <a:pt x="2310" y="1"/>
                  </a:lnTo>
                  <a:lnTo>
                    <a:pt x="2057" y="37"/>
                  </a:lnTo>
                  <a:lnTo>
                    <a:pt x="1498" y="127"/>
                  </a:lnTo>
                  <a:lnTo>
                    <a:pt x="939" y="253"/>
                  </a:lnTo>
                  <a:lnTo>
                    <a:pt x="452" y="379"/>
                  </a:lnTo>
                  <a:lnTo>
                    <a:pt x="1" y="524"/>
                  </a:lnTo>
                  <a:lnTo>
                    <a:pt x="37" y="560"/>
                  </a:lnTo>
                  <a:lnTo>
                    <a:pt x="37" y="560"/>
                  </a:lnTo>
                  <a:lnTo>
                    <a:pt x="380" y="614"/>
                  </a:lnTo>
                  <a:lnTo>
                    <a:pt x="867" y="686"/>
                  </a:lnTo>
                  <a:lnTo>
                    <a:pt x="1444" y="722"/>
                  </a:lnTo>
                  <a:lnTo>
                    <a:pt x="2021" y="758"/>
                  </a:lnTo>
                  <a:lnTo>
                    <a:pt x="2021" y="758"/>
                  </a:lnTo>
                  <a:lnTo>
                    <a:pt x="2274" y="740"/>
                  </a:lnTo>
                  <a:lnTo>
                    <a:pt x="2490" y="722"/>
                  </a:lnTo>
                  <a:lnTo>
                    <a:pt x="2707" y="704"/>
                  </a:lnTo>
                  <a:lnTo>
                    <a:pt x="2887" y="650"/>
                  </a:lnTo>
                  <a:lnTo>
                    <a:pt x="3032" y="596"/>
                  </a:lnTo>
                  <a:lnTo>
                    <a:pt x="3140" y="524"/>
                  </a:lnTo>
                  <a:lnTo>
                    <a:pt x="3176" y="470"/>
                  </a:lnTo>
                  <a:lnTo>
                    <a:pt x="3212" y="433"/>
                  </a:lnTo>
                  <a:lnTo>
                    <a:pt x="3230" y="379"/>
                  </a:lnTo>
                  <a:lnTo>
                    <a:pt x="3230" y="307"/>
                  </a:lnTo>
                  <a:lnTo>
                    <a:pt x="3230" y="307"/>
                  </a:lnTo>
                  <a:lnTo>
                    <a:pt x="3212" y="235"/>
                  </a:lnTo>
                  <a:lnTo>
                    <a:pt x="3176" y="163"/>
                  </a:lnTo>
                  <a:lnTo>
                    <a:pt x="3104" y="109"/>
                  </a:lnTo>
                  <a:lnTo>
                    <a:pt x="3032" y="73"/>
                  </a:lnTo>
                  <a:lnTo>
                    <a:pt x="2941" y="37"/>
                  </a:lnTo>
                  <a:lnTo>
                    <a:pt x="2815" y="19"/>
                  </a:lnTo>
                  <a:lnTo>
                    <a:pt x="256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9"/>
            <p:cNvSpPr/>
            <p:nvPr/>
          </p:nvSpPr>
          <p:spPr>
            <a:xfrm>
              <a:off x="4813005" y="-2223312"/>
              <a:ext cx="74427" cy="107306"/>
            </a:xfrm>
            <a:custGeom>
              <a:rect b="b" l="l" r="r" t="t"/>
              <a:pathLst>
                <a:path extrusionOk="0" fill="none" h="4060" w="2816">
                  <a:moveTo>
                    <a:pt x="1949" y="1"/>
                  </a:moveTo>
                  <a:lnTo>
                    <a:pt x="1949" y="1"/>
                  </a:lnTo>
                  <a:lnTo>
                    <a:pt x="1895" y="19"/>
                  </a:lnTo>
                  <a:lnTo>
                    <a:pt x="1895" y="19"/>
                  </a:lnTo>
                  <a:lnTo>
                    <a:pt x="1805" y="37"/>
                  </a:lnTo>
                  <a:lnTo>
                    <a:pt x="1733" y="73"/>
                  </a:lnTo>
                  <a:lnTo>
                    <a:pt x="1679" y="109"/>
                  </a:lnTo>
                  <a:lnTo>
                    <a:pt x="1624" y="163"/>
                  </a:lnTo>
                  <a:lnTo>
                    <a:pt x="1534" y="290"/>
                  </a:lnTo>
                  <a:lnTo>
                    <a:pt x="1480" y="416"/>
                  </a:lnTo>
                  <a:lnTo>
                    <a:pt x="1462" y="578"/>
                  </a:lnTo>
                  <a:lnTo>
                    <a:pt x="1444" y="759"/>
                  </a:lnTo>
                  <a:lnTo>
                    <a:pt x="1462" y="939"/>
                  </a:lnTo>
                  <a:lnTo>
                    <a:pt x="1498" y="1119"/>
                  </a:lnTo>
                  <a:lnTo>
                    <a:pt x="1588" y="1462"/>
                  </a:lnTo>
                  <a:lnTo>
                    <a:pt x="1697" y="1769"/>
                  </a:lnTo>
                  <a:lnTo>
                    <a:pt x="1805" y="2058"/>
                  </a:lnTo>
                  <a:lnTo>
                    <a:pt x="1805" y="2058"/>
                  </a:lnTo>
                  <a:lnTo>
                    <a:pt x="1661" y="1895"/>
                  </a:lnTo>
                  <a:lnTo>
                    <a:pt x="1480" y="1733"/>
                  </a:lnTo>
                  <a:lnTo>
                    <a:pt x="1264" y="1552"/>
                  </a:lnTo>
                  <a:lnTo>
                    <a:pt x="1011" y="1372"/>
                  </a:lnTo>
                  <a:lnTo>
                    <a:pt x="759" y="1210"/>
                  </a:lnTo>
                  <a:lnTo>
                    <a:pt x="632" y="1156"/>
                  </a:lnTo>
                  <a:lnTo>
                    <a:pt x="524" y="1101"/>
                  </a:lnTo>
                  <a:lnTo>
                    <a:pt x="398" y="1083"/>
                  </a:lnTo>
                  <a:lnTo>
                    <a:pt x="308" y="1065"/>
                  </a:lnTo>
                  <a:lnTo>
                    <a:pt x="308" y="1065"/>
                  </a:lnTo>
                  <a:lnTo>
                    <a:pt x="217" y="1065"/>
                  </a:lnTo>
                  <a:lnTo>
                    <a:pt x="145" y="1101"/>
                  </a:lnTo>
                  <a:lnTo>
                    <a:pt x="91" y="1156"/>
                  </a:lnTo>
                  <a:lnTo>
                    <a:pt x="37" y="1210"/>
                  </a:lnTo>
                  <a:lnTo>
                    <a:pt x="37" y="1210"/>
                  </a:lnTo>
                  <a:lnTo>
                    <a:pt x="1" y="1282"/>
                  </a:lnTo>
                  <a:lnTo>
                    <a:pt x="1" y="1372"/>
                  </a:lnTo>
                  <a:lnTo>
                    <a:pt x="19" y="1462"/>
                  </a:lnTo>
                  <a:lnTo>
                    <a:pt x="55" y="1570"/>
                  </a:lnTo>
                  <a:lnTo>
                    <a:pt x="109" y="1679"/>
                  </a:lnTo>
                  <a:lnTo>
                    <a:pt x="163" y="1805"/>
                  </a:lnTo>
                  <a:lnTo>
                    <a:pt x="344" y="2058"/>
                  </a:lnTo>
                  <a:lnTo>
                    <a:pt x="344" y="2058"/>
                  </a:lnTo>
                  <a:lnTo>
                    <a:pt x="398" y="1895"/>
                  </a:lnTo>
                  <a:lnTo>
                    <a:pt x="434" y="1823"/>
                  </a:lnTo>
                  <a:lnTo>
                    <a:pt x="470" y="1751"/>
                  </a:lnTo>
                  <a:lnTo>
                    <a:pt x="542" y="1697"/>
                  </a:lnTo>
                  <a:lnTo>
                    <a:pt x="596" y="1643"/>
                  </a:lnTo>
                  <a:lnTo>
                    <a:pt x="686" y="1607"/>
                  </a:lnTo>
                  <a:lnTo>
                    <a:pt x="777" y="1570"/>
                  </a:lnTo>
                  <a:lnTo>
                    <a:pt x="777" y="1570"/>
                  </a:lnTo>
                  <a:lnTo>
                    <a:pt x="831" y="1570"/>
                  </a:lnTo>
                  <a:lnTo>
                    <a:pt x="831" y="1570"/>
                  </a:lnTo>
                  <a:lnTo>
                    <a:pt x="903" y="1588"/>
                  </a:lnTo>
                  <a:lnTo>
                    <a:pt x="993" y="1625"/>
                  </a:lnTo>
                  <a:lnTo>
                    <a:pt x="1065" y="1679"/>
                  </a:lnTo>
                  <a:lnTo>
                    <a:pt x="1137" y="1751"/>
                  </a:lnTo>
                  <a:lnTo>
                    <a:pt x="1210" y="1841"/>
                  </a:lnTo>
                  <a:lnTo>
                    <a:pt x="1282" y="1949"/>
                  </a:lnTo>
                  <a:lnTo>
                    <a:pt x="1426" y="2202"/>
                  </a:lnTo>
                  <a:lnTo>
                    <a:pt x="1570" y="2527"/>
                  </a:lnTo>
                  <a:lnTo>
                    <a:pt x="1715" y="2887"/>
                  </a:lnTo>
                  <a:lnTo>
                    <a:pt x="1841" y="3266"/>
                  </a:lnTo>
                  <a:lnTo>
                    <a:pt x="1967" y="3681"/>
                  </a:lnTo>
                  <a:lnTo>
                    <a:pt x="1967" y="3681"/>
                  </a:lnTo>
                  <a:lnTo>
                    <a:pt x="2418" y="4060"/>
                  </a:lnTo>
                  <a:lnTo>
                    <a:pt x="2418" y="4060"/>
                  </a:lnTo>
                  <a:lnTo>
                    <a:pt x="2400" y="3573"/>
                  </a:lnTo>
                  <a:lnTo>
                    <a:pt x="2382" y="3086"/>
                  </a:lnTo>
                  <a:lnTo>
                    <a:pt x="2400" y="2635"/>
                  </a:lnTo>
                  <a:lnTo>
                    <a:pt x="2418" y="2220"/>
                  </a:lnTo>
                  <a:lnTo>
                    <a:pt x="2472" y="1859"/>
                  </a:lnTo>
                  <a:lnTo>
                    <a:pt x="2508" y="1715"/>
                  </a:lnTo>
                  <a:lnTo>
                    <a:pt x="2563" y="1570"/>
                  </a:lnTo>
                  <a:lnTo>
                    <a:pt x="2599" y="1462"/>
                  </a:lnTo>
                  <a:lnTo>
                    <a:pt x="2671" y="1372"/>
                  </a:lnTo>
                  <a:lnTo>
                    <a:pt x="2725" y="1318"/>
                  </a:lnTo>
                  <a:lnTo>
                    <a:pt x="2815" y="1282"/>
                  </a:lnTo>
                  <a:lnTo>
                    <a:pt x="2815" y="1282"/>
                  </a:lnTo>
                  <a:lnTo>
                    <a:pt x="2815" y="1264"/>
                  </a:lnTo>
                  <a:lnTo>
                    <a:pt x="2815" y="1264"/>
                  </a:lnTo>
                  <a:lnTo>
                    <a:pt x="2725" y="1011"/>
                  </a:lnTo>
                  <a:lnTo>
                    <a:pt x="2617" y="759"/>
                  </a:lnTo>
                  <a:lnTo>
                    <a:pt x="2508" y="542"/>
                  </a:lnTo>
                  <a:lnTo>
                    <a:pt x="2400" y="362"/>
                  </a:lnTo>
                  <a:lnTo>
                    <a:pt x="2292" y="217"/>
                  </a:lnTo>
                  <a:lnTo>
                    <a:pt x="2184" y="91"/>
                  </a:lnTo>
                  <a:lnTo>
                    <a:pt x="2075" y="37"/>
                  </a:lnTo>
                  <a:lnTo>
                    <a:pt x="2003" y="1"/>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9"/>
            <p:cNvSpPr/>
            <p:nvPr/>
          </p:nvSpPr>
          <p:spPr>
            <a:xfrm>
              <a:off x="4897874" y="-2231400"/>
              <a:ext cx="152131" cy="167857"/>
            </a:xfrm>
            <a:custGeom>
              <a:rect b="b" l="l" r="r" t="t"/>
              <a:pathLst>
                <a:path extrusionOk="0" fill="none" h="6351" w="5756">
                  <a:moveTo>
                    <a:pt x="813" y="0"/>
                  </a:moveTo>
                  <a:lnTo>
                    <a:pt x="813" y="0"/>
                  </a:lnTo>
                  <a:lnTo>
                    <a:pt x="723" y="18"/>
                  </a:lnTo>
                  <a:lnTo>
                    <a:pt x="723" y="18"/>
                  </a:lnTo>
                  <a:lnTo>
                    <a:pt x="632" y="54"/>
                  </a:lnTo>
                  <a:lnTo>
                    <a:pt x="560" y="127"/>
                  </a:lnTo>
                  <a:lnTo>
                    <a:pt x="506" y="235"/>
                  </a:lnTo>
                  <a:lnTo>
                    <a:pt x="452" y="361"/>
                  </a:lnTo>
                  <a:lnTo>
                    <a:pt x="398" y="523"/>
                  </a:lnTo>
                  <a:lnTo>
                    <a:pt x="362" y="704"/>
                  </a:lnTo>
                  <a:lnTo>
                    <a:pt x="326" y="1119"/>
                  </a:lnTo>
                  <a:lnTo>
                    <a:pt x="290" y="1606"/>
                  </a:lnTo>
                  <a:lnTo>
                    <a:pt x="308" y="2111"/>
                  </a:lnTo>
                  <a:lnTo>
                    <a:pt x="326" y="2670"/>
                  </a:lnTo>
                  <a:lnTo>
                    <a:pt x="362" y="3211"/>
                  </a:lnTo>
                  <a:lnTo>
                    <a:pt x="362" y="3211"/>
                  </a:lnTo>
                  <a:lnTo>
                    <a:pt x="524" y="2833"/>
                  </a:lnTo>
                  <a:lnTo>
                    <a:pt x="650" y="2634"/>
                  </a:lnTo>
                  <a:lnTo>
                    <a:pt x="795" y="2436"/>
                  </a:lnTo>
                  <a:lnTo>
                    <a:pt x="939" y="2237"/>
                  </a:lnTo>
                  <a:lnTo>
                    <a:pt x="1101" y="2093"/>
                  </a:lnTo>
                  <a:lnTo>
                    <a:pt x="1192" y="2039"/>
                  </a:lnTo>
                  <a:lnTo>
                    <a:pt x="1282" y="2003"/>
                  </a:lnTo>
                  <a:lnTo>
                    <a:pt x="1372" y="1967"/>
                  </a:lnTo>
                  <a:lnTo>
                    <a:pt x="1480" y="1949"/>
                  </a:lnTo>
                  <a:lnTo>
                    <a:pt x="1480" y="1949"/>
                  </a:lnTo>
                  <a:lnTo>
                    <a:pt x="1625" y="1985"/>
                  </a:lnTo>
                  <a:lnTo>
                    <a:pt x="1697" y="2003"/>
                  </a:lnTo>
                  <a:lnTo>
                    <a:pt x="1769" y="2039"/>
                  </a:lnTo>
                  <a:lnTo>
                    <a:pt x="1769" y="2039"/>
                  </a:lnTo>
                  <a:lnTo>
                    <a:pt x="1805" y="2075"/>
                  </a:lnTo>
                  <a:lnTo>
                    <a:pt x="1841" y="2111"/>
                  </a:lnTo>
                  <a:lnTo>
                    <a:pt x="1895" y="2219"/>
                  </a:lnTo>
                  <a:lnTo>
                    <a:pt x="1913" y="2345"/>
                  </a:lnTo>
                  <a:lnTo>
                    <a:pt x="1895" y="2508"/>
                  </a:lnTo>
                  <a:lnTo>
                    <a:pt x="1877" y="2670"/>
                  </a:lnTo>
                  <a:lnTo>
                    <a:pt x="1823" y="2869"/>
                  </a:lnTo>
                  <a:lnTo>
                    <a:pt x="1751" y="3085"/>
                  </a:lnTo>
                  <a:lnTo>
                    <a:pt x="1661" y="3302"/>
                  </a:lnTo>
                  <a:lnTo>
                    <a:pt x="1426" y="3789"/>
                  </a:lnTo>
                  <a:lnTo>
                    <a:pt x="1174" y="4312"/>
                  </a:lnTo>
                  <a:lnTo>
                    <a:pt x="885" y="4835"/>
                  </a:lnTo>
                  <a:lnTo>
                    <a:pt x="578" y="5340"/>
                  </a:lnTo>
                  <a:lnTo>
                    <a:pt x="578" y="5340"/>
                  </a:lnTo>
                  <a:lnTo>
                    <a:pt x="596" y="5448"/>
                  </a:lnTo>
                  <a:lnTo>
                    <a:pt x="596" y="5448"/>
                  </a:lnTo>
                  <a:lnTo>
                    <a:pt x="578" y="5340"/>
                  </a:lnTo>
                  <a:lnTo>
                    <a:pt x="578" y="5340"/>
                  </a:lnTo>
                  <a:lnTo>
                    <a:pt x="524" y="5412"/>
                  </a:lnTo>
                  <a:lnTo>
                    <a:pt x="524" y="5412"/>
                  </a:lnTo>
                  <a:lnTo>
                    <a:pt x="560" y="5448"/>
                  </a:lnTo>
                  <a:lnTo>
                    <a:pt x="560" y="5448"/>
                  </a:lnTo>
                  <a:lnTo>
                    <a:pt x="524" y="5430"/>
                  </a:lnTo>
                  <a:lnTo>
                    <a:pt x="524" y="5430"/>
                  </a:lnTo>
                  <a:lnTo>
                    <a:pt x="488" y="5484"/>
                  </a:lnTo>
                  <a:lnTo>
                    <a:pt x="488" y="5484"/>
                  </a:lnTo>
                  <a:lnTo>
                    <a:pt x="560" y="5466"/>
                  </a:lnTo>
                  <a:lnTo>
                    <a:pt x="560" y="5466"/>
                  </a:lnTo>
                  <a:lnTo>
                    <a:pt x="560" y="5466"/>
                  </a:lnTo>
                  <a:lnTo>
                    <a:pt x="560" y="5466"/>
                  </a:lnTo>
                  <a:lnTo>
                    <a:pt x="488" y="5484"/>
                  </a:lnTo>
                  <a:lnTo>
                    <a:pt x="488" y="5484"/>
                  </a:lnTo>
                  <a:lnTo>
                    <a:pt x="55" y="6152"/>
                  </a:lnTo>
                  <a:lnTo>
                    <a:pt x="55" y="6152"/>
                  </a:lnTo>
                  <a:lnTo>
                    <a:pt x="560" y="5502"/>
                  </a:lnTo>
                  <a:lnTo>
                    <a:pt x="560" y="5502"/>
                  </a:lnTo>
                  <a:lnTo>
                    <a:pt x="1" y="6350"/>
                  </a:lnTo>
                  <a:lnTo>
                    <a:pt x="1" y="6350"/>
                  </a:lnTo>
                  <a:lnTo>
                    <a:pt x="614" y="5611"/>
                  </a:lnTo>
                  <a:lnTo>
                    <a:pt x="614" y="5611"/>
                  </a:lnTo>
                  <a:lnTo>
                    <a:pt x="596" y="5502"/>
                  </a:lnTo>
                  <a:lnTo>
                    <a:pt x="596" y="5502"/>
                  </a:lnTo>
                  <a:lnTo>
                    <a:pt x="614" y="5611"/>
                  </a:lnTo>
                  <a:lnTo>
                    <a:pt x="614" y="5611"/>
                  </a:lnTo>
                  <a:lnTo>
                    <a:pt x="668" y="5539"/>
                  </a:lnTo>
                  <a:lnTo>
                    <a:pt x="668" y="5539"/>
                  </a:lnTo>
                  <a:lnTo>
                    <a:pt x="632" y="5502"/>
                  </a:lnTo>
                  <a:lnTo>
                    <a:pt x="632" y="5502"/>
                  </a:lnTo>
                  <a:lnTo>
                    <a:pt x="668" y="5539"/>
                  </a:lnTo>
                  <a:lnTo>
                    <a:pt x="668" y="5539"/>
                  </a:lnTo>
                  <a:lnTo>
                    <a:pt x="741" y="5448"/>
                  </a:lnTo>
                  <a:lnTo>
                    <a:pt x="741" y="5448"/>
                  </a:lnTo>
                  <a:lnTo>
                    <a:pt x="614" y="5466"/>
                  </a:lnTo>
                  <a:lnTo>
                    <a:pt x="614" y="5466"/>
                  </a:lnTo>
                  <a:lnTo>
                    <a:pt x="759" y="5448"/>
                  </a:lnTo>
                  <a:lnTo>
                    <a:pt x="759" y="5448"/>
                  </a:lnTo>
                  <a:lnTo>
                    <a:pt x="1101" y="5051"/>
                  </a:lnTo>
                  <a:lnTo>
                    <a:pt x="1444" y="4655"/>
                  </a:lnTo>
                  <a:lnTo>
                    <a:pt x="1805" y="4294"/>
                  </a:lnTo>
                  <a:lnTo>
                    <a:pt x="2148" y="3951"/>
                  </a:lnTo>
                  <a:lnTo>
                    <a:pt x="2472" y="3662"/>
                  </a:lnTo>
                  <a:lnTo>
                    <a:pt x="2779" y="3446"/>
                  </a:lnTo>
                  <a:lnTo>
                    <a:pt x="2923" y="3356"/>
                  </a:lnTo>
                  <a:lnTo>
                    <a:pt x="3050" y="3284"/>
                  </a:lnTo>
                  <a:lnTo>
                    <a:pt x="3176" y="3247"/>
                  </a:lnTo>
                  <a:lnTo>
                    <a:pt x="3284" y="3247"/>
                  </a:lnTo>
                  <a:lnTo>
                    <a:pt x="3284" y="3247"/>
                  </a:lnTo>
                  <a:lnTo>
                    <a:pt x="3356" y="3247"/>
                  </a:lnTo>
                  <a:lnTo>
                    <a:pt x="3429" y="3266"/>
                  </a:lnTo>
                  <a:lnTo>
                    <a:pt x="3429" y="3266"/>
                  </a:lnTo>
                  <a:lnTo>
                    <a:pt x="3465" y="3302"/>
                  </a:lnTo>
                  <a:lnTo>
                    <a:pt x="3519" y="3356"/>
                  </a:lnTo>
                  <a:lnTo>
                    <a:pt x="3537" y="3392"/>
                  </a:lnTo>
                  <a:lnTo>
                    <a:pt x="3555" y="3446"/>
                  </a:lnTo>
                  <a:lnTo>
                    <a:pt x="3573" y="3554"/>
                  </a:lnTo>
                  <a:lnTo>
                    <a:pt x="3555" y="3680"/>
                  </a:lnTo>
                  <a:lnTo>
                    <a:pt x="3501" y="3825"/>
                  </a:lnTo>
                  <a:lnTo>
                    <a:pt x="3429" y="3969"/>
                  </a:lnTo>
                  <a:lnTo>
                    <a:pt x="3338" y="4113"/>
                  </a:lnTo>
                  <a:lnTo>
                    <a:pt x="3248" y="4276"/>
                  </a:lnTo>
                  <a:lnTo>
                    <a:pt x="3032" y="4546"/>
                  </a:lnTo>
                  <a:lnTo>
                    <a:pt x="2815" y="4799"/>
                  </a:lnTo>
                  <a:lnTo>
                    <a:pt x="2581" y="5051"/>
                  </a:lnTo>
                  <a:lnTo>
                    <a:pt x="2581" y="5051"/>
                  </a:lnTo>
                  <a:lnTo>
                    <a:pt x="2581" y="5051"/>
                  </a:lnTo>
                  <a:lnTo>
                    <a:pt x="2581" y="5051"/>
                  </a:lnTo>
                  <a:lnTo>
                    <a:pt x="2743" y="4979"/>
                  </a:lnTo>
                  <a:lnTo>
                    <a:pt x="3050" y="4853"/>
                  </a:lnTo>
                  <a:lnTo>
                    <a:pt x="3248" y="4799"/>
                  </a:lnTo>
                  <a:lnTo>
                    <a:pt x="3465" y="4745"/>
                  </a:lnTo>
                  <a:lnTo>
                    <a:pt x="3681" y="4709"/>
                  </a:lnTo>
                  <a:lnTo>
                    <a:pt x="3898" y="4691"/>
                  </a:lnTo>
                  <a:lnTo>
                    <a:pt x="3898" y="4691"/>
                  </a:lnTo>
                  <a:lnTo>
                    <a:pt x="4294" y="4564"/>
                  </a:lnTo>
                  <a:lnTo>
                    <a:pt x="4655" y="4420"/>
                  </a:lnTo>
                  <a:lnTo>
                    <a:pt x="4980" y="4294"/>
                  </a:lnTo>
                  <a:lnTo>
                    <a:pt x="5251" y="4149"/>
                  </a:lnTo>
                  <a:lnTo>
                    <a:pt x="5485" y="4005"/>
                  </a:lnTo>
                  <a:lnTo>
                    <a:pt x="5575" y="3933"/>
                  </a:lnTo>
                  <a:lnTo>
                    <a:pt x="5647" y="3861"/>
                  </a:lnTo>
                  <a:lnTo>
                    <a:pt x="5702" y="3789"/>
                  </a:lnTo>
                  <a:lnTo>
                    <a:pt x="5738" y="3717"/>
                  </a:lnTo>
                  <a:lnTo>
                    <a:pt x="5756" y="3644"/>
                  </a:lnTo>
                  <a:lnTo>
                    <a:pt x="5756" y="3572"/>
                  </a:lnTo>
                  <a:lnTo>
                    <a:pt x="5756" y="3572"/>
                  </a:lnTo>
                  <a:lnTo>
                    <a:pt x="5702" y="3446"/>
                  </a:lnTo>
                  <a:lnTo>
                    <a:pt x="5647" y="3356"/>
                  </a:lnTo>
                  <a:lnTo>
                    <a:pt x="5575" y="3284"/>
                  </a:lnTo>
                  <a:lnTo>
                    <a:pt x="5503" y="3211"/>
                  </a:lnTo>
                  <a:lnTo>
                    <a:pt x="5395" y="3175"/>
                  </a:lnTo>
                  <a:lnTo>
                    <a:pt x="5287" y="3139"/>
                  </a:lnTo>
                  <a:lnTo>
                    <a:pt x="5178" y="3121"/>
                  </a:lnTo>
                  <a:lnTo>
                    <a:pt x="5052" y="3121"/>
                  </a:lnTo>
                  <a:lnTo>
                    <a:pt x="5052" y="3121"/>
                  </a:lnTo>
                  <a:lnTo>
                    <a:pt x="4836" y="3139"/>
                  </a:lnTo>
                  <a:lnTo>
                    <a:pt x="4601" y="3175"/>
                  </a:lnTo>
                  <a:lnTo>
                    <a:pt x="4367" y="3229"/>
                  </a:lnTo>
                  <a:lnTo>
                    <a:pt x="4150" y="3302"/>
                  </a:lnTo>
                  <a:lnTo>
                    <a:pt x="3825" y="3428"/>
                  </a:lnTo>
                  <a:lnTo>
                    <a:pt x="3699" y="3482"/>
                  </a:lnTo>
                  <a:lnTo>
                    <a:pt x="3699" y="3482"/>
                  </a:lnTo>
                  <a:lnTo>
                    <a:pt x="3916" y="3247"/>
                  </a:lnTo>
                  <a:lnTo>
                    <a:pt x="4132" y="3013"/>
                  </a:lnTo>
                  <a:lnTo>
                    <a:pt x="4349" y="2724"/>
                  </a:lnTo>
                  <a:lnTo>
                    <a:pt x="4457" y="2562"/>
                  </a:lnTo>
                  <a:lnTo>
                    <a:pt x="4547" y="2418"/>
                  </a:lnTo>
                  <a:lnTo>
                    <a:pt x="4619" y="2273"/>
                  </a:lnTo>
                  <a:lnTo>
                    <a:pt x="4673" y="2129"/>
                  </a:lnTo>
                  <a:lnTo>
                    <a:pt x="4691" y="2003"/>
                  </a:lnTo>
                  <a:lnTo>
                    <a:pt x="4691" y="1876"/>
                  </a:lnTo>
                  <a:lnTo>
                    <a:pt x="4655" y="1822"/>
                  </a:lnTo>
                  <a:lnTo>
                    <a:pt x="4637" y="1786"/>
                  </a:lnTo>
                  <a:lnTo>
                    <a:pt x="4601" y="1732"/>
                  </a:lnTo>
                  <a:lnTo>
                    <a:pt x="4547" y="1696"/>
                  </a:lnTo>
                  <a:lnTo>
                    <a:pt x="4547" y="1696"/>
                  </a:lnTo>
                  <a:lnTo>
                    <a:pt x="4475" y="1678"/>
                  </a:lnTo>
                  <a:lnTo>
                    <a:pt x="4403" y="1678"/>
                  </a:lnTo>
                  <a:lnTo>
                    <a:pt x="4403" y="1678"/>
                  </a:lnTo>
                  <a:lnTo>
                    <a:pt x="4312" y="1678"/>
                  </a:lnTo>
                  <a:lnTo>
                    <a:pt x="4222" y="1714"/>
                  </a:lnTo>
                  <a:lnTo>
                    <a:pt x="4114" y="1750"/>
                  </a:lnTo>
                  <a:lnTo>
                    <a:pt x="3988" y="1822"/>
                  </a:lnTo>
                  <a:lnTo>
                    <a:pt x="3735" y="1985"/>
                  </a:lnTo>
                  <a:lnTo>
                    <a:pt x="3465" y="2201"/>
                  </a:lnTo>
                  <a:lnTo>
                    <a:pt x="3176" y="2472"/>
                  </a:lnTo>
                  <a:lnTo>
                    <a:pt x="2887" y="2760"/>
                  </a:lnTo>
                  <a:lnTo>
                    <a:pt x="2581" y="3085"/>
                  </a:lnTo>
                  <a:lnTo>
                    <a:pt x="2274" y="3410"/>
                  </a:lnTo>
                  <a:lnTo>
                    <a:pt x="1697" y="4077"/>
                  </a:lnTo>
                  <a:lnTo>
                    <a:pt x="1192" y="4691"/>
                  </a:lnTo>
                  <a:lnTo>
                    <a:pt x="614" y="5430"/>
                  </a:lnTo>
                  <a:lnTo>
                    <a:pt x="614" y="5430"/>
                  </a:lnTo>
                  <a:lnTo>
                    <a:pt x="831" y="5124"/>
                  </a:lnTo>
                  <a:lnTo>
                    <a:pt x="1210" y="4564"/>
                  </a:lnTo>
                  <a:lnTo>
                    <a:pt x="1661" y="3807"/>
                  </a:lnTo>
                  <a:lnTo>
                    <a:pt x="2148" y="2977"/>
                  </a:lnTo>
                  <a:lnTo>
                    <a:pt x="2382" y="2562"/>
                  </a:lnTo>
                  <a:lnTo>
                    <a:pt x="2599" y="2147"/>
                  </a:lnTo>
                  <a:lnTo>
                    <a:pt x="2761" y="1768"/>
                  </a:lnTo>
                  <a:lnTo>
                    <a:pt x="2905" y="1407"/>
                  </a:lnTo>
                  <a:lnTo>
                    <a:pt x="2996" y="1083"/>
                  </a:lnTo>
                  <a:lnTo>
                    <a:pt x="3014" y="938"/>
                  </a:lnTo>
                  <a:lnTo>
                    <a:pt x="3032" y="812"/>
                  </a:lnTo>
                  <a:lnTo>
                    <a:pt x="3014" y="704"/>
                  </a:lnTo>
                  <a:lnTo>
                    <a:pt x="2996" y="614"/>
                  </a:lnTo>
                  <a:lnTo>
                    <a:pt x="2959" y="542"/>
                  </a:lnTo>
                  <a:lnTo>
                    <a:pt x="2887" y="469"/>
                  </a:lnTo>
                  <a:lnTo>
                    <a:pt x="2887" y="469"/>
                  </a:lnTo>
                  <a:lnTo>
                    <a:pt x="2815" y="433"/>
                  </a:lnTo>
                  <a:lnTo>
                    <a:pt x="2743" y="415"/>
                  </a:lnTo>
                  <a:lnTo>
                    <a:pt x="2599" y="397"/>
                  </a:lnTo>
                  <a:lnTo>
                    <a:pt x="2599" y="397"/>
                  </a:lnTo>
                  <a:lnTo>
                    <a:pt x="2472" y="397"/>
                  </a:lnTo>
                  <a:lnTo>
                    <a:pt x="2364" y="451"/>
                  </a:lnTo>
                  <a:lnTo>
                    <a:pt x="2238" y="523"/>
                  </a:lnTo>
                  <a:lnTo>
                    <a:pt x="2130" y="614"/>
                  </a:lnTo>
                  <a:lnTo>
                    <a:pt x="2021" y="722"/>
                  </a:lnTo>
                  <a:lnTo>
                    <a:pt x="1931" y="830"/>
                  </a:lnTo>
                  <a:lnTo>
                    <a:pt x="1751" y="1101"/>
                  </a:lnTo>
                  <a:lnTo>
                    <a:pt x="1607" y="1371"/>
                  </a:lnTo>
                  <a:lnTo>
                    <a:pt x="1498" y="1606"/>
                  </a:lnTo>
                  <a:lnTo>
                    <a:pt x="1390" y="1858"/>
                  </a:lnTo>
                  <a:lnTo>
                    <a:pt x="1390" y="1858"/>
                  </a:lnTo>
                  <a:lnTo>
                    <a:pt x="1372" y="1534"/>
                  </a:lnTo>
                  <a:lnTo>
                    <a:pt x="1354" y="1227"/>
                  </a:lnTo>
                  <a:lnTo>
                    <a:pt x="1318" y="902"/>
                  </a:lnTo>
                  <a:lnTo>
                    <a:pt x="1246" y="560"/>
                  </a:lnTo>
                  <a:lnTo>
                    <a:pt x="1192" y="415"/>
                  </a:lnTo>
                  <a:lnTo>
                    <a:pt x="1137" y="271"/>
                  </a:lnTo>
                  <a:lnTo>
                    <a:pt x="1083" y="163"/>
                  </a:lnTo>
                  <a:lnTo>
                    <a:pt x="993" y="72"/>
                  </a:lnTo>
                  <a:lnTo>
                    <a:pt x="903" y="18"/>
                  </a:lnTo>
                  <a:lnTo>
                    <a:pt x="81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9"/>
            <p:cNvSpPr/>
            <p:nvPr/>
          </p:nvSpPr>
          <p:spPr>
            <a:xfrm>
              <a:off x="5117220" y="-2300066"/>
              <a:ext cx="12422" cy="32456"/>
            </a:xfrm>
            <a:custGeom>
              <a:rect b="b" l="l" r="r" t="t"/>
              <a:pathLst>
                <a:path extrusionOk="0" fill="none" h="1228" w="470">
                  <a:moveTo>
                    <a:pt x="0" y="1"/>
                  </a:moveTo>
                  <a:lnTo>
                    <a:pt x="0" y="1"/>
                  </a:lnTo>
                  <a:lnTo>
                    <a:pt x="54" y="452"/>
                  </a:lnTo>
                  <a:lnTo>
                    <a:pt x="109" y="650"/>
                  </a:lnTo>
                  <a:lnTo>
                    <a:pt x="163" y="830"/>
                  </a:lnTo>
                  <a:lnTo>
                    <a:pt x="217" y="975"/>
                  </a:lnTo>
                  <a:lnTo>
                    <a:pt x="289" y="1101"/>
                  </a:lnTo>
                  <a:lnTo>
                    <a:pt x="379" y="1191"/>
                  </a:lnTo>
                  <a:lnTo>
                    <a:pt x="469" y="12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9"/>
            <p:cNvSpPr/>
            <p:nvPr/>
          </p:nvSpPr>
          <p:spPr>
            <a:xfrm>
              <a:off x="5024713" y="-2350125"/>
              <a:ext cx="59150" cy="49133"/>
            </a:xfrm>
            <a:custGeom>
              <a:rect b="b" l="l" r="r" t="t"/>
              <a:pathLst>
                <a:path extrusionOk="0" fill="none" h="1859" w="2238">
                  <a:moveTo>
                    <a:pt x="2237" y="0"/>
                  </a:moveTo>
                  <a:lnTo>
                    <a:pt x="1588" y="217"/>
                  </a:lnTo>
                  <a:lnTo>
                    <a:pt x="1588" y="217"/>
                  </a:lnTo>
                  <a:lnTo>
                    <a:pt x="1299" y="379"/>
                  </a:lnTo>
                  <a:lnTo>
                    <a:pt x="993" y="560"/>
                  </a:lnTo>
                  <a:lnTo>
                    <a:pt x="704" y="758"/>
                  </a:lnTo>
                  <a:lnTo>
                    <a:pt x="434" y="957"/>
                  </a:lnTo>
                  <a:lnTo>
                    <a:pt x="217" y="1173"/>
                  </a:lnTo>
                  <a:lnTo>
                    <a:pt x="145" y="1263"/>
                  </a:lnTo>
                  <a:lnTo>
                    <a:pt x="73" y="1371"/>
                  </a:lnTo>
                  <a:lnTo>
                    <a:pt x="37" y="1462"/>
                  </a:lnTo>
                  <a:lnTo>
                    <a:pt x="1" y="1570"/>
                  </a:lnTo>
                  <a:lnTo>
                    <a:pt x="19" y="1660"/>
                  </a:lnTo>
                  <a:lnTo>
                    <a:pt x="55" y="1750"/>
                  </a:lnTo>
                  <a:lnTo>
                    <a:pt x="55" y="1750"/>
                  </a:lnTo>
                  <a:lnTo>
                    <a:pt x="91" y="1804"/>
                  </a:lnTo>
                  <a:lnTo>
                    <a:pt x="127" y="1840"/>
                  </a:lnTo>
                  <a:lnTo>
                    <a:pt x="181" y="1859"/>
                  </a:lnTo>
                  <a:lnTo>
                    <a:pt x="253" y="1859"/>
                  </a:lnTo>
                  <a:lnTo>
                    <a:pt x="253" y="1859"/>
                  </a:lnTo>
                  <a:lnTo>
                    <a:pt x="361" y="1840"/>
                  </a:lnTo>
                  <a:lnTo>
                    <a:pt x="361" y="1840"/>
                  </a:lnTo>
                  <a:lnTo>
                    <a:pt x="650" y="1678"/>
                  </a:lnTo>
                  <a:lnTo>
                    <a:pt x="650" y="1678"/>
                  </a:lnTo>
                  <a:lnTo>
                    <a:pt x="866" y="1516"/>
                  </a:lnTo>
                  <a:lnTo>
                    <a:pt x="1101" y="1317"/>
                  </a:lnTo>
                  <a:lnTo>
                    <a:pt x="1335" y="1083"/>
                  </a:lnTo>
                  <a:lnTo>
                    <a:pt x="1552" y="830"/>
                  </a:lnTo>
                  <a:lnTo>
                    <a:pt x="1949" y="361"/>
                  </a:lnTo>
                  <a:lnTo>
                    <a:pt x="22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9"/>
            <p:cNvSpPr/>
            <p:nvPr/>
          </p:nvSpPr>
          <p:spPr>
            <a:xfrm>
              <a:off x="5068588" y="-2352028"/>
              <a:ext cx="33883" cy="82039"/>
            </a:xfrm>
            <a:custGeom>
              <a:rect b="b" l="l" r="r" t="t"/>
              <a:pathLst>
                <a:path extrusionOk="0" fill="none" h="3104" w="1282">
                  <a:moveTo>
                    <a:pt x="1065" y="0"/>
                  </a:moveTo>
                  <a:lnTo>
                    <a:pt x="1065" y="0"/>
                  </a:lnTo>
                  <a:lnTo>
                    <a:pt x="866" y="343"/>
                  </a:lnTo>
                  <a:lnTo>
                    <a:pt x="650" y="758"/>
                  </a:lnTo>
                  <a:lnTo>
                    <a:pt x="433" y="1173"/>
                  </a:lnTo>
                  <a:lnTo>
                    <a:pt x="235" y="1606"/>
                  </a:lnTo>
                  <a:lnTo>
                    <a:pt x="235" y="1606"/>
                  </a:lnTo>
                  <a:lnTo>
                    <a:pt x="145" y="2255"/>
                  </a:lnTo>
                  <a:lnTo>
                    <a:pt x="72" y="2634"/>
                  </a:lnTo>
                  <a:lnTo>
                    <a:pt x="0" y="2995"/>
                  </a:lnTo>
                  <a:lnTo>
                    <a:pt x="0" y="2995"/>
                  </a:lnTo>
                  <a:lnTo>
                    <a:pt x="72" y="3049"/>
                  </a:lnTo>
                  <a:lnTo>
                    <a:pt x="163" y="3085"/>
                  </a:lnTo>
                  <a:lnTo>
                    <a:pt x="163" y="3085"/>
                  </a:lnTo>
                  <a:lnTo>
                    <a:pt x="235" y="3103"/>
                  </a:lnTo>
                  <a:lnTo>
                    <a:pt x="235" y="3103"/>
                  </a:lnTo>
                  <a:lnTo>
                    <a:pt x="289" y="3103"/>
                  </a:lnTo>
                  <a:lnTo>
                    <a:pt x="361" y="3085"/>
                  </a:lnTo>
                  <a:lnTo>
                    <a:pt x="469" y="3013"/>
                  </a:lnTo>
                  <a:lnTo>
                    <a:pt x="559" y="2923"/>
                  </a:lnTo>
                  <a:lnTo>
                    <a:pt x="668" y="2778"/>
                  </a:lnTo>
                  <a:lnTo>
                    <a:pt x="668" y="2778"/>
                  </a:lnTo>
                  <a:lnTo>
                    <a:pt x="650" y="2291"/>
                  </a:lnTo>
                  <a:lnTo>
                    <a:pt x="650" y="1876"/>
                  </a:lnTo>
                  <a:lnTo>
                    <a:pt x="668" y="1480"/>
                  </a:lnTo>
                  <a:lnTo>
                    <a:pt x="668" y="1480"/>
                  </a:lnTo>
                  <a:lnTo>
                    <a:pt x="740" y="1660"/>
                  </a:lnTo>
                  <a:lnTo>
                    <a:pt x="938" y="2129"/>
                  </a:lnTo>
                  <a:lnTo>
                    <a:pt x="938" y="2129"/>
                  </a:lnTo>
                  <a:lnTo>
                    <a:pt x="1047" y="1732"/>
                  </a:lnTo>
                  <a:lnTo>
                    <a:pt x="1137" y="1335"/>
                  </a:lnTo>
                  <a:lnTo>
                    <a:pt x="1227" y="938"/>
                  </a:lnTo>
                  <a:lnTo>
                    <a:pt x="1281" y="541"/>
                  </a:lnTo>
                  <a:lnTo>
                    <a:pt x="106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9"/>
            <p:cNvSpPr/>
            <p:nvPr/>
          </p:nvSpPr>
          <p:spPr>
            <a:xfrm>
              <a:off x="3817451" y="-2092191"/>
              <a:ext cx="607943" cy="583627"/>
            </a:xfrm>
            <a:custGeom>
              <a:rect b="b" l="l" r="r" t="t"/>
              <a:pathLst>
                <a:path extrusionOk="0" h="22082" w="23002">
                  <a:moveTo>
                    <a:pt x="17572" y="181"/>
                  </a:moveTo>
                  <a:lnTo>
                    <a:pt x="16417" y="452"/>
                  </a:lnTo>
                  <a:lnTo>
                    <a:pt x="16201" y="578"/>
                  </a:lnTo>
                  <a:lnTo>
                    <a:pt x="15984" y="704"/>
                  </a:lnTo>
                  <a:lnTo>
                    <a:pt x="15786" y="831"/>
                  </a:lnTo>
                  <a:lnTo>
                    <a:pt x="15623" y="975"/>
                  </a:lnTo>
                  <a:lnTo>
                    <a:pt x="15497" y="1101"/>
                  </a:lnTo>
                  <a:lnTo>
                    <a:pt x="15407" y="1246"/>
                  </a:lnTo>
                  <a:lnTo>
                    <a:pt x="15371" y="1318"/>
                  </a:lnTo>
                  <a:lnTo>
                    <a:pt x="15371" y="1390"/>
                  </a:lnTo>
                  <a:lnTo>
                    <a:pt x="15371" y="1444"/>
                  </a:lnTo>
                  <a:lnTo>
                    <a:pt x="15389" y="1516"/>
                  </a:lnTo>
                  <a:lnTo>
                    <a:pt x="15443" y="1570"/>
                  </a:lnTo>
                  <a:lnTo>
                    <a:pt x="15479" y="1625"/>
                  </a:lnTo>
                  <a:lnTo>
                    <a:pt x="15551" y="1643"/>
                  </a:lnTo>
                  <a:lnTo>
                    <a:pt x="15623" y="1661"/>
                  </a:lnTo>
                  <a:lnTo>
                    <a:pt x="15714" y="1643"/>
                  </a:lnTo>
                  <a:lnTo>
                    <a:pt x="15804" y="1606"/>
                  </a:lnTo>
                  <a:lnTo>
                    <a:pt x="15930" y="1570"/>
                  </a:lnTo>
                  <a:lnTo>
                    <a:pt x="16038" y="1498"/>
                  </a:lnTo>
                  <a:lnTo>
                    <a:pt x="16309" y="1336"/>
                  </a:lnTo>
                  <a:lnTo>
                    <a:pt x="16579" y="1119"/>
                  </a:lnTo>
                  <a:lnTo>
                    <a:pt x="16850" y="885"/>
                  </a:lnTo>
                  <a:lnTo>
                    <a:pt x="17121" y="632"/>
                  </a:lnTo>
                  <a:lnTo>
                    <a:pt x="17572" y="181"/>
                  </a:lnTo>
                  <a:close/>
                  <a:moveTo>
                    <a:pt x="18365" y="1"/>
                  </a:moveTo>
                  <a:lnTo>
                    <a:pt x="18185" y="37"/>
                  </a:lnTo>
                  <a:lnTo>
                    <a:pt x="17860" y="506"/>
                  </a:lnTo>
                  <a:lnTo>
                    <a:pt x="17517" y="1029"/>
                  </a:lnTo>
                  <a:lnTo>
                    <a:pt x="17355" y="1769"/>
                  </a:lnTo>
                  <a:lnTo>
                    <a:pt x="17229" y="2328"/>
                  </a:lnTo>
                  <a:lnTo>
                    <a:pt x="17030" y="2959"/>
                  </a:lnTo>
                  <a:lnTo>
                    <a:pt x="17139" y="2977"/>
                  </a:lnTo>
                  <a:lnTo>
                    <a:pt x="17229" y="2959"/>
                  </a:lnTo>
                  <a:lnTo>
                    <a:pt x="17301" y="2941"/>
                  </a:lnTo>
                  <a:lnTo>
                    <a:pt x="17373" y="2887"/>
                  </a:lnTo>
                  <a:lnTo>
                    <a:pt x="17463" y="2815"/>
                  </a:lnTo>
                  <a:lnTo>
                    <a:pt x="17608" y="2653"/>
                  </a:lnTo>
                  <a:lnTo>
                    <a:pt x="17734" y="2418"/>
                  </a:lnTo>
                  <a:lnTo>
                    <a:pt x="17806" y="1769"/>
                  </a:lnTo>
                  <a:lnTo>
                    <a:pt x="17842" y="1516"/>
                  </a:lnTo>
                  <a:lnTo>
                    <a:pt x="17968" y="1913"/>
                  </a:lnTo>
                  <a:lnTo>
                    <a:pt x="18113" y="1516"/>
                  </a:lnTo>
                  <a:lnTo>
                    <a:pt x="18239" y="1101"/>
                  </a:lnTo>
                  <a:lnTo>
                    <a:pt x="18365" y="704"/>
                  </a:lnTo>
                  <a:lnTo>
                    <a:pt x="18456" y="326"/>
                  </a:lnTo>
                  <a:lnTo>
                    <a:pt x="18365" y="1"/>
                  </a:lnTo>
                  <a:close/>
                  <a:moveTo>
                    <a:pt x="18816" y="1606"/>
                  </a:moveTo>
                  <a:lnTo>
                    <a:pt x="18816" y="1931"/>
                  </a:lnTo>
                  <a:lnTo>
                    <a:pt x="18816" y="2220"/>
                  </a:lnTo>
                  <a:lnTo>
                    <a:pt x="18852" y="2508"/>
                  </a:lnTo>
                  <a:lnTo>
                    <a:pt x="18889" y="2761"/>
                  </a:lnTo>
                  <a:lnTo>
                    <a:pt x="18943" y="2977"/>
                  </a:lnTo>
                  <a:lnTo>
                    <a:pt x="18979" y="3068"/>
                  </a:lnTo>
                  <a:lnTo>
                    <a:pt x="19015" y="3140"/>
                  </a:lnTo>
                  <a:lnTo>
                    <a:pt x="19069" y="3212"/>
                  </a:lnTo>
                  <a:lnTo>
                    <a:pt x="19123" y="3248"/>
                  </a:lnTo>
                  <a:lnTo>
                    <a:pt x="19195" y="3284"/>
                  </a:lnTo>
                  <a:lnTo>
                    <a:pt x="19285" y="3284"/>
                  </a:lnTo>
                  <a:lnTo>
                    <a:pt x="18816" y="1606"/>
                  </a:lnTo>
                  <a:close/>
                  <a:moveTo>
                    <a:pt x="1192" y="3970"/>
                  </a:moveTo>
                  <a:lnTo>
                    <a:pt x="1" y="4240"/>
                  </a:lnTo>
                  <a:lnTo>
                    <a:pt x="109" y="4475"/>
                  </a:lnTo>
                  <a:lnTo>
                    <a:pt x="127" y="4493"/>
                  </a:lnTo>
                  <a:lnTo>
                    <a:pt x="524" y="4565"/>
                  </a:lnTo>
                  <a:lnTo>
                    <a:pt x="939" y="4637"/>
                  </a:lnTo>
                  <a:lnTo>
                    <a:pt x="1354" y="4691"/>
                  </a:lnTo>
                  <a:lnTo>
                    <a:pt x="1751" y="4709"/>
                  </a:lnTo>
                  <a:lnTo>
                    <a:pt x="2057" y="4691"/>
                  </a:lnTo>
                  <a:lnTo>
                    <a:pt x="2184" y="4655"/>
                  </a:lnTo>
                  <a:lnTo>
                    <a:pt x="2310" y="4619"/>
                  </a:lnTo>
                  <a:lnTo>
                    <a:pt x="2400" y="4583"/>
                  </a:lnTo>
                  <a:lnTo>
                    <a:pt x="2472" y="4511"/>
                  </a:lnTo>
                  <a:lnTo>
                    <a:pt x="2508" y="4439"/>
                  </a:lnTo>
                  <a:lnTo>
                    <a:pt x="2526" y="4349"/>
                  </a:lnTo>
                  <a:lnTo>
                    <a:pt x="2508" y="4258"/>
                  </a:lnTo>
                  <a:lnTo>
                    <a:pt x="2454" y="4168"/>
                  </a:lnTo>
                  <a:lnTo>
                    <a:pt x="2364" y="4096"/>
                  </a:lnTo>
                  <a:lnTo>
                    <a:pt x="2256" y="4042"/>
                  </a:lnTo>
                  <a:lnTo>
                    <a:pt x="2112" y="4006"/>
                  </a:lnTo>
                  <a:lnTo>
                    <a:pt x="1949" y="3988"/>
                  </a:lnTo>
                  <a:lnTo>
                    <a:pt x="1751" y="3970"/>
                  </a:lnTo>
                  <a:close/>
                  <a:moveTo>
                    <a:pt x="506" y="5250"/>
                  </a:moveTo>
                  <a:lnTo>
                    <a:pt x="650" y="5539"/>
                  </a:lnTo>
                  <a:lnTo>
                    <a:pt x="957" y="5575"/>
                  </a:lnTo>
                  <a:lnTo>
                    <a:pt x="1083" y="5593"/>
                  </a:lnTo>
                  <a:lnTo>
                    <a:pt x="1210" y="5647"/>
                  </a:lnTo>
                  <a:lnTo>
                    <a:pt x="1282" y="5701"/>
                  </a:lnTo>
                  <a:lnTo>
                    <a:pt x="1354" y="5756"/>
                  </a:lnTo>
                  <a:lnTo>
                    <a:pt x="1390" y="5828"/>
                  </a:lnTo>
                  <a:lnTo>
                    <a:pt x="1408" y="5918"/>
                  </a:lnTo>
                  <a:lnTo>
                    <a:pt x="1408" y="5990"/>
                  </a:lnTo>
                  <a:lnTo>
                    <a:pt x="1372" y="6044"/>
                  </a:lnTo>
                  <a:lnTo>
                    <a:pt x="1336" y="6080"/>
                  </a:lnTo>
                  <a:lnTo>
                    <a:pt x="1300" y="6134"/>
                  </a:lnTo>
                  <a:lnTo>
                    <a:pt x="1173" y="6189"/>
                  </a:lnTo>
                  <a:lnTo>
                    <a:pt x="1011" y="6243"/>
                  </a:lnTo>
                  <a:lnTo>
                    <a:pt x="1173" y="6567"/>
                  </a:lnTo>
                  <a:lnTo>
                    <a:pt x="1192" y="6585"/>
                  </a:lnTo>
                  <a:lnTo>
                    <a:pt x="1318" y="6640"/>
                  </a:lnTo>
                  <a:lnTo>
                    <a:pt x="1426" y="6676"/>
                  </a:lnTo>
                  <a:lnTo>
                    <a:pt x="1552" y="6712"/>
                  </a:lnTo>
                  <a:lnTo>
                    <a:pt x="1733" y="6712"/>
                  </a:lnTo>
                  <a:lnTo>
                    <a:pt x="1805" y="6676"/>
                  </a:lnTo>
                  <a:lnTo>
                    <a:pt x="1877" y="6622"/>
                  </a:lnTo>
                  <a:lnTo>
                    <a:pt x="1931" y="6549"/>
                  </a:lnTo>
                  <a:lnTo>
                    <a:pt x="1949" y="6477"/>
                  </a:lnTo>
                  <a:lnTo>
                    <a:pt x="1967" y="6387"/>
                  </a:lnTo>
                  <a:lnTo>
                    <a:pt x="1949" y="6315"/>
                  </a:lnTo>
                  <a:lnTo>
                    <a:pt x="1913" y="6225"/>
                  </a:lnTo>
                  <a:lnTo>
                    <a:pt x="1859" y="6134"/>
                  </a:lnTo>
                  <a:lnTo>
                    <a:pt x="1805" y="6062"/>
                  </a:lnTo>
                  <a:lnTo>
                    <a:pt x="1624" y="5882"/>
                  </a:lnTo>
                  <a:lnTo>
                    <a:pt x="1390" y="5720"/>
                  </a:lnTo>
                  <a:lnTo>
                    <a:pt x="1119" y="5557"/>
                  </a:lnTo>
                  <a:lnTo>
                    <a:pt x="813" y="5395"/>
                  </a:lnTo>
                  <a:lnTo>
                    <a:pt x="506" y="5250"/>
                  </a:lnTo>
                  <a:close/>
                  <a:moveTo>
                    <a:pt x="6531" y="6585"/>
                  </a:moveTo>
                  <a:lnTo>
                    <a:pt x="6712" y="6712"/>
                  </a:lnTo>
                  <a:lnTo>
                    <a:pt x="6910" y="6874"/>
                  </a:lnTo>
                  <a:lnTo>
                    <a:pt x="7235" y="7181"/>
                  </a:lnTo>
                  <a:lnTo>
                    <a:pt x="7469" y="7451"/>
                  </a:lnTo>
                  <a:lnTo>
                    <a:pt x="7578" y="7560"/>
                  </a:lnTo>
                  <a:lnTo>
                    <a:pt x="7523" y="7433"/>
                  </a:lnTo>
                  <a:lnTo>
                    <a:pt x="7433" y="7073"/>
                  </a:lnTo>
                  <a:lnTo>
                    <a:pt x="6964" y="6802"/>
                  </a:lnTo>
                  <a:lnTo>
                    <a:pt x="6531" y="6585"/>
                  </a:lnTo>
                  <a:close/>
                  <a:moveTo>
                    <a:pt x="5810" y="6405"/>
                  </a:moveTo>
                  <a:lnTo>
                    <a:pt x="5738" y="6441"/>
                  </a:lnTo>
                  <a:lnTo>
                    <a:pt x="5665" y="6459"/>
                  </a:lnTo>
                  <a:lnTo>
                    <a:pt x="5629" y="6513"/>
                  </a:lnTo>
                  <a:lnTo>
                    <a:pt x="5557" y="6622"/>
                  </a:lnTo>
                  <a:lnTo>
                    <a:pt x="5521" y="6730"/>
                  </a:lnTo>
                  <a:lnTo>
                    <a:pt x="5503" y="6820"/>
                  </a:lnTo>
                  <a:lnTo>
                    <a:pt x="5503" y="6928"/>
                  </a:lnTo>
                  <a:lnTo>
                    <a:pt x="5539" y="7036"/>
                  </a:lnTo>
                  <a:lnTo>
                    <a:pt x="5575" y="7127"/>
                  </a:lnTo>
                  <a:lnTo>
                    <a:pt x="5629" y="7235"/>
                  </a:lnTo>
                  <a:lnTo>
                    <a:pt x="5701" y="7325"/>
                  </a:lnTo>
                  <a:lnTo>
                    <a:pt x="5882" y="7505"/>
                  </a:lnTo>
                  <a:lnTo>
                    <a:pt x="6080" y="7668"/>
                  </a:lnTo>
                  <a:lnTo>
                    <a:pt x="6279" y="7812"/>
                  </a:lnTo>
                  <a:lnTo>
                    <a:pt x="6477" y="7938"/>
                  </a:lnTo>
                  <a:lnTo>
                    <a:pt x="6297" y="7722"/>
                  </a:lnTo>
                  <a:lnTo>
                    <a:pt x="6152" y="7505"/>
                  </a:lnTo>
                  <a:lnTo>
                    <a:pt x="6026" y="7289"/>
                  </a:lnTo>
                  <a:lnTo>
                    <a:pt x="5936" y="7109"/>
                  </a:lnTo>
                  <a:lnTo>
                    <a:pt x="5864" y="6946"/>
                  </a:lnTo>
                  <a:lnTo>
                    <a:pt x="5828" y="6784"/>
                  </a:lnTo>
                  <a:lnTo>
                    <a:pt x="5828" y="6658"/>
                  </a:lnTo>
                  <a:lnTo>
                    <a:pt x="5846" y="6603"/>
                  </a:lnTo>
                  <a:lnTo>
                    <a:pt x="5882" y="6549"/>
                  </a:lnTo>
                  <a:lnTo>
                    <a:pt x="5918" y="6495"/>
                  </a:lnTo>
                  <a:lnTo>
                    <a:pt x="5972" y="6459"/>
                  </a:lnTo>
                  <a:lnTo>
                    <a:pt x="6026" y="6441"/>
                  </a:lnTo>
                  <a:lnTo>
                    <a:pt x="6098" y="6423"/>
                  </a:lnTo>
                  <a:lnTo>
                    <a:pt x="5990" y="6405"/>
                  </a:lnTo>
                  <a:close/>
                  <a:moveTo>
                    <a:pt x="11023" y="3861"/>
                  </a:moveTo>
                  <a:lnTo>
                    <a:pt x="10951" y="3898"/>
                  </a:lnTo>
                  <a:lnTo>
                    <a:pt x="10897" y="3934"/>
                  </a:lnTo>
                  <a:lnTo>
                    <a:pt x="10825" y="4006"/>
                  </a:lnTo>
                  <a:lnTo>
                    <a:pt x="10771" y="4096"/>
                  </a:lnTo>
                  <a:lnTo>
                    <a:pt x="10716" y="4186"/>
                  </a:lnTo>
                  <a:lnTo>
                    <a:pt x="10662" y="4312"/>
                  </a:lnTo>
                  <a:lnTo>
                    <a:pt x="10590" y="4601"/>
                  </a:lnTo>
                  <a:lnTo>
                    <a:pt x="10518" y="4944"/>
                  </a:lnTo>
                  <a:lnTo>
                    <a:pt x="10464" y="5323"/>
                  </a:lnTo>
                  <a:lnTo>
                    <a:pt x="10428" y="5720"/>
                  </a:lnTo>
                  <a:lnTo>
                    <a:pt x="10392" y="6152"/>
                  </a:lnTo>
                  <a:lnTo>
                    <a:pt x="10410" y="6549"/>
                  </a:lnTo>
                  <a:lnTo>
                    <a:pt x="10410" y="6910"/>
                  </a:lnTo>
                  <a:lnTo>
                    <a:pt x="10392" y="7325"/>
                  </a:lnTo>
                  <a:lnTo>
                    <a:pt x="10518" y="7091"/>
                  </a:lnTo>
                  <a:lnTo>
                    <a:pt x="10644" y="6874"/>
                  </a:lnTo>
                  <a:lnTo>
                    <a:pt x="10807" y="6640"/>
                  </a:lnTo>
                  <a:lnTo>
                    <a:pt x="11005" y="6387"/>
                  </a:lnTo>
                  <a:lnTo>
                    <a:pt x="11113" y="6279"/>
                  </a:lnTo>
                  <a:lnTo>
                    <a:pt x="11222" y="6189"/>
                  </a:lnTo>
                  <a:lnTo>
                    <a:pt x="11330" y="6098"/>
                  </a:lnTo>
                  <a:lnTo>
                    <a:pt x="11456" y="6044"/>
                  </a:lnTo>
                  <a:lnTo>
                    <a:pt x="11564" y="6008"/>
                  </a:lnTo>
                  <a:lnTo>
                    <a:pt x="11691" y="5990"/>
                  </a:lnTo>
                  <a:lnTo>
                    <a:pt x="11763" y="5990"/>
                  </a:lnTo>
                  <a:lnTo>
                    <a:pt x="11853" y="6008"/>
                  </a:lnTo>
                  <a:lnTo>
                    <a:pt x="11943" y="6044"/>
                  </a:lnTo>
                  <a:lnTo>
                    <a:pt x="12015" y="6098"/>
                  </a:lnTo>
                  <a:lnTo>
                    <a:pt x="12069" y="6152"/>
                  </a:lnTo>
                  <a:lnTo>
                    <a:pt x="12106" y="6225"/>
                  </a:lnTo>
                  <a:lnTo>
                    <a:pt x="12124" y="6297"/>
                  </a:lnTo>
                  <a:lnTo>
                    <a:pt x="12124" y="6387"/>
                  </a:lnTo>
                  <a:lnTo>
                    <a:pt x="12124" y="6477"/>
                  </a:lnTo>
                  <a:lnTo>
                    <a:pt x="12106" y="6585"/>
                  </a:lnTo>
                  <a:lnTo>
                    <a:pt x="12033" y="6838"/>
                  </a:lnTo>
                  <a:lnTo>
                    <a:pt x="11907" y="7109"/>
                  </a:lnTo>
                  <a:lnTo>
                    <a:pt x="11745" y="7415"/>
                  </a:lnTo>
                  <a:lnTo>
                    <a:pt x="11564" y="7722"/>
                  </a:lnTo>
                  <a:lnTo>
                    <a:pt x="11366" y="8047"/>
                  </a:lnTo>
                  <a:lnTo>
                    <a:pt x="11745" y="7560"/>
                  </a:lnTo>
                  <a:lnTo>
                    <a:pt x="12124" y="7018"/>
                  </a:lnTo>
                  <a:lnTo>
                    <a:pt x="12484" y="6477"/>
                  </a:lnTo>
                  <a:lnTo>
                    <a:pt x="12809" y="5954"/>
                  </a:lnTo>
                  <a:lnTo>
                    <a:pt x="12935" y="5720"/>
                  </a:lnTo>
                  <a:lnTo>
                    <a:pt x="13062" y="5485"/>
                  </a:lnTo>
                  <a:lnTo>
                    <a:pt x="13152" y="5269"/>
                  </a:lnTo>
                  <a:lnTo>
                    <a:pt x="13206" y="5070"/>
                  </a:lnTo>
                  <a:lnTo>
                    <a:pt x="13242" y="4890"/>
                  </a:lnTo>
                  <a:lnTo>
                    <a:pt x="13242" y="4745"/>
                  </a:lnTo>
                  <a:lnTo>
                    <a:pt x="13242" y="4673"/>
                  </a:lnTo>
                  <a:lnTo>
                    <a:pt x="13206" y="4619"/>
                  </a:lnTo>
                  <a:lnTo>
                    <a:pt x="13188" y="4583"/>
                  </a:lnTo>
                  <a:lnTo>
                    <a:pt x="13134" y="4529"/>
                  </a:lnTo>
                  <a:lnTo>
                    <a:pt x="13062" y="4493"/>
                  </a:lnTo>
                  <a:lnTo>
                    <a:pt x="12971" y="4439"/>
                  </a:lnTo>
                  <a:lnTo>
                    <a:pt x="12899" y="4421"/>
                  </a:lnTo>
                  <a:lnTo>
                    <a:pt x="12809" y="4421"/>
                  </a:lnTo>
                  <a:lnTo>
                    <a:pt x="12683" y="4439"/>
                  </a:lnTo>
                  <a:lnTo>
                    <a:pt x="12575" y="4475"/>
                  </a:lnTo>
                  <a:lnTo>
                    <a:pt x="12448" y="4547"/>
                  </a:lnTo>
                  <a:lnTo>
                    <a:pt x="12340" y="4619"/>
                  </a:lnTo>
                  <a:lnTo>
                    <a:pt x="12232" y="4709"/>
                  </a:lnTo>
                  <a:lnTo>
                    <a:pt x="12124" y="4836"/>
                  </a:lnTo>
                  <a:lnTo>
                    <a:pt x="11925" y="5070"/>
                  </a:lnTo>
                  <a:lnTo>
                    <a:pt x="11763" y="5305"/>
                  </a:lnTo>
                  <a:lnTo>
                    <a:pt x="11637" y="5521"/>
                  </a:lnTo>
                  <a:lnTo>
                    <a:pt x="11510" y="5774"/>
                  </a:lnTo>
                  <a:lnTo>
                    <a:pt x="11528" y="5431"/>
                  </a:lnTo>
                  <a:lnTo>
                    <a:pt x="11546" y="5124"/>
                  </a:lnTo>
                  <a:lnTo>
                    <a:pt x="11528" y="4781"/>
                  </a:lnTo>
                  <a:lnTo>
                    <a:pt x="11492" y="4439"/>
                  </a:lnTo>
                  <a:lnTo>
                    <a:pt x="11456" y="4276"/>
                  </a:lnTo>
                  <a:lnTo>
                    <a:pt x="11402" y="4150"/>
                  </a:lnTo>
                  <a:lnTo>
                    <a:pt x="11348" y="4024"/>
                  </a:lnTo>
                  <a:lnTo>
                    <a:pt x="11276" y="3934"/>
                  </a:lnTo>
                  <a:lnTo>
                    <a:pt x="11186" y="3879"/>
                  </a:lnTo>
                  <a:lnTo>
                    <a:pt x="11131" y="3861"/>
                  </a:lnTo>
                  <a:close/>
                  <a:moveTo>
                    <a:pt x="8967" y="3970"/>
                  </a:moveTo>
                  <a:lnTo>
                    <a:pt x="8894" y="3988"/>
                  </a:lnTo>
                  <a:lnTo>
                    <a:pt x="8804" y="4024"/>
                  </a:lnTo>
                  <a:lnTo>
                    <a:pt x="8732" y="4060"/>
                  </a:lnTo>
                  <a:lnTo>
                    <a:pt x="8678" y="4096"/>
                  </a:lnTo>
                  <a:lnTo>
                    <a:pt x="8588" y="4204"/>
                  </a:lnTo>
                  <a:lnTo>
                    <a:pt x="8516" y="4349"/>
                  </a:lnTo>
                  <a:lnTo>
                    <a:pt x="8480" y="4493"/>
                  </a:lnTo>
                  <a:lnTo>
                    <a:pt x="8462" y="4673"/>
                  </a:lnTo>
                  <a:lnTo>
                    <a:pt x="8462" y="4854"/>
                  </a:lnTo>
                  <a:lnTo>
                    <a:pt x="8462" y="5034"/>
                  </a:lnTo>
                  <a:lnTo>
                    <a:pt x="8534" y="5395"/>
                  </a:lnTo>
                  <a:lnTo>
                    <a:pt x="8606" y="5701"/>
                  </a:lnTo>
                  <a:lnTo>
                    <a:pt x="8696" y="5990"/>
                  </a:lnTo>
                  <a:lnTo>
                    <a:pt x="8534" y="5810"/>
                  </a:lnTo>
                  <a:lnTo>
                    <a:pt x="8371" y="5629"/>
                  </a:lnTo>
                  <a:lnTo>
                    <a:pt x="8173" y="5431"/>
                  </a:lnTo>
                  <a:lnTo>
                    <a:pt x="7938" y="5214"/>
                  </a:lnTo>
                  <a:lnTo>
                    <a:pt x="7686" y="5034"/>
                  </a:lnTo>
                  <a:lnTo>
                    <a:pt x="7578" y="4962"/>
                  </a:lnTo>
                  <a:lnTo>
                    <a:pt x="7451" y="4908"/>
                  </a:lnTo>
                  <a:lnTo>
                    <a:pt x="7343" y="4872"/>
                  </a:lnTo>
                  <a:lnTo>
                    <a:pt x="7181" y="4872"/>
                  </a:lnTo>
                  <a:lnTo>
                    <a:pt x="7109" y="4890"/>
                  </a:lnTo>
                  <a:lnTo>
                    <a:pt x="7054" y="4926"/>
                  </a:lnTo>
                  <a:lnTo>
                    <a:pt x="7000" y="4998"/>
                  </a:lnTo>
                  <a:lnTo>
                    <a:pt x="6964" y="5070"/>
                  </a:lnTo>
                  <a:lnTo>
                    <a:pt x="6946" y="5178"/>
                  </a:lnTo>
                  <a:lnTo>
                    <a:pt x="6964" y="5287"/>
                  </a:lnTo>
                  <a:lnTo>
                    <a:pt x="7000" y="5413"/>
                  </a:lnTo>
                  <a:lnTo>
                    <a:pt x="7072" y="5557"/>
                  </a:lnTo>
                  <a:lnTo>
                    <a:pt x="7145" y="5720"/>
                  </a:lnTo>
                  <a:lnTo>
                    <a:pt x="7361" y="6044"/>
                  </a:lnTo>
                  <a:lnTo>
                    <a:pt x="7379" y="5954"/>
                  </a:lnTo>
                  <a:lnTo>
                    <a:pt x="7415" y="5864"/>
                  </a:lnTo>
                  <a:lnTo>
                    <a:pt x="7451" y="5774"/>
                  </a:lnTo>
                  <a:lnTo>
                    <a:pt x="7505" y="5701"/>
                  </a:lnTo>
                  <a:lnTo>
                    <a:pt x="7578" y="5647"/>
                  </a:lnTo>
                  <a:lnTo>
                    <a:pt x="7650" y="5593"/>
                  </a:lnTo>
                  <a:lnTo>
                    <a:pt x="7740" y="5557"/>
                  </a:lnTo>
                  <a:lnTo>
                    <a:pt x="7848" y="5539"/>
                  </a:lnTo>
                  <a:lnTo>
                    <a:pt x="7956" y="5539"/>
                  </a:lnTo>
                  <a:lnTo>
                    <a:pt x="8047" y="5575"/>
                  </a:lnTo>
                  <a:lnTo>
                    <a:pt x="8119" y="5647"/>
                  </a:lnTo>
                  <a:lnTo>
                    <a:pt x="8191" y="5720"/>
                  </a:lnTo>
                  <a:lnTo>
                    <a:pt x="8245" y="5828"/>
                  </a:lnTo>
                  <a:lnTo>
                    <a:pt x="8317" y="5936"/>
                  </a:lnTo>
                  <a:lnTo>
                    <a:pt x="8443" y="6225"/>
                  </a:lnTo>
                  <a:lnTo>
                    <a:pt x="8552" y="6567"/>
                  </a:lnTo>
                  <a:lnTo>
                    <a:pt x="8660" y="6946"/>
                  </a:lnTo>
                  <a:lnTo>
                    <a:pt x="8768" y="7361"/>
                  </a:lnTo>
                  <a:lnTo>
                    <a:pt x="8858" y="7794"/>
                  </a:lnTo>
                  <a:lnTo>
                    <a:pt x="9237" y="8191"/>
                  </a:lnTo>
                  <a:lnTo>
                    <a:pt x="9255" y="7740"/>
                  </a:lnTo>
                  <a:lnTo>
                    <a:pt x="9291" y="7289"/>
                  </a:lnTo>
                  <a:lnTo>
                    <a:pt x="9345" y="6856"/>
                  </a:lnTo>
                  <a:lnTo>
                    <a:pt x="9400" y="6459"/>
                  </a:lnTo>
                  <a:lnTo>
                    <a:pt x="9472" y="6116"/>
                  </a:lnTo>
                  <a:lnTo>
                    <a:pt x="9562" y="5828"/>
                  </a:lnTo>
                  <a:lnTo>
                    <a:pt x="9616" y="5701"/>
                  </a:lnTo>
                  <a:lnTo>
                    <a:pt x="9688" y="5611"/>
                  </a:lnTo>
                  <a:lnTo>
                    <a:pt x="9742" y="5521"/>
                  </a:lnTo>
                  <a:lnTo>
                    <a:pt x="9815" y="5467"/>
                  </a:lnTo>
                  <a:lnTo>
                    <a:pt x="9724" y="5160"/>
                  </a:lnTo>
                  <a:lnTo>
                    <a:pt x="9652" y="4872"/>
                  </a:lnTo>
                  <a:lnTo>
                    <a:pt x="9562" y="4619"/>
                  </a:lnTo>
                  <a:lnTo>
                    <a:pt x="9454" y="4403"/>
                  </a:lnTo>
                  <a:lnTo>
                    <a:pt x="9345" y="4222"/>
                  </a:lnTo>
                  <a:lnTo>
                    <a:pt x="9237" y="4078"/>
                  </a:lnTo>
                  <a:lnTo>
                    <a:pt x="9183" y="4042"/>
                  </a:lnTo>
                  <a:lnTo>
                    <a:pt x="9129" y="4006"/>
                  </a:lnTo>
                  <a:lnTo>
                    <a:pt x="9075" y="3970"/>
                  </a:lnTo>
                  <a:close/>
                  <a:moveTo>
                    <a:pt x="19123" y="6441"/>
                  </a:moveTo>
                  <a:lnTo>
                    <a:pt x="18870" y="6459"/>
                  </a:lnTo>
                  <a:lnTo>
                    <a:pt x="18600" y="6513"/>
                  </a:lnTo>
                  <a:lnTo>
                    <a:pt x="18365" y="6585"/>
                  </a:lnTo>
                  <a:lnTo>
                    <a:pt x="18131" y="6676"/>
                  </a:lnTo>
                  <a:lnTo>
                    <a:pt x="17914" y="6784"/>
                  </a:lnTo>
                  <a:lnTo>
                    <a:pt x="17698" y="6892"/>
                  </a:lnTo>
                  <a:lnTo>
                    <a:pt x="17517" y="7036"/>
                  </a:lnTo>
                  <a:lnTo>
                    <a:pt x="17337" y="7163"/>
                  </a:lnTo>
                  <a:lnTo>
                    <a:pt x="17048" y="7415"/>
                  </a:lnTo>
                  <a:lnTo>
                    <a:pt x="16832" y="7650"/>
                  </a:lnTo>
                  <a:lnTo>
                    <a:pt x="16652" y="7866"/>
                  </a:lnTo>
                  <a:lnTo>
                    <a:pt x="16994" y="8011"/>
                  </a:lnTo>
                  <a:lnTo>
                    <a:pt x="17337" y="8119"/>
                  </a:lnTo>
                  <a:lnTo>
                    <a:pt x="17499" y="8065"/>
                  </a:lnTo>
                  <a:lnTo>
                    <a:pt x="17662" y="8047"/>
                  </a:lnTo>
                  <a:lnTo>
                    <a:pt x="17842" y="8029"/>
                  </a:lnTo>
                  <a:lnTo>
                    <a:pt x="18005" y="8011"/>
                  </a:lnTo>
                  <a:lnTo>
                    <a:pt x="18221" y="8029"/>
                  </a:lnTo>
                  <a:lnTo>
                    <a:pt x="18456" y="8065"/>
                  </a:lnTo>
                  <a:lnTo>
                    <a:pt x="18672" y="8119"/>
                  </a:lnTo>
                  <a:lnTo>
                    <a:pt x="18907" y="8209"/>
                  </a:lnTo>
                  <a:lnTo>
                    <a:pt x="19195" y="8119"/>
                  </a:lnTo>
                  <a:lnTo>
                    <a:pt x="19448" y="8029"/>
                  </a:lnTo>
                  <a:lnTo>
                    <a:pt x="19682" y="7902"/>
                  </a:lnTo>
                  <a:lnTo>
                    <a:pt x="19881" y="7758"/>
                  </a:lnTo>
                  <a:lnTo>
                    <a:pt x="20043" y="7614"/>
                  </a:lnTo>
                  <a:lnTo>
                    <a:pt x="20187" y="7469"/>
                  </a:lnTo>
                  <a:lnTo>
                    <a:pt x="20296" y="7343"/>
                  </a:lnTo>
                  <a:lnTo>
                    <a:pt x="20386" y="7199"/>
                  </a:lnTo>
                  <a:lnTo>
                    <a:pt x="20260" y="6748"/>
                  </a:lnTo>
                  <a:lnTo>
                    <a:pt x="19971" y="6603"/>
                  </a:lnTo>
                  <a:lnTo>
                    <a:pt x="19682" y="6513"/>
                  </a:lnTo>
                  <a:lnTo>
                    <a:pt x="19394" y="6459"/>
                  </a:lnTo>
                  <a:lnTo>
                    <a:pt x="19123" y="6441"/>
                  </a:lnTo>
                  <a:close/>
                  <a:moveTo>
                    <a:pt x="14487" y="5864"/>
                  </a:moveTo>
                  <a:lnTo>
                    <a:pt x="14342" y="5882"/>
                  </a:lnTo>
                  <a:lnTo>
                    <a:pt x="14162" y="5954"/>
                  </a:lnTo>
                  <a:lnTo>
                    <a:pt x="13982" y="6044"/>
                  </a:lnTo>
                  <a:lnTo>
                    <a:pt x="13765" y="6171"/>
                  </a:lnTo>
                  <a:lnTo>
                    <a:pt x="13531" y="6333"/>
                  </a:lnTo>
                  <a:lnTo>
                    <a:pt x="13296" y="6495"/>
                  </a:lnTo>
                  <a:lnTo>
                    <a:pt x="12791" y="6910"/>
                  </a:lnTo>
                  <a:lnTo>
                    <a:pt x="12286" y="7361"/>
                  </a:lnTo>
                  <a:lnTo>
                    <a:pt x="11781" y="7830"/>
                  </a:lnTo>
                  <a:lnTo>
                    <a:pt x="11330" y="8281"/>
                  </a:lnTo>
                  <a:lnTo>
                    <a:pt x="10933" y="8696"/>
                  </a:lnTo>
                  <a:lnTo>
                    <a:pt x="10500" y="9273"/>
                  </a:lnTo>
                  <a:lnTo>
                    <a:pt x="10825" y="9237"/>
                  </a:lnTo>
                  <a:lnTo>
                    <a:pt x="11186" y="8913"/>
                  </a:lnTo>
                  <a:lnTo>
                    <a:pt x="11546" y="8588"/>
                  </a:lnTo>
                  <a:lnTo>
                    <a:pt x="11907" y="8281"/>
                  </a:lnTo>
                  <a:lnTo>
                    <a:pt x="12250" y="8011"/>
                  </a:lnTo>
                  <a:lnTo>
                    <a:pt x="12575" y="7776"/>
                  </a:lnTo>
                  <a:lnTo>
                    <a:pt x="12881" y="7596"/>
                  </a:lnTo>
                  <a:lnTo>
                    <a:pt x="13026" y="7524"/>
                  </a:lnTo>
                  <a:lnTo>
                    <a:pt x="13152" y="7469"/>
                  </a:lnTo>
                  <a:lnTo>
                    <a:pt x="13260" y="7451"/>
                  </a:lnTo>
                  <a:lnTo>
                    <a:pt x="13368" y="7433"/>
                  </a:lnTo>
                  <a:lnTo>
                    <a:pt x="13459" y="7451"/>
                  </a:lnTo>
                  <a:lnTo>
                    <a:pt x="13549" y="7487"/>
                  </a:lnTo>
                  <a:lnTo>
                    <a:pt x="13621" y="7542"/>
                  </a:lnTo>
                  <a:lnTo>
                    <a:pt x="13657" y="7632"/>
                  </a:lnTo>
                  <a:lnTo>
                    <a:pt x="13675" y="7704"/>
                  </a:lnTo>
                  <a:lnTo>
                    <a:pt x="13657" y="7794"/>
                  </a:lnTo>
                  <a:lnTo>
                    <a:pt x="13639" y="7902"/>
                  </a:lnTo>
                  <a:lnTo>
                    <a:pt x="13585" y="8011"/>
                  </a:lnTo>
                  <a:lnTo>
                    <a:pt x="13459" y="8227"/>
                  </a:lnTo>
                  <a:lnTo>
                    <a:pt x="13278" y="8444"/>
                  </a:lnTo>
                  <a:lnTo>
                    <a:pt x="13098" y="8660"/>
                  </a:lnTo>
                  <a:lnTo>
                    <a:pt x="12899" y="8840"/>
                  </a:lnTo>
                  <a:lnTo>
                    <a:pt x="12737" y="9003"/>
                  </a:lnTo>
                  <a:lnTo>
                    <a:pt x="13278" y="8913"/>
                  </a:lnTo>
                  <a:lnTo>
                    <a:pt x="13819" y="8804"/>
                  </a:lnTo>
                  <a:lnTo>
                    <a:pt x="14324" y="8696"/>
                  </a:lnTo>
                  <a:lnTo>
                    <a:pt x="14775" y="8552"/>
                  </a:lnTo>
                  <a:lnTo>
                    <a:pt x="14992" y="8480"/>
                  </a:lnTo>
                  <a:lnTo>
                    <a:pt x="15172" y="8407"/>
                  </a:lnTo>
                  <a:lnTo>
                    <a:pt x="15335" y="8335"/>
                  </a:lnTo>
                  <a:lnTo>
                    <a:pt x="15461" y="8245"/>
                  </a:lnTo>
                  <a:lnTo>
                    <a:pt x="15569" y="8173"/>
                  </a:lnTo>
                  <a:lnTo>
                    <a:pt x="15641" y="8083"/>
                  </a:lnTo>
                  <a:lnTo>
                    <a:pt x="15677" y="7975"/>
                  </a:lnTo>
                  <a:lnTo>
                    <a:pt x="15695" y="7884"/>
                  </a:lnTo>
                  <a:lnTo>
                    <a:pt x="15659" y="7740"/>
                  </a:lnTo>
                  <a:lnTo>
                    <a:pt x="15587" y="7632"/>
                  </a:lnTo>
                  <a:lnTo>
                    <a:pt x="15515" y="7542"/>
                  </a:lnTo>
                  <a:lnTo>
                    <a:pt x="15407" y="7469"/>
                  </a:lnTo>
                  <a:lnTo>
                    <a:pt x="15299" y="7433"/>
                  </a:lnTo>
                  <a:lnTo>
                    <a:pt x="15172" y="7397"/>
                  </a:lnTo>
                  <a:lnTo>
                    <a:pt x="15028" y="7379"/>
                  </a:lnTo>
                  <a:lnTo>
                    <a:pt x="14884" y="7361"/>
                  </a:lnTo>
                  <a:lnTo>
                    <a:pt x="14667" y="7379"/>
                  </a:lnTo>
                  <a:lnTo>
                    <a:pt x="14451" y="7397"/>
                  </a:lnTo>
                  <a:lnTo>
                    <a:pt x="14054" y="7487"/>
                  </a:lnTo>
                  <a:lnTo>
                    <a:pt x="13765" y="7560"/>
                  </a:lnTo>
                  <a:lnTo>
                    <a:pt x="13657" y="7614"/>
                  </a:lnTo>
                  <a:lnTo>
                    <a:pt x="13910" y="7397"/>
                  </a:lnTo>
                  <a:lnTo>
                    <a:pt x="14126" y="7181"/>
                  </a:lnTo>
                  <a:lnTo>
                    <a:pt x="14379" y="6910"/>
                  </a:lnTo>
                  <a:lnTo>
                    <a:pt x="14505" y="6766"/>
                  </a:lnTo>
                  <a:lnTo>
                    <a:pt x="14595" y="6622"/>
                  </a:lnTo>
                  <a:lnTo>
                    <a:pt x="14685" y="6477"/>
                  </a:lnTo>
                  <a:lnTo>
                    <a:pt x="14757" y="6351"/>
                  </a:lnTo>
                  <a:lnTo>
                    <a:pt x="14793" y="6225"/>
                  </a:lnTo>
                  <a:lnTo>
                    <a:pt x="14793" y="6098"/>
                  </a:lnTo>
                  <a:lnTo>
                    <a:pt x="14775" y="6044"/>
                  </a:lnTo>
                  <a:lnTo>
                    <a:pt x="14757" y="6008"/>
                  </a:lnTo>
                  <a:lnTo>
                    <a:pt x="14721" y="5954"/>
                  </a:lnTo>
                  <a:lnTo>
                    <a:pt x="14667" y="5918"/>
                  </a:lnTo>
                  <a:lnTo>
                    <a:pt x="14595" y="5882"/>
                  </a:lnTo>
                  <a:lnTo>
                    <a:pt x="14487" y="5864"/>
                  </a:lnTo>
                  <a:close/>
                  <a:moveTo>
                    <a:pt x="6225" y="8119"/>
                  </a:moveTo>
                  <a:lnTo>
                    <a:pt x="5846" y="8137"/>
                  </a:lnTo>
                  <a:lnTo>
                    <a:pt x="5647" y="8155"/>
                  </a:lnTo>
                  <a:lnTo>
                    <a:pt x="5467" y="8173"/>
                  </a:lnTo>
                  <a:lnTo>
                    <a:pt x="5882" y="8389"/>
                  </a:lnTo>
                  <a:lnTo>
                    <a:pt x="6315" y="8642"/>
                  </a:lnTo>
                  <a:lnTo>
                    <a:pt x="6766" y="8949"/>
                  </a:lnTo>
                  <a:lnTo>
                    <a:pt x="7217" y="9273"/>
                  </a:lnTo>
                  <a:lnTo>
                    <a:pt x="7650" y="9291"/>
                  </a:lnTo>
                  <a:lnTo>
                    <a:pt x="7127" y="8714"/>
                  </a:lnTo>
                  <a:lnTo>
                    <a:pt x="6621" y="8137"/>
                  </a:lnTo>
                  <a:lnTo>
                    <a:pt x="6225" y="8119"/>
                  </a:lnTo>
                  <a:close/>
                  <a:moveTo>
                    <a:pt x="8913" y="8119"/>
                  </a:moveTo>
                  <a:lnTo>
                    <a:pt x="9003" y="8732"/>
                  </a:lnTo>
                  <a:lnTo>
                    <a:pt x="9093" y="9309"/>
                  </a:lnTo>
                  <a:lnTo>
                    <a:pt x="9219" y="9309"/>
                  </a:lnTo>
                  <a:lnTo>
                    <a:pt x="9237" y="8371"/>
                  </a:lnTo>
                  <a:lnTo>
                    <a:pt x="8913" y="8119"/>
                  </a:lnTo>
                  <a:close/>
                  <a:moveTo>
                    <a:pt x="10500" y="9273"/>
                  </a:moveTo>
                  <a:lnTo>
                    <a:pt x="10446" y="9346"/>
                  </a:lnTo>
                  <a:lnTo>
                    <a:pt x="10590" y="9472"/>
                  </a:lnTo>
                  <a:lnTo>
                    <a:pt x="10807" y="9273"/>
                  </a:lnTo>
                  <a:close/>
                  <a:moveTo>
                    <a:pt x="10446" y="9346"/>
                  </a:moveTo>
                  <a:lnTo>
                    <a:pt x="10374" y="9436"/>
                  </a:lnTo>
                  <a:lnTo>
                    <a:pt x="10410" y="9652"/>
                  </a:lnTo>
                  <a:lnTo>
                    <a:pt x="10590" y="9490"/>
                  </a:lnTo>
                  <a:lnTo>
                    <a:pt x="10446" y="9346"/>
                  </a:lnTo>
                  <a:close/>
                  <a:moveTo>
                    <a:pt x="9219" y="9400"/>
                  </a:moveTo>
                  <a:lnTo>
                    <a:pt x="9093" y="9418"/>
                  </a:lnTo>
                  <a:lnTo>
                    <a:pt x="9219" y="10482"/>
                  </a:lnTo>
                  <a:lnTo>
                    <a:pt x="9237" y="10464"/>
                  </a:lnTo>
                  <a:lnTo>
                    <a:pt x="9219" y="9400"/>
                  </a:lnTo>
                  <a:close/>
                  <a:moveTo>
                    <a:pt x="7938" y="9580"/>
                  </a:moveTo>
                  <a:lnTo>
                    <a:pt x="7704" y="9616"/>
                  </a:lnTo>
                  <a:lnTo>
                    <a:pt x="8480" y="10211"/>
                  </a:lnTo>
                  <a:lnTo>
                    <a:pt x="9021" y="10662"/>
                  </a:lnTo>
                  <a:lnTo>
                    <a:pt x="9039" y="10662"/>
                  </a:lnTo>
                  <a:lnTo>
                    <a:pt x="8570" y="10211"/>
                  </a:lnTo>
                  <a:lnTo>
                    <a:pt x="7938" y="9580"/>
                  </a:lnTo>
                  <a:close/>
                  <a:moveTo>
                    <a:pt x="10374" y="9454"/>
                  </a:moveTo>
                  <a:lnTo>
                    <a:pt x="9706" y="10302"/>
                  </a:lnTo>
                  <a:lnTo>
                    <a:pt x="9291" y="10807"/>
                  </a:lnTo>
                  <a:lnTo>
                    <a:pt x="9291" y="10807"/>
                  </a:lnTo>
                  <a:lnTo>
                    <a:pt x="9688" y="10374"/>
                  </a:lnTo>
                  <a:lnTo>
                    <a:pt x="10392" y="9670"/>
                  </a:lnTo>
                  <a:lnTo>
                    <a:pt x="10374" y="9454"/>
                  </a:lnTo>
                  <a:close/>
                  <a:moveTo>
                    <a:pt x="10392" y="10735"/>
                  </a:moveTo>
                  <a:lnTo>
                    <a:pt x="9706" y="10807"/>
                  </a:lnTo>
                  <a:lnTo>
                    <a:pt x="9309" y="10843"/>
                  </a:lnTo>
                  <a:lnTo>
                    <a:pt x="9706" y="10843"/>
                  </a:lnTo>
                  <a:lnTo>
                    <a:pt x="10392" y="10825"/>
                  </a:lnTo>
                  <a:lnTo>
                    <a:pt x="10392" y="10735"/>
                  </a:lnTo>
                  <a:close/>
                  <a:moveTo>
                    <a:pt x="11691" y="10554"/>
                  </a:moveTo>
                  <a:lnTo>
                    <a:pt x="11077" y="10644"/>
                  </a:lnTo>
                  <a:lnTo>
                    <a:pt x="10518" y="10717"/>
                  </a:lnTo>
                  <a:lnTo>
                    <a:pt x="10536" y="10825"/>
                  </a:lnTo>
                  <a:lnTo>
                    <a:pt x="11330" y="10825"/>
                  </a:lnTo>
                  <a:lnTo>
                    <a:pt x="11961" y="10843"/>
                  </a:lnTo>
                  <a:lnTo>
                    <a:pt x="11691" y="10554"/>
                  </a:lnTo>
                  <a:close/>
                  <a:moveTo>
                    <a:pt x="5070" y="10735"/>
                  </a:moveTo>
                  <a:lnTo>
                    <a:pt x="5106" y="10861"/>
                  </a:lnTo>
                  <a:lnTo>
                    <a:pt x="5160" y="10951"/>
                  </a:lnTo>
                  <a:lnTo>
                    <a:pt x="5250" y="11041"/>
                  </a:lnTo>
                  <a:lnTo>
                    <a:pt x="5341" y="11095"/>
                  </a:lnTo>
                  <a:lnTo>
                    <a:pt x="5467" y="11150"/>
                  </a:lnTo>
                  <a:lnTo>
                    <a:pt x="5593" y="11186"/>
                  </a:lnTo>
                  <a:lnTo>
                    <a:pt x="5719" y="11204"/>
                  </a:lnTo>
                  <a:lnTo>
                    <a:pt x="5864" y="11204"/>
                  </a:lnTo>
                  <a:lnTo>
                    <a:pt x="6080" y="11186"/>
                  </a:lnTo>
                  <a:lnTo>
                    <a:pt x="6297" y="11168"/>
                  </a:lnTo>
                  <a:lnTo>
                    <a:pt x="6676" y="11077"/>
                  </a:lnTo>
                  <a:lnTo>
                    <a:pt x="6964" y="11005"/>
                  </a:lnTo>
                  <a:lnTo>
                    <a:pt x="7072" y="10969"/>
                  </a:lnTo>
                  <a:lnTo>
                    <a:pt x="6892" y="11131"/>
                  </a:lnTo>
                  <a:lnTo>
                    <a:pt x="7956" y="10987"/>
                  </a:lnTo>
                  <a:lnTo>
                    <a:pt x="8786" y="10897"/>
                  </a:lnTo>
                  <a:lnTo>
                    <a:pt x="8822" y="10861"/>
                  </a:lnTo>
                  <a:lnTo>
                    <a:pt x="8822" y="10861"/>
                  </a:lnTo>
                  <a:lnTo>
                    <a:pt x="7776" y="10879"/>
                  </a:lnTo>
                  <a:lnTo>
                    <a:pt x="7109" y="10879"/>
                  </a:lnTo>
                  <a:lnTo>
                    <a:pt x="6405" y="10861"/>
                  </a:lnTo>
                  <a:lnTo>
                    <a:pt x="5701" y="10807"/>
                  </a:lnTo>
                  <a:lnTo>
                    <a:pt x="5070" y="10735"/>
                  </a:lnTo>
                  <a:close/>
                  <a:moveTo>
                    <a:pt x="3086" y="10356"/>
                  </a:moveTo>
                  <a:lnTo>
                    <a:pt x="3591" y="11348"/>
                  </a:lnTo>
                  <a:lnTo>
                    <a:pt x="3609" y="11366"/>
                  </a:lnTo>
                  <a:lnTo>
                    <a:pt x="3879" y="11131"/>
                  </a:lnTo>
                  <a:lnTo>
                    <a:pt x="4078" y="10933"/>
                  </a:lnTo>
                  <a:lnTo>
                    <a:pt x="4240" y="10735"/>
                  </a:lnTo>
                  <a:lnTo>
                    <a:pt x="3934" y="10608"/>
                  </a:lnTo>
                  <a:lnTo>
                    <a:pt x="3645" y="10500"/>
                  </a:lnTo>
                  <a:lnTo>
                    <a:pt x="3356" y="10410"/>
                  </a:lnTo>
                  <a:lnTo>
                    <a:pt x="3086" y="10356"/>
                  </a:lnTo>
                  <a:close/>
                  <a:moveTo>
                    <a:pt x="9309" y="10897"/>
                  </a:moveTo>
                  <a:lnTo>
                    <a:pt x="9706" y="11276"/>
                  </a:lnTo>
                  <a:lnTo>
                    <a:pt x="10374" y="11943"/>
                  </a:lnTo>
                  <a:lnTo>
                    <a:pt x="10392" y="11781"/>
                  </a:lnTo>
                  <a:lnTo>
                    <a:pt x="9706" y="11240"/>
                  </a:lnTo>
                  <a:lnTo>
                    <a:pt x="9309" y="10897"/>
                  </a:lnTo>
                  <a:close/>
                  <a:moveTo>
                    <a:pt x="21306" y="10482"/>
                  </a:moveTo>
                  <a:lnTo>
                    <a:pt x="21198" y="10500"/>
                  </a:lnTo>
                  <a:lnTo>
                    <a:pt x="21125" y="10536"/>
                  </a:lnTo>
                  <a:lnTo>
                    <a:pt x="21089" y="10572"/>
                  </a:lnTo>
                  <a:lnTo>
                    <a:pt x="21053" y="10626"/>
                  </a:lnTo>
                  <a:lnTo>
                    <a:pt x="21035" y="10699"/>
                  </a:lnTo>
                  <a:lnTo>
                    <a:pt x="21053" y="10771"/>
                  </a:lnTo>
                  <a:lnTo>
                    <a:pt x="21053" y="10861"/>
                  </a:lnTo>
                  <a:lnTo>
                    <a:pt x="21125" y="11041"/>
                  </a:lnTo>
                  <a:lnTo>
                    <a:pt x="21234" y="11240"/>
                  </a:lnTo>
                  <a:lnTo>
                    <a:pt x="21378" y="11474"/>
                  </a:lnTo>
                  <a:lnTo>
                    <a:pt x="21540" y="11709"/>
                  </a:lnTo>
                  <a:lnTo>
                    <a:pt x="21721" y="11943"/>
                  </a:lnTo>
                  <a:lnTo>
                    <a:pt x="21306" y="10482"/>
                  </a:lnTo>
                  <a:close/>
                  <a:moveTo>
                    <a:pt x="9219" y="10897"/>
                  </a:moveTo>
                  <a:lnTo>
                    <a:pt x="8696" y="11438"/>
                  </a:lnTo>
                  <a:lnTo>
                    <a:pt x="8245" y="12088"/>
                  </a:lnTo>
                  <a:lnTo>
                    <a:pt x="8858" y="11330"/>
                  </a:lnTo>
                  <a:lnTo>
                    <a:pt x="9219" y="10897"/>
                  </a:lnTo>
                  <a:close/>
                  <a:moveTo>
                    <a:pt x="14559" y="9400"/>
                  </a:moveTo>
                  <a:lnTo>
                    <a:pt x="14559" y="9454"/>
                  </a:lnTo>
                  <a:lnTo>
                    <a:pt x="14559" y="9544"/>
                  </a:lnTo>
                  <a:lnTo>
                    <a:pt x="14523" y="9634"/>
                  </a:lnTo>
                  <a:lnTo>
                    <a:pt x="14469" y="9706"/>
                  </a:lnTo>
                  <a:lnTo>
                    <a:pt x="14379" y="9797"/>
                  </a:lnTo>
                  <a:lnTo>
                    <a:pt x="14252" y="9869"/>
                  </a:lnTo>
                  <a:lnTo>
                    <a:pt x="14108" y="9941"/>
                  </a:lnTo>
                  <a:lnTo>
                    <a:pt x="13783" y="10085"/>
                  </a:lnTo>
                  <a:lnTo>
                    <a:pt x="13368" y="10211"/>
                  </a:lnTo>
                  <a:lnTo>
                    <a:pt x="12917" y="10320"/>
                  </a:lnTo>
                  <a:lnTo>
                    <a:pt x="12430" y="10428"/>
                  </a:lnTo>
                  <a:lnTo>
                    <a:pt x="11925" y="10518"/>
                  </a:lnTo>
                  <a:lnTo>
                    <a:pt x="12394" y="10879"/>
                  </a:lnTo>
                  <a:lnTo>
                    <a:pt x="12827" y="10897"/>
                  </a:lnTo>
                  <a:lnTo>
                    <a:pt x="13224" y="10951"/>
                  </a:lnTo>
                  <a:lnTo>
                    <a:pt x="13603" y="11005"/>
                  </a:lnTo>
                  <a:lnTo>
                    <a:pt x="13946" y="11077"/>
                  </a:lnTo>
                  <a:lnTo>
                    <a:pt x="14216" y="11150"/>
                  </a:lnTo>
                  <a:lnTo>
                    <a:pt x="14342" y="11204"/>
                  </a:lnTo>
                  <a:lnTo>
                    <a:pt x="14451" y="11258"/>
                  </a:lnTo>
                  <a:lnTo>
                    <a:pt x="14523" y="11312"/>
                  </a:lnTo>
                  <a:lnTo>
                    <a:pt x="14595" y="11366"/>
                  </a:lnTo>
                  <a:lnTo>
                    <a:pt x="14649" y="11438"/>
                  </a:lnTo>
                  <a:lnTo>
                    <a:pt x="14667" y="11510"/>
                  </a:lnTo>
                  <a:lnTo>
                    <a:pt x="14667" y="11600"/>
                  </a:lnTo>
                  <a:lnTo>
                    <a:pt x="14649" y="11673"/>
                  </a:lnTo>
                  <a:lnTo>
                    <a:pt x="14613" y="11745"/>
                  </a:lnTo>
                  <a:lnTo>
                    <a:pt x="14541" y="11799"/>
                  </a:lnTo>
                  <a:lnTo>
                    <a:pt x="14469" y="11853"/>
                  </a:lnTo>
                  <a:lnTo>
                    <a:pt x="14379" y="11889"/>
                  </a:lnTo>
                  <a:lnTo>
                    <a:pt x="14144" y="11961"/>
                  </a:lnTo>
                  <a:lnTo>
                    <a:pt x="14342" y="12051"/>
                  </a:lnTo>
                  <a:lnTo>
                    <a:pt x="14541" y="12106"/>
                  </a:lnTo>
                  <a:lnTo>
                    <a:pt x="14703" y="12160"/>
                  </a:lnTo>
                  <a:lnTo>
                    <a:pt x="14938" y="12160"/>
                  </a:lnTo>
                  <a:lnTo>
                    <a:pt x="15010" y="12142"/>
                  </a:lnTo>
                  <a:lnTo>
                    <a:pt x="15064" y="12106"/>
                  </a:lnTo>
                  <a:lnTo>
                    <a:pt x="15118" y="12051"/>
                  </a:lnTo>
                  <a:lnTo>
                    <a:pt x="15172" y="11979"/>
                  </a:lnTo>
                  <a:lnTo>
                    <a:pt x="15208" y="11907"/>
                  </a:lnTo>
                  <a:lnTo>
                    <a:pt x="15226" y="11835"/>
                  </a:lnTo>
                  <a:lnTo>
                    <a:pt x="15244" y="11763"/>
                  </a:lnTo>
                  <a:lnTo>
                    <a:pt x="15226" y="11619"/>
                  </a:lnTo>
                  <a:lnTo>
                    <a:pt x="15190" y="11474"/>
                  </a:lnTo>
                  <a:lnTo>
                    <a:pt x="15100" y="11348"/>
                  </a:lnTo>
                  <a:lnTo>
                    <a:pt x="15010" y="11222"/>
                  </a:lnTo>
                  <a:lnTo>
                    <a:pt x="14884" y="11095"/>
                  </a:lnTo>
                  <a:lnTo>
                    <a:pt x="14757" y="10969"/>
                  </a:lnTo>
                  <a:lnTo>
                    <a:pt x="14469" y="10753"/>
                  </a:lnTo>
                  <a:lnTo>
                    <a:pt x="14198" y="10590"/>
                  </a:lnTo>
                  <a:lnTo>
                    <a:pt x="13891" y="10428"/>
                  </a:lnTo>
                  <a:lnTo>
                    <a:pt x="14090" y="10446"/>
                  </a:lnTo>
                  <a:lnTo>
                    <a:pt x="14739" y="10446"/>
                  </a:lnTo>
                  <a:lnTo>
                    <a:pt x="14974" y="10428"/>
                  </a:lnTo>
                  <a:lnTo>
                    <a:pt x="15190" y="10410"/>
                  </a:lnTo>
                  <a:lnTo>
                    <a:pt x="15407" y="10356"/>
                  </a:lnTo>
                  <a:lnTo>
                    <a:pt x="15569" y="10302"/>
                  </a:lnTo>
                  <a:lnTo>
                    <a:pt x="15641" y="10248"/>
                  </a:lnTo>
                  <a:lnTo>
                    <a:pt x="15714" y="10211"/>
                  </a:lnTo>
                  <a:lnTo>
                    <a:pt x="15750" y="10157"/>
                  </a:lnTo>
                  <a:lnTo>
                    <a:pt x="15786" y="10085"/>
                  </a:lnTo>
                  <a:lnTo>
                    <a:pt x="15804" y="10013"/>
                  </a:lnTo>
                  <a:lnTo>
                    <a:pt x="15786" y="9941"/>
                  </a:lnTo>
                  <a:lnTo>
                    <a:pt x="15750" y="9851"/>
                  </a:lnTo>
                  <a:lnTo>
                    <a:pt x="15677" y="9760"/>
                  </a:lnTo>
                  <a:lnTo>
                    <a:pt x="15551" y="9688"/>
                  </a:lnTo>
                  <a:lnTo>
                    <a:pt x="15407" y="9616"/>
                  </a:lnTo>
                  <a:lnTo>
                    <a:pt x="15226" y="9544"/>
                  </a:lnTo>
                  <a:lnTo>
                    <a:pt x="15028" y="9490"/>
                  </a:lnTo>
                  <a:lnTo>
                    <a:pt x="14559" y="9400"/>
                  </a:lnTo>
                  <a:close/>
                  <a:moveTo>
                    <a:pt x="12773" y="11997"/>
                  </a:moveTo>
                  <a:lnTo>
                    <a:pt x="12881" y="12051"/>
                  </a:lnTo>
                  <a:lnTo>
                    <a:pt x="13152" y="12196"/>
                  </a:lnTo>
                  <a:lnTo>
                    <a:pt x="13152" y="12196"/>
                  </a:lnTo>
                  <a:lnTo>
                    <a:pt x="12990" y="12015"/>
                  </a:lnTo>
                  <a:lnTo>
                    <a:pt x="12773" y="11997"/>
                  </a:lnTo>
                  <a:close/>
                  <a:moveTo>
                    <a:pt x="19989" y="11871"/>
                  </a:moveTo>
                  <a:lnTo>
                    <a:pt x="19881" y="11889"/>
                  </a:lnTo>
                  <a:lnTo>
                    <a:pt x="19790" y="11925"/>
                  </a:lnTo>
                  <a:lnTo>
                    <a:pt x="19718" y="11979"/>
                  </a:lnTo>
                  <a:lnTo>
                    <a:pt x="19664" y="12051"/>
                  </a:lnTo>
                  <a:lnTo>
                    <a:pt x="19646" y="12142"/>
                  </a:lnTo>
                  <a:lnTo>
                    <a:pt x="19646" y="12232"/>
                  </a:lnTo>
                  <a:lnTo>
                    <a:pt x="19664" y="12322"/>
                  </a:lnTo>
                  <a:lnTo>
                    <a:pt x="19718" y="12394"/>
                  </a:lnTo>
                  <a:lnTo>
                    <a:pt x="19772" y="12484"/>
                  </a:lnTo>
                  <a:lnTo>
                    <a:pt x="19863" y="12557"/>
                  </a:lnTo>
                  <a:lnTo>
                    <a:pt x="20061" y="12719"/>
                  </a:lnTo>
                  <a:lnTo>
                    <a:pt x="19953" y="12502"/>
                  </a:lnTo>
                  <a:lnTo>
                    <a:pt x="19935" y="12394"/>
                  </a:lnTo>
                  <a:lnTo>
                    <a:pt x="19917" y="12304"/>
                  </a:lnTo>
                  <a:lnTo>
                    <a:pt x="19935" y="12232"/>
                  </a:lnTo>
                  <a:lnTo>
                    <a:pt x="19953" y="12160"/>
                  </a:lnTo>
                  <a:lnTo>
                    <a:pt x="20007" y="12106"/>
                  </a:lnTo>
                  <a:lnTo>
                    <a:pt x="20079" y="12070"/>
                  </a:lnTo>
                  <a:lnTo>
                    <a:pt x="20187" y="12051"/>
                  </a:lnTo>
                  <a:lnTo>
                    <a:pt x="20241" y="12051"/>
                  </a:lnTo>
                  <a:lnTo>
                    <a:pt x="20314" y="12070"/>
                  </a:lnTo>
                  <a:lnTo>
                    <a:pt x="20440" y="12142"/>
                  </a:lnTo>
                  <a:lnTo>
                    <a:pt x="20566" y="12268"/>
                  </a:lnTo>
                  <a:lnTo>
                    <a:pt x="20692" y="12412"/>
                  </a:lnTo>
                  <a:lnTo>
                    <a:pt x="20801" y="12593"/>
                  </a:lnTo>
                  <a:lnTo>
                    <a:pt x="20909" y="12791"/>
                  </a:lnTo>
                  <a:lnTo>
                    <a:pt x="21125" y="13242"/>
                  </a:lnTo>
                  <a:lnTo>
                    <a:pt x="21667" y="13441"/>
                  </a:lnTo>
                  <a:lnTo>
                    <a:pt x="22190" y="13603"/>
                  </a:lnTo>
                  <a:lnTo>
                    <a:pt x="22009" y="12953"/>
                  </a:lnTo>
                  <a:lnTo>
                    <a:pt x="21468" y="12557"/>
                  </a:lnTo>
                  <a:lnTo>
                    <a:pt x="21180" y="12376"/>
                  </a:lnTo>
                  <a:lnTo>
                    <a:pt x="20909" y="12214"/>
                  </a:lnTo>
                  <a:lnTo>
                    <a:pt x="20638" y="12088"/>
                  </a:lnTo>
                  <a:lnTo>
                    <a:pt x="20404" y="11979"/>
                  </a:lnTo>
                  <a:lnTo>
                    <a:pt x="20169" y="11907"/>
                  </a:lnTo>
                  <a:lnTo>
                    <a:pt x="20079" y="11889"/>
                  </a:lnTo>
                  <a:lnTo>
                    <a:pt x="19989" y="11871"/>
                  </a:lnTo>
                  <a:close/>
                  <a:moveTo>
                    <a:pt x="13080" y="13549"/>
                  </a:moveTo>
                  <a:lnTo>
                    <a:pt x="13188" y="13621"/>
                  </a:lnTo>
                  <a:lnTo>
                    <a:pt x="13296" y="13675"/>
                  </a:lnTo>
                  <a:lnTo>
                    <a:pt x="13404" y="13693"/>
                  </a:lnTo>
                  <a:lnTo>
                    <a:pt x="13495" y="13711"/>
                  </a:lnTo>
                  <a:lnTo>
                    <a:pt x="13531" y="13711"/>
                  </a:lnTo>
                  <a:lnTo>
                    <a:pt x="13314" y="13639"/>
                  </a:lnTo>
                  <a:lnTo>
                    <a:pt x="13080" y="13549"/>
                  </a:lnTo>
                  <a:close/>
                  <a:moveTo>
                    <a:pt x="10716" y="12033"/>
                  </a:moveTo>
                  <a:lnTo>
                    <a:pt x="10771" y="12340"/>
                  </a:lnTo>
                  <a:lnTo>
                    <a:pt x="11186" y="12773"/>
                  </a:lnTo>
                  <a:lnTo>
                    <a:pt x="11582" y="13224"/>
                  </a:lnTo>
                  <a:lnTo>
                    <a:pt x="11943" y="13675"/>
                  </a:lnTo>
                  <a:lnTo>
                    <a:pt x="12268" y="14090"/>
                  </a:lnTo>
                  <a:lnTo>
                    <a:pt x="12286" y="13964"/>
                  </a:lnTo>
                  <a:lnTo>
                    <a:pt x="12286" y="13837"/>
                  </a:lnTo>
                  <a:lnTo>
                    <a:pt x="12286" y="13567"/>
                  </a:lnTo>
                  <a:lnTo>
                    <a:pt x="12250" y="13314"/>
                  </a:lnTo>
                  <a:lnTo>
                    <a:pt x="12196" y="13062"/>
                  </a:lnTo>
                  <a:lnTo>
                    <a:pt x="11817" y="12827"/>
                  </a:lnTo>
                  <a:lnTo>
                    <a:pt x="11438" y="12557"/>
                  </a:lnTo>
                  <a:lnTo>
                    <a:pt x="10716" y="12033"/>
                  </a:lnTo>
                  <a:close/>
                  <a:moveTo>
                    <a:pt x="21396" y="13964"/>
                  </a:moveTo>
                  <a:lnTo>
                    <a:pt x="21504" y="14270"/>
                  </a:lnTo>
                  <a:lnTo>
                    <a:pt x="22352" y="14180"/>
                  </a:lnTo>
                  <a:lnTo>
                    <a:pt x="22334" y="14090"/>
                  </a:lnTo>
                  <a:lnTo>
                    <a:pt x="21919" y="14036"/>
                  </a:lnTo>
                  <a:lnTo>
                    <a:pt x="21396" y="13964"/>
                  </a:lnTo>
                  <a:close/>
                  <a:moveTo>
                    <a:pt x="19971" y="13892"/>
                  </a:moveTo>
                  <a:lnTo>
                    <a:pt x="20314" y="14126"/>
                  </a:lnTo>
                  <a:lnTo>
                    <a:pt x="20674" y="14361"/>
                  </a:lnTo>
                  <a:lnTo>
                    <a:pt x="21288" y="14288"/>
                  </a:lnTo>
                  <a:lnTo>
                    <a:pt x="20945" y="13910"/>
                  </a:lnTo>
                  <a:lnTo>
                    <a:pt x="20620" y="13892"/>
                  </a:lnTo>
                  <a:close/>
                  <a:moveTo>
                    <a:pt x="9255" y="10915"/>
                  </a:moveTo>
                  <a:lnTo>
                    <a:pt x="9255" y="11330"/>
                  </a:lnTo>
                  <a:lnTo>
                    <a:pt x="9273" y="12051"/>
                  </a:lnTo>
                  <a:lnTo>
                    <a:pt x="9273" y="12990"/>
                  </a:lnTo>
                  <a:lnTo>
                    <a:pt x="9255" y="13477"/>
                  </a:lnTo>
                  <a:lnTo>
                    <a:pt x="9237" y="13982"/>
                  </a:lnTo>
                  <a:lnTo>
                    <a:pt x="9273" y="14252"/>
                  </a:lnTo>
                  <a:lnTo>
                    <a:pt x="9309" y="14379"/>
                  </a:lnTo>
                  <a:lnTo>
                    <a:pt x="9364" y="14487"/>
                  </a:lnTo>
                  <a:lnTo>
                    <a:pt x="9418" y="14577"/>
                  </a:lnTo>
                  <a:lnTo>
                    <a:pt x="9490" y="14649"/>
                  </a:lnTo>
                  <a:lnTo>
                    <a:pt x="9562" y="14703"/>
                  </a:lnTo>
                  <a:lnTo>
                    <a:pt x="9706" y="14703"/>
                  </a:lnTo>
                  <a:lnTo>
                    <a:pt x="9815" y="14667"/>
                  </a:lnTo>
                  <a:lnTo>
                    <a:pt x="9688" y="14108"/>
                  </a:lnTo>
                  <a:lnTo>
                    <a:pt x="9580" y="13531"/>
                  </a:lnTo>
                  <a:lnTo>
                    <a:pt x="9490" y="12935"/>
                  </a:lnTo>
                  <a:lnTo>
                    <a:pt x="9418" y="12376"/>
                  </a:lnTo>
                  <a:lnTo>
                    <a:pt x="9309" y="11438"/>
                  </a:lnTo>
                  <a:lnTo>
                    <a:pt x="9255" y="10915"/>
                  </a:lnTo>
                  <a:close/>
                  <a:moveTo>
                    <a:pt x="22677" y="15317"/>
                  </a:moveTo>
                  <a:lnTo>
                    <a:pt x="21216" y="15659"/>
                  </a:lnTo>
                  <a:lnTo>
                    <a:pt x="21468" y="15714"/>
                  </a:lnTo>
                  <a:lnTo>
                    <a:pt x="21414" y="15732"/>
                  </a:lnTo>
                  <a:lnTo>
                    <a:pt x="22749" y="15587"/>
                  </a:lnTo>
                  <a:lnTo>
                    <a:pt x="22677" y="15317"/>
                  </a:lnTo>
                  <a:close/>
                  <a:moveTo>
                    <a:pt x="22749" y="15587"/>
                  </a:moveTo>
                  <a:lnTo>
                    <a:pt x="22997" y="16508"/>
                  </a:lnTo>
                  <a:lnTo>
                    <a:pt x="22997" y="16508"/>
                  </a:lnTo>
                  <a:lnTo>
                    <a:pt x="23002" y="16507"/>
                  </a:lnTo>
                  <a:lnTo>
                    <a:pt x="22749" y="15587"/>
                  </a:lnTo>
                  <a:close/>
                  <a:moveTo>
                    <a:pt x="22997" y="16508"/>
                  </a:moveTo>
                  <a:lnTo>
                    <a:pt x="37" y="22064"/>
                  </a:lnTo>
                  <a:lnTo>
                    <a:pt x="37" y="22082"/>
                  </a:lnTo>
                  <a:lnTo>
                    <a:pt x="23002" y="16525"/>
                  </a:lnTo>
                  <a:lnTo>
                    <a:pt x="22997" y="165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9"/>
            <p:cNvSpPr/>
            <p:nvPr/>
          </p:nvSpPr>
          <p:spPr>
            <a:xfrm>
              <a:off x="3818402" y="-1687382"/>
              <a:ext cx="606991" cy="178825"/>
            </a:xfrm>
            <a:custGeom>
              <a:rect b="b" l="l" r="r" t="t"/>
              <a:pathLst>
                <a:path extrusionOk="0" fill="none" h="6766" w="22966">
                  <a:moveTo>
                    <a:pt x="22641" y="1"/>
                  </a:moveTo>
                  <a:lnTo>
                    <a:pt x="21180" y="343"/>
                  </a:lnTo>
                  <a:lnTo>
                    <a:pt x="21180" y="343"/>
                  </a:lnTo>
                  <a:lnTo>
                    <a:pt x="21432" y="398"/>
                  </a:lnTo>
                  <a:lnTo>
                    <a:pt x="21432" y="398"/>
                  </a:lnTo>
                  <a:lnTo>
                    <a:pt x="21378" y="416"/>
                  </a:lnTo>
                  <a:lnTo>
                    <a:pt x="22713" y="271"/>
                  </a:lnTo>
                  <a:lnTo>
                    <a:pt x="22966" y="1191"/>
                  </a:lnTo>
                  <a:lnTo>
                    <a:pt x="1" y="6748"/>
                  </a:lnTo>
                  <a:lnTo>
                    <a:pt x="1" y="6766"/>
                  </a:lnTo>
                  <a:lnTo>
                    <a:pt x="22966" y="1209"/>
                  </a:lnTo>
                  <a:lnTo>
                    <a:pt x="22713" y="271"/>
                  </a:lnTo>
                  <a:lnTo>
                    <a:pt x="2264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9"/>
            <p:cNvSpPr/>
            <p:nvPr/>
          </p:nvSpPr>
          <p:spPr>
            <a:xfrm>
              <a:off x="4382956" y="-1723143"/>
              <a:ext cx="25294" cy="8140"/>
            </a:xfrm>
            <a:custGeom>
              <a:rect b="b" l="l" r="r" t="t"/>
              <a:pathLst>
                <a:path extrusionOk="0" fill="none" h="308" w="957">
                  <a:moveTo>
                    <a:pt x="0" y="1"/>
                  </a:moveTo>
                  <a:lnTo>
                    <a:pt x="0" y="1"/>
                  </a:lnTo>
                  <a:lnTo>
                    <a:pt x="108" y="307"/>
                  </a:lnTo>
                  <a:lnTo>
                    <a:pt x="956" y="217"/>
                  </a:lnTo>
                  <a:lnTo>
                    <a:pt x="938" y="127"/>
                  </a:lnTo>
                  <a:lnTo>
                    <a:pt x="938" y="127"/>
                  </a:lnTo>
                  <a:lnTo>
                    <a:pt x="523"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9"/>
            <p:cNvSpPr/>
            <p:nvPr/>
          </p:nvSpPr>
          <p:spPr>
            <a:xfrm>
              <a:off x="4345266" y="-1725046"/>
              <a:ext cx="34835" cy="12422"/>
            </a:xfrm>
            <a:custGeom>
              <a:rect b="b" l="l" r="r" t="t"/>
              <a:pathLst>
                <a:path extrusionOk="0" fill="none" h="470" w="1318">
                  <a:moveTo>
                    <a:pt x="326" y="1"/>
                  </a:moveTo>
                  <a:lnTo>
                    <a:pt x="326" y="1"/>
                  </a:lnTo>
                  <a:lnTo>
                    <a:pt x="1" y="1"/>
                  </a:lnTo>
                  <a:lnTo>
                    <a:pt x="1" y="1"/>
                  </a:lnTo>
                  <a:lnTo>
                    <a:pt x="344" y="235"/>
                  </a:lnTo>
                  <a:lnTo>
                    <a:pt x="704" y="470"/>
                  </a:lnTo>
                  <a:lnTo>
                    <a:pt x="1318" y="397"/>
                  </a:lnTo>
                  <a:lnTo>
                    <a:pt x="1318" y="397"/>
                  </a:lnTo>
                  <a:lnTo>
                    <a:pt x="975" y="19"/>
                  </a:lnTo>
                  <a:lnTo>
                    <a:pt x="975" y="19"/>
                  </a:lnTo>
                  <a:lnTo>
                    <a:pt x="650" y="1"/>
                  </a:lnTo>
                  <a:lnTo>
                    <a:pt x="3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9"/>
            <p:cNvSpPr/>
            <p:nvPr/>
          </p:nvSpPr>
          <p:spPr>
            <a:xfrm>
              <a:off x="4163134" y="-1734111"/>
              <a:ext cx="11946" cy="4335"/>
            </a:xfrm>
            <a:custGeom>
              <a:rect b="b" l="l" r="r" t="t"/>
              <a:pathLst>
                <a:path extrusionOk="0" fill="none" h="164" w="452">
                  <a:moveTo>
                    <a:pt x="1" y="1"/>
                  </a:moveTo>
                  <a:lnTo>
                    <a:pt x="1" y="1"/>
                  </a:lnTo>
                  <a:lnTo>
                    <a:pt x="109" y="73"/>
                  </a:lnTo>
                  <a:lnTo>
                    <a:pt x="217" y="127"/>
                  </a:lnTo>
                  <a:lnTo>
                    <a:pt x="325" y="145"/>
                  </a:lnTo>
                  <a:lnTo>
                    <a:pt x="416" y="163"/>
                  </a:lnTo>
                  <a:lnTo>
                    <a:pt x="416" y="163"/>
                  </a:lnTo>
                  <a:lnTo>
                    <a:pt x="452" y="163"/>
                  </a:lnTo>
                  <a:lnTo>
                    <a:pt x="452" y="163"/>
                  </a:lnTo>
                  <a:lnTo>
                    <a:pt x="235" y="9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9"/>
            <p:cNvSpPr/>
            <p:nvPr/>
          </p:nvSpPr>
          <p:spPr>
            <a:xfrm>
              <a:off x="4100679" y="-1774153"/>
              <a:ext cx="41495" cy="54367"/>
            </a:xfrm>
            <a:custGeom>
              <a:rect b="b" l="l" r="r" t="t"/>
              <a:pathLst>
                <a:path extrusionOk="0" fill="none" h="2057" w="1570">
                  <a:moveTo>
                    <a:pt x="0" y="0"/>
                  </a:moveTo>
                  <a:lnTo>
                    <a:pt x="0" y="0"/>
                  </a:lnTo>
                  <a:lnTo>
                    <a:pt x="55" y="307"/>
                  </a:lnTo>
                  <a:lnTo>
                    <a:pt x="55" y="307"/>
                  </a:lnTo>
                  <a:lnTo>
                    <a:pt x="470" y="740"/>
                  </a:lnTo>
                  <a:lnTo>
                    <a:pt x="866" y="1191"/>
                  </a:lnTo>
                  <a:lnTo>
                    <a:pt x="1227" y="1642"/>
                  </a:lnTo>
                  <a:lnTo>
                    <a:pt x="1552" y="2057"/>
                  </a:lnTo>
                  <a:lnTo>
                    <a:pt x="1552" y="2057"/>
                  </a:lnTo>
                  <a:lnTo>
                    <a:pt x="1570" y="1931"/>
                  </a:lnTo>
                  <a:lnTo>
                    <a:pt x="1570" y="1804"/>
                  </a:lnTo>
                  <a:lnTo>
                    <a:pt x="1570" y="1534"/>
                  </a:lnTo>
                  <a:lnTo>
                    <a:pt x="1534" y="1281"/>
                  </a:lnTo>
                  <a:lnTo>
                    <a:pt x="1480" y="1029"/>
                  </a:lnTo>
                  <a:lnTo>
                    <a:pt x="1480" y="1029"/>
                  </a:lnTo>
                  <a:lnTo>
                    <a:pt x="1101" y="794"/>
                  </a:lnTo>
                  <a:lnTo>
                    <a:pt x="722" y="52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9"/>
            <p:cNvSpPr/>
            <p:nvPr/>
          </p:nvSpPr>
          <p:spPr>
            <a:xfrm>
              <a:off x="4155046" y="-1775105"/>
              <a:ext cx="10017" cy="5260"/>
            </a:xfrm>
            <a:custGeom>
              <a:rect b="b" l="l" r="r" t="t"/>
              <a:pathLst>
                <a:path extrusionOk="0" fill="none" h="199" w="379">
                  <a:moveTo>
                    <a:pt x="0" y="0"/>
                  </a:moveTo>
                  <a:lnTo>
                    <a:pt x="0" y="0"/>
                  </a:lnTo>
                  <a:lnTo>
                    <a:pt x="108" y="54"/>
                  </a:lnTo>
                  <a:lnTo>
                    <a:pt x="379" y="199"/>
                  </a:lnTo>
                  <a:lnTo>
                    <a:pt x="379" y="199"/>
                  </a:lnTo>
                  <a:lnTo>
                    <a:pt x="217" y="18"/>
                  </a:lnTo>
                  <a:lnTo>
                    <a:pt x="217" y="1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9"/>
            <p:cNvSpPr/>
            <p:nvPr/>
          </p:nvSpPr>
          <p:spPr>
            <a:xfrm>
              <a:off x="4336703" y="-1778435"/>
              <a:ext cx="67238" cy="45777"/>
            </a:xfrm>
            <a:custGeom>
              <a:rect b="b" l="l" r="r" t="t"/>
              <a:pathLst>
                <a:path extrusionOk="0" fill="none" h="1732" w="2544">
                  <a:moveTo>
                    <a:pt x="343" y="0"/>
                  </a:moveTo>
                  <a:lnTo>
                    <a:pt x="343" y="0"/>
                  </a:lnTo>
                  <a:lnTo>
                    <a:pt x="235" y="18"/>
                  </a:lnTo>
                  <a:lnTo>
                    <a:pt x="144" y="54"/>
                  </a:lnTo>
                  <a:lnTo>
                    <a:pt x="72" y="108"/>
                  </a:lnTo>
                  <a:lnTo>
                    <a:pt x="18" y="180"/>
                  </a:lnTo>
                  <a:lnTo>
                    <a:pt x="18" y="180"/>
                  </a:lnTo>
                  <a:lnTo>
                    <a:pt x="0" y="271"/>
                  </a:lnTo>
                  <a:lnTo>
                    <a:pt x="0" y="361"/>
                  </a:lnTo>
                  <a:lnTo>
                    <a:pt x="18" y="451"/>
                  </a:lnTo>
                  <a:lnTo>
                    <a:pt x="72" y="523"/>
                  </a:lnTo>
                  <a:lnTo>
                    <a:pt x="126" y="613"/>
                  </a:lnTo>
                  <a:lnTo>
                    <a:pt x="217" y="686"/>
                  </a:lnTo>
                  <a:lnTo>
                    <a:pt x="415" y="848"/>
                  </a:lnTo>
                  <a:lnTo>
                    <a:pt x="415" y="848"/>
                  </a:lnTo>
                  <a:lnTo>
                    <a:pt x="307" y="631"/>
                  </a:lnTo>
                  <a:lnTo>
                    <a:pt x="289" y="523"/>
                  </a:lnTo>
                  <a:lnTo>
                    <a:pt x="271" y="433"/>
                  </a:lnTo>
                  <a:lnTo>
                    <a:pt x="289" y="361"/>
                  </a:lnTo>
                  <a:lnTo>
                    <a:pt x="307" y="289"/>
                  </a:lnTo>
                  <a:lnTo>
                    <a:pt x="361" y="235"/>
                  </a:lnTo>
                  <a:lnTo>
                    <a:pt x="433" y="199"/>
                  </a:lnTo>
                  <a:lnTo>
                    <a:pt x="433" y="199"/>
                  </a:lnTo>
                  <a:lnTo>
                    <a:pt x="541" y="180"/>
                  </a:lnTo>
                  <a:lnTo>
                    <a:pt x="541" y="180"/>
                  </a:lnTo>
                  <a:lnTo>
                    <a:pt x="595" y="180"/>
                  </a:lnTo>
                  <a:lnTo>
                    <a:pt x="668" y="199"/>
                  </a:lnTo>
                  <a:lnTo>
                    <a:pt x="794" y="271"/>
                  </a:lnTo>
                  <a:lnTo>
                    <a:pt x="920" y="397"/>
                  </a:lnTo>
                  <a:lnTo>
                    <a:pt x="1046" y="541"/>
                  </a:lnTo>
                  <a:lnTo>
                    <a:pt x="1155" y="722"/>
                  </a:lnTo>
                  <a:lnTo>
                    <a:pt x="1263" y="920"/>
                  </a:lnTo>
                  <a:lnTo>
                    <a:pt x="1479" y="1371"/>
                  </a:lnTo>
                  <a:lnTo>
                    <a:pt x="1479" y="1371"/>
                  </a:lnTo>
                  <a:lnTo>
                    <a:pt x="2021" y="1570"/>
                  </a:lnTo>
                  <a:lnTo>
                    <a:pt x="2544" y="1732"/>
                  </a:lnTo>
                  <a:lnTo>
                    <a:pt x="2363" y="1082"/>
                  </a:lnTo>
                  <a:lnTo>
                    <a:pt x="2363" y="1082"/>
                  </a:lnTo>
                  <a:lnTo>
                    <a:pt x="1822" y="686"/>
                  </a:lnTo>
                  <a:lnTo>
                    <a:pt x="1534" y="505"/>
                  </a:lnTo>
                  <a:lnTo>
                    <a:pt x="1263" y="343"/>
                  </a:lnTo>
                  <a:lnTo>
                    <a:pt x="992" y="217"/>
                  </a:lnTo>
                  <a:lnTo>
                    <a:pt x="758" y="108"/>
                  </a:lnTo>
                  <a:lnTo>
                    <a:pt x="523" y="36"/>
                  </a:lnTo>
                  <a:lnTo>
                    <a:pt x="433" y="18"/>
                  </a:lnTo>
                  <a:lnTo>
                    <a:pt x="34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9"/>
            <p:cNvSpPr/>
            <p:nvPr/>
          </p:nvSpPr>
          <p:spPr>
            <a:xfrm>
              <a:off x="4061589" y="-1803729"/>
              <a:ext cx="15277" cy="100170"/>
            </a:xfrm>
            <a:custGeom>
              <a:rect b="b" l="l" r="r" t="t"/>
              <a:pathLst>
                <a:path extrusionOk="0" fill="none" h="3790" w="578">
                  <a:moveTo>
                    <a:pt x="18" y="1"/>
                  </a:moveTo>
                  <a:lnTo>
                    <a:pt x="18" y="1"/>
                  </a:lnTo>
                  <a:lnTo>
                    <a:pt x="18" y="416"/>
                  </a:lnTo>
                  <a:lnTo>
                    <a:pt x="36" y="1137"/>
                  </a:lnTo>
                  <a:lnTo>
                    <a:pt x="36" y="2076"/>
                  </a:lnTo>
                  <a:lnTo>
                    <a:pt x="18" y="2563"/>
                  </a:lnTo>
                  <a:lnTo>
                    <a:pt x="0" y="3068"/>
                  </a:lnTo>
                  <a:lnTo>
                    <a:pt x="0" y="3068"/>
                  </a:lnTo>
                  <a:lnTo>
                    <a:pt x="36" y="3338"/>
                  </a:lnTo>
                  <a:lnTo>
                    <a:pt x="72" y="3465"/>
                  </a:lnTo>
                  <a:lnTo>
                    <a:pt x="127" y="3573"/>
                  </a:lnTo>
                  <a:lnTo>
                    <a:pt x="181" y="3663"/>
                  </a:lnTo>
                  <a:lnTo>
                    <a:pt x="253" y="3735"/>
                  </a:lnTo>
                  <a:lnTo>
                    <a:pt x="325" y="3789"/>
                  </a:lnTo>
                  <a:lnTo>
                    <a:pt x="415" y="3789"/>
                  </a:lnTo>
                  <a:lnTo>
                    <a:pt x="415" y="3789"/>
                  </a:lnTo>
                  <a:lnTo>
                    <a:pt x="469" y="3789"/>
                  </a:lnTo>
                  <a:lnTo>
                    <a:pt x="469" y="3789"/>
                  </a:lnTo>
                  <a:lnTo>
                    <a:pt x="578" y="3753"/>
                  </a:lnTo>
                  <a:lnTo>
                    <a:pt x="578" y="3753"/>
                  </a:lnTo>
                  <a:lnTo>
                    <a:pt x="451" y="3194"/>
                  </a:lnTo>
                  <a:lnTo>
                    <a:pt x="343" y="2617"/>
                  </a:lnTo>
                  <a:lnTo>
                    <a:pt x="253" y="2021"/>
                  </a:lnTo>
                  <a:lnTo>
                    <a:pt x="181" y="1462"/>
                  </a:lnTo>
                  <a:lnTo>
                    <a:pt x="72" y="524"/>
                  </a:lnTo>
                  <a:lnTo>
                    <a:pt x="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9"/>
            <p:cNvSpPr/>
            <p:nvPr/>
          </p:nvSpPr>
          <p:spPr>
            <a:xfrm>
              <a:off x="4063492" y="-1804205"/>
              <a:ext cx="28624" cy="27699"/>
            </a:xfrm>
            <a:custGeom>
              <a:rect b="b" l="l" r="r" t="t"/>
              <a:pathLst>
                <a:path extrusionOk="0" fill="none" h="1048" w="1083">
                  <a:moveTo>
                    <a:pt x="0" y="1"/>
                  </a:moveTo>
                  <a:lnTo>
                    <a:pt x="0" y="1"/>
                  </a:lnTo>
                  <a:lnTo>
                    <a:pt x="397" y="380"/>
                  </a:lnTo>
                  <a:lnTo>
                    <a:pt x="1065" y="1047"/>
                  </a:lnTo>
                  <a:lnTo>
                    <a:pt x="1065" y="1047"/>
                  </a:lnTo>
                  <a:lnTo>
                    <a:pt x="1083" y="885"/>
                  </a:lnTo>
                  <a:lnTo>
                    <a:pt x="1083" y="885"/>
                  </a:lnTo>
                  <a:lnTo>
                    <a:pt x="397" y="344"/>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9"/>
            <p:cNvSpPr/>
            <p:nvPr/>
          </p:nvSpPr>
          <p:spPr>
            <a:xfrm>
              <a:off x="4035370" y="-1804205"/>
              <a:ext cx="25769" cy="31505"/>
            </a:xfrm>
            <a:custGeom>
              <a:rect b="b" l="l" r="r" t="t"/>
              <a:pathLst>
                <a:path extrusionOk="0" fill="none" h="1192" w="975">
                  <a:moveTo>
                    <a:pt x="974" y="1"/>
                  </a:moveTo>
                  <a:lnTo>
                    <a:pt x="974" y="1"/>
                  </a:lnTo>
                  <a:lnTo>
                    <a:pt x="451" y="542"/>
                  </a:lnTo>
                  <a:lnTo>
                    <a:pt x="451" y="542"/>
                  </a:lnTo>
                  <a:lnTo>
                    <a:pt x="0" y="1192"/>
                  </a:lnTo>
                  <a:lnTo>
                    <a:pt x="0" y="1192"/>
                  </a:lnTo>
                  <a:lnTo>
                    <a:pt x="613" y="434"/>
                  </a:lnTo>
                  <a:lnTo>
                    <a:pt x="97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9"/>
            <p:cNvSpPr/>
            <p:nvPr/>
          </p:nvSpPr>
          <p:spPr>
            <a:xfrm>
              <a:off x="4058232" y="-1805156"/>
              <a:ext cx="2432" cy="26"/>
            </a:xfrm>
            <a:custGeom>
              <a:rect b="b" l="l" r="r" t="t"/>
              <a:pathLst>
                <a:path extrusionOk="0" fill="none" h="1" w="92">
                  <a:moveTo>
                    <a:pt x="91" y="1"/>
                  </a:moveTo>
                  <a:lnTo>
                    <a:pt x="91" y="1"/>
                  </a:lnTo>
                  <a:lnTo>
                    <a:pt x="1" y="1"/>
                  </a:lnTo>
                  <a:lnTo>
                    <a:pt x="1" y="1"/>
                  </a:lnTo>
                  <a:lnTo>
                    <a:pt x="1" y="1"/>
                  </a:lnTo>
                  <a:lnTo>
                    <a:pt x="1" y="1"/>
                  </a:lnTo>
                  <a:lnTo>
                    <a:pt x="9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9"/>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9"/>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9"/>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9"/>
            <p:cNvSpPr/>
            <p:nvPr/>
          </p:nvSpPr>
          <p:spPr>
            <a:xfrm>
              <a:off x="4062064" y="-1805156"/>
              <a:ext cx="26" cy="26"/>
            </a:xfrm>
            <a:custGeom>
              <a:rect b="b" l="l" r="r" t="t"/>
              <a:pathLst>
                <a:path extrusionOk="0" fill="none" h="1" w="1">
                  <a:moveTo>
                    <a:pt x="0" y="1"/>
                  </a:move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9"/>
            <p:cNvSpPr/>
            <p:nvPr/>
          </p:nvSpPr>
          <p:spPr>
            <a:xfrm>
              <a:off x="4062064" y="-1805632"/>
              <a:ext cx="26" cy="502"/>
            </a:xfrm>
            <a:custGeom>
              <a:rect b="b" l="l" r="r" t="t"/>
              <a:pathLst>
                <a:path extrusionOk="0" fill="none" h="19" w="1">
                  <a:moveTo>
                    <a:pt x="0" y="1"/>
                  </a:moveTo>
                  <a:lnTo>
                    <a:pt x="0" y="1"/>
                  </a:lnTo>
                  <a:lnTo>
                    <a:pt x="0" y="1"/>
                  </a:lnTo>
                  <a:lnTo>
                    <a:pt x="0" y="19"/>
                  </a:lnTo>
                  <a:lnTo>
                    <a:pt x="0" y="19"/>
                  </a:lnTo>
                  <a:lnTo>
                    <a:pt x="0" y="19"/>
                  </a:lnTo>
                  <a:lnTo>
                    <a:pt x="0"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9"/>
            <p:cNvSpPr/>
            <p:nvPr/>
          </p:nvSpPr>
          <p:spPr>
            <a:xfrm>
              <a:off x="4059686" y="-1807059"/>
              <a:ext cx="978" cy="978"/>
            </a:xfrm>
            <a:custGeom>
              <a:rect b="b" l="l" r="r" t="t"/>
              <a:pathLst>
                <a:path extrusionOk="0" fill="none" h="37" w="37">
                  <a:moveTo>
                    <a:pt x="0" y="1"/>
                  </a:moveTo>
                  <a:lnTo>
                    <a:pt x="0" y="1"/>
                  </a:lnTo>
                  <a:lnTo>
                    <a:pt x="0" y="1"/>
                  </a:lnTo>
                  <a:lnTo>
                    <a:pt x="0" y="1"/>
                  </a:lnTo>
                  <a:lnTo>
                    <a:pt x="36" y="37"/>
                  </a:lnTo>
                  <a:lnTo>
                    <a:pt x="36" y="3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9"/>
            <p:cNvSpPr/>
            <p:nvPr/>
          </p:nvSpPr>
          <p:spPr>
            <a:xfrm>
              <a:off x="4063492" y="-1808486"/>
              <a:ext cx="28624" cy="2881"/>
            </a:xfrm>
            <a:custGeom>
              <a:rect b="b" l="l" r="r" t="t"/>
              <a:pathLst>
                <a:path extrusionOk="0" fill="none" h="109" w="1083">
                  <a:moveTo>
                    <a:pt x="1083" y="1"/>
                  </a:moveTo>
                  <a:lnTo>
                    <a:pt x="1083" y="1"/>
                  </a:lnTo>
                  <a:lnTo>
                    <a:pt x="397" y="73"/>
                  </a:lnTo>
                  <a:lnTo>
                    <a:pt x="0" y="109"/>
                  </a:lnTo>
                  <a:lnTo>
                    <a:pt x="0" y="109"/>
                  </a:lnTo>
                  <a:lnTo>
                    <a:pt x="397" y="109"/>
                  </a:lnTo>
                  <a:lnTo>
                    <a:pt x="1083" y="91"/>
                  </a:lnTo>
                  <a:lnTo>
                    <a:pt x="1083" y="91"/>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9"/>
            <p:cNvSpPr/>
            <p:nvPr/>
          </p:nvSpPr>
          <p:spPr>
            <a:xfrm>
              <a:off x="3951453" y="-1808486"/>
              <a:ext cx="99192" cy="12422"/>
            </a:xfrm>
            <a:custGeom>
              <a:rect b="b" l="l" r="r" t="t"/>
              <a:pathLst>
                <a:path extrusionOk="0" fill="none" h="470" w="3753">
                  <a:moveTo>
                    <a:pt x="0" y="1"/>
                  </a:moveTo>
                  <a:lnTo>
                    <a:pt x="0" y="1"/>
                  </a:lnTo>
                  <a:lnTo>
                    <a:pt x="36" y="127"/>
                  </a:lnTo>
                  <a:lnTo>
                    <a:pt x="90" y="217"/>
                  </a:lnTo>
                  <a:lnTo>
                    <a:pt x="180" y="307"/>
                  </a:lnTo>
                  <a:lnTo>
                    <a:pt x="271" y="361"/>
                  </a:lnTo>
                  <a:lnTo>
                    <a:pt x="397" y="416"/>
                  </a:lnTo>
                  <a:lnTo>
                    <a:pt x="523" y="452"/>
                  </a:lnTo>
                  <a:lnTo>
                    <a:pt x="649" y="470"/>
                  </a:lnTo>
                  <a:lnTo>
                    <a:pt x="794" y="470"/>
                  </a:lnTo>
                  <a:lnTo>
                    <a:pt x="794" y="470"/>
                  </a:lnTo>
                  <a:lnTo>
                    <a:pt x="1010" y="452"/>
                  </a:lnTo>
                  <a:lnTo>
                    <a:pt x="1227" y="434"/>
                  </a:lnTo>
                  <a:lnTo>
                    <a:pt x="1606" y="343"/>
                  </a:lnTo>
                  <a:lnTo>
                    <a:pt x="1894" y="271"/>
                  </a:lnTo>
                  <a:lnTo>
                    <a:pt x="2002" y="235"/>
                  </a:lnTo>
                  <a:lnTo>
                    <a:pt x="2002" y="235"/>
                  </a:lnTo>
                  <a:lnTo>
                    <a:pt x="1822" y="397"/>
                  </a:lnTo>
                  <a:lnTo>
                    <a:pt x="1822" y="397"/>
                  </a:lnTo>
                  <a:lnTo>
                    <a:pt x="2886" y="253"/>
                  </a:lnTo>
                  <a:lnTo>
                    <a:pt x="3716" y="163"/>
                  </a:lnTo>
                  <a:lnTo>
                    <a:pt x="3716" y="163"/>
                  </a:lnTo>
                  <a:lnTo>
                    <a:pt x="3752" y="127"/>
                  </a:lnTo>
                  <a:lnTo>
                    <a:pt x="3752" y="127"/>
                  </a:lnTo>
                  <a:lnTo>
                    <a:pt x="2706" y="145"/>
                  </a:lnTo>
                  <a:lnTo>
                    <a:pt x="2706" y="145"/>
                  </a:lnTo>
                  <a:lnTo>
                    <a:pt x="2039" y="145"/>
                  </a:lnTo>
                  <a:lnTo>
                    <a:pt x="1335" y="127"/>
                  </a:lnTo>
                  <a:lnTo>
                    <a:pt x="631" y="7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9"/>
            <p:cNvSpPr/>
            <p:nvPr/>
          </p:nvSpPr>
          <p:spPr>
            <a:xfrm>
              <a:off x="4061589" y="-1809438"/>
              <a:ext cx="26" cy="2881"/>
            </a:xfrm>
            <a:custGeom>
              <a:rect b="b" l="l" r="r" t="t"/>
              <a:pathLst>
                <a:path extrusionOk="0" fill="none" h="109" w="1">
                  <a:moveTo>
                    <a:pt x="0" y="1"/>
                  </a:moveTo>
                  <a:lnTo>
                    <a:pt x="0" y="1"/>
                  </a:lnTo>
                  <a:lnTo>
                    <a:pt x="0" y="1"/>
                  </a:lnTo>
                  <a:lnTo>
                    <a:pt x="0" y="1"/>
                  </a:lnTo>
                  <a:lnTo>
                    <a:pt x="0" y="109"/>
                  </a:lnTo>
                  <a:lnTo>
                    <a:pt x="0" y="10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9"/>
            <p:cNvSpPr/>
            <p:nvPr/>
          </p:nvSpPr>
          <p:spPr>
            <a:xfrm>
              <a:off x="4095446" y="-1813244"/>
              <a:ext cx="38165" cy="7638"/>
            </a:xfrm>
            <a:custGeom>
              <a:rect b="b" l="l" r="r" t="t"/>
              <a:pathLst>
                <a:path extrusionOk="0" fill="none" h="289" w="1444">
                  <a:moveTo>
                    <a:pt x="1173" y="0"/>
                  </a:moveTo>
                  <a:lnTo>
                    <a:pt x="1173" y="0"/>
                  </a:lnTo>
                  <a:lnTo>
                    <a:pt x="559" y="90"/>
                  </a:lnTo>
                  <a:lnTo>
                    <a:pt x="0" y="163"/>
                  </a:lnTo>
                  <a:lnTo>
                    <a:pt x="0" y="163"/>
                  </a:lnTo>
                  <a:lnTo>
                    <a:pt x="18" y="271"/>
                  </a:lnTo>
                  <a:lnTo>
                    <a:pt x="18" y="271"/>
                  </a:lnTo>
                  <a:lnTo>
                    <a:pt x="217" y="271"/>
                  </a:lnTo>
                  <a:lnTo>
                    <a:pt x="217" y="271"/>
                  </a:lnTo>
                  <a:lnTo>
                    <a:pt x="812" y="271"/>
                  </a:lnTo>
                  <a:lnTo>
                    <a:pt x="1443" y="289"/>
                  </a:lnTo>
                  <a:lnTo>
                    <a:pt x="1443" y="289"/>
                  </a:lnTo>
                  <a:lnTo>
                    <a:pt x="117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9"/>
            <p:cNvSpPr/>
            <p:nvPr/>
          </p:nvSpPr>
          <p:spPr>
            <a:xfrm>
              <a:off x="4373415" y="-1815147"/>
              <a:ext cx="18131" cy="38641"/>
            </a:xfrm>
            <a:custGeom>
              <a:rect b="b" l="l" r="r" t="t"/>
              <a:pathLst>
                <a:path extrusionOk="0" fill="none" h="1462" w="686">
                  <a:moveTo>
                    <a:pt x="271" y="0"/>
                  </a:moveTo>
                  <a:lnTo>
                    <a:pt x="271" y="0"/>
                  </a:lnTo>
                  <a:lnTo>
                    <a:pt x="163" y="18"/>
                  </a:lnTo>
                  <a:lnTo>
                    <a:pt x="163" y="18"/>
                  </a:lnTo>
                  <a:lnTo>
                    <a:pt x="90" y="54"/>
                  </a:lnTo>
                  <a:lnTo>
                    <a:pt x="54" y="90"/>
                  </a:lnTo>
                  <a:lnTo>
                    <a:pt x="18" y="144"/>
                  </a:lnTo>
                  <a:lnTo>
                    <a:pt x="0" y="217"/>
                  </a:lnTo>
                  <a:lnTo>
                    <a:pt x="18" y="289"/>
                  </a:lnTo>
                  <a:lnTo>
                    <a:pt x="18" y="379"/>
                  </a:lnTo>
                  <a:lnTo>
                    <a:pt x="90" y="559"/>
                  </a:lnTo>
                  <a:lnTo>
                    <a:pt x="199" y="758"/>
                  </a:lnTo>
                  <a:lnTo>
                    <a:pt x="343" y="992"/>
                  </a:lnTo>
                  <a:lnTo>
                    <a:pt x="505" y="1227"/>
                  </a:lnTo>
                  <a:lnTo>
                    <a:pt x="686" y="1461"/>
                  </a:lnTo>
                  <a:lnTo>
                    <a:pt x="271" y="0"/>
                  </a:lnTo>
                  <a:lnTo>
                    <a:pt x="271" y="0"/>
                  </a:lnTo>
                  <a:lnTo>
                    <a:pt x="27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9"/>
            <p:cNvSpPr/>
            <p:nvPr/>
          </p:nvSpPr>
          <p:spPr>
            <a:xfrm>
              <a:off x="3898989" y="-1818504"/>
              <a:ext cx="30553" cy="26721"/>
            </a:xfrm>
            <a:custGeom>
              <a:rect b="b" l="l" r="r" t="t"/>
              <a:pathLst>
                <a:path extrusionOk="0" fill="none" h="1011" w="1156">
                  <a:moveTo>
                    <a:pt x="1" y="1"/>
                  </a:moveTo>
                  <a:lnTo>
                    <a:pt x="506" y="993"/>
                  </a:lnTo>
                  <a:lnTo>
                    <a:pt x="524" y="1011"/>
                  </a:lnTo>
                  <a:lnTo>
                    <a:pt x="524" y="1011"/>
                  </a:lnTo>
                  <a:lnTo>
                    <a:pt x="524" y="1011"/>
                  </a:lnTo>
                  <a:lnTo>
                    <a:pt x="524" y="1011"/>
                  </a:lnTo>
                  <a:lnTo>
                    <a:pt x="794" y="776"/>
                  </a:lnTo>
                  <a:lnTo>
                    <a:pt x="993" y="578"/>
                  </a:lnTo>
                  <a:lnTo>
                    <a:pt x="1155" y="380"/>
                  </a:lnTo>
                  <a:lnTo>
                    <a:pt x="1155" y="380"/>
                  </a:lnTo>
                  <a:lnTo>
                    <a:pt x="849" y="253"/>
                  </a:lnTo>
                  <a:lnTo>
                    <a:pt x="560" y="145"/>
                  </a:lnTo>
                  <a:lnTo>
                    <a:pt x="271" y="55"/>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9"/>
            <p:cNvSpPr/>
            <p:nvPr/>
          </p:nvSpPr>
          <p:spPr>
            <a:xfrm>
              <a:off x="4021044" y="-1838987"/>
              <a:ext cx="35310" cy="28624"/>
            </a:xfrm>
            <a:custGeom>
              <a:rect b="b" l="l" r="r" t="t"/>
              <a:pathLst>
                <a:path extrusionOk="0" fill="none" h="1083" w="1336">
                  <a:moveTo>
                    <a:pt x="235" y="0"/>
                  </a:moveTo>
                  <a:lnTo>
                    <a:pt x="235" y="0"/>
                  </a:lnTo>
                  <a:lnTo>
                    <a:pt x="1" y="36"/>
                  </a:lnTo>
                  <a:lnTo>
                    <a:pt x="1" y="36"/>
                  </a:lnTo>
                  <a:lnTo>
                    <a:pt x="777" y="631"/>
                  </a:lnTo>
                  <a:lnTo>
                    <a:pt x="1318" y="1082"/>
                  </a:lnTo>
                  <a:lnTo>
                    <a:pt x="1318" y="1082"/>
                  </a:lnTo>
                  <a:lnTo>
                    <a:pt x="1336" y="1082"/>
                  </a:lnTo>
                  <a:lnTo>
                    <a:pt x="1336" y="1082"/>
                  </a:lnTo>
                  <a:lnTo>
                    <a:pt x="867" y="631"/>
                  </a:lnTo>
                  <a:lnTo>
                    <a:pt x="23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9"/>
            <p:cNvSpPr/>
            <p:nvPr/>
          </p:nvSpPr>
          <p:spPr>
            <a:xfrm>
              <a:off x="4063016" y="-1842344"/>
              <a:ext cx="29099" cy="35786"/>
            </a:xfrm>
            <a:custGeom>
              <a:rect b="b" l="l" r="r" t="t"/>
              <a:pathLst>
                <a:path extrusionOk="0" fill="none" h="1354" w="1101">
                  <a:moveTo>
                    <a:pt x="1083" y="1"/>
                  </a:moveTo>
                  <a:lnTo>
                    <a:pt x="1083" y="1"/>
                  </a:lnTo>
                  <a:lnTo>
                    <a:pt x="415" y="849"/>
                  </a:lnTo>
                  <a:lnTo>
                    <a:pt x="0" y="1354"/>
                  </a:lnTo>
                  <a:lnTo>
                    <a:pt x="0" y="1354"/>
                  </a:lnTo>
                  <a:lnTo>
                    <a:pt x="397" y="921"/>
                  </a:lnTo>
                  <a:lnTo>
                    <a:pt x="1101" y="217"/>
                  </a:lnTo>
                  <a:lnTo>
                    <a:pt x="1101" y="217"/>
                  </a:lnTo>
                  <a:lnTo>
                    <a:pt x="108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9"/>
            <p:cNvSpPr/>
            <p:nvPr/>
          </p:nvSpPr>
          <p:spPr>
            <a:xfrm>
              <a:off x="4132633" y="-1843771"/>
              <a:ext cx="102522" cy="72973"/>
            </a:xfrm>
            <a:custGeom>
              <a:rect b="b" l="l" r="r" t="t"/>
              <a:pathLst>
                <a:path extrusionOk="0" fill="none" h="2761" w="3879">
                  <a:moveTo>
                    <a:pt x="2634" y="1"/>
                  </a:moveTo>
                  <a:lnTo>
                    <a:pt x="2634" y="1"/>
                  </a:lnTo>
                  <a:lnTo>
                    <a:pt x="2634" y="55"/>
                  </a:lnTo>
                  <a:lnTo>
                    <a:pt x="2634" y="55"/>
                  </a:lnTo>
                  <a:lnTo>
                    <a:pt x="2634" y="145"/>
                  </a:lnTo>
                  <a:lnTo>
                    <a:pt x="2598" y="235"/>
                  </a:lnTo>
                  <a:lnTo>
                    <a:pt x="2544" y="307"/>
                  </a:lnTo>
                  <a:lnTo>
                    <a:pt x="2454" y="398"/>
                  </a:lnTo>
                  <a:lnTo>
                    <a:pt x="2327" y="470"/>
                  </a:lnTo>
                  <a:lnTo>
                    <a:pt x="2183" y="542"/>
                  </a:lnTo>
                  <a:lnTo>
                    <a:pt x="1858" y="686"/>
                  </a:lnTo>
                  <a:lnTo>
                    <a:pt x="1443" y="812"/>
                  </a:lnTo>
                  <a:lnTo>
                    <a:pt x="992" y="921"/>
                  </a:lnTo>
                  <a:lnTo>
                    <a:pt x="505" y="1029"/>
                  </a:lnTo>
                  <a:lnTo>
                    <a:pt x="0" y="1119"/>
                  </a:lnTo>
                  <a:lnTo>
                    <a:pt x="0" y="1119"/>
                  </a:lnTo>
                  <a:lnTo>
                    <a:pt x="469" y="1480"/>
                  </a:lnTo>
                  <a:lnTo>
                    <a:pt x="469" y="1480"/>
                  </a:lnTo>
                  <a:lnTo>
                    <a:pt x="902" y="1498"/>
                  </a:lnTo>
                  <a:lnTo>
                    <a:pt x="1299" y="1552"/>
                  </a:lnTo>
                  <a:lnTo>
                    <a:pt x="1678" y="1606"/>
                  </a:lnTo>
                  <a:lnTo>
                    <a:pt x="2021" y="1678"/>
                  </a:lnTo>
                  <a:lnTo>
                    <a:pt x="2291" y="1751"/>
                  </a:lnTo>
                  <a:lnTo>
                    <a:pt x="2417" y="1805"/>
                  </a:lnTo>
                  <a:lnTo>
                    <a:pt x="2526" y="1859"/>
                  </a:lnTo>
                  <a:lnTo>
                    <a:pt x="2598" y="1913"/>
                  </a:lnTo>
                  <a:lnTo>
                    <a:pt x="2670" y="1967"/>
                  </a:lnTo>
                  <a:lnTo>
                    <a:pt x="2724" y="2039"/>
                  </a:lnTo>
                  <a:lnTo>
                    <a:pt x="2742" y="2111"/>
                  </a:lnTo>
                  <a:lnTo>
                    <a:pt x="2742" y="2111"/>
                  </a:lnTo>
                  <a:lnTo>
                    <a:pt x="2742" y="2201"/>
                  </a:lnTo>
                  <a:lnTo>
                    <a:pt x="2724" y="2274"/>
                  </a:lnTo>
                  <a:lnTo>
                    <a:pt x="2688" y="2346"/>
                  </a:lnTo>
                  <a:lnTo>
                    <a:pt x="2616" y="2400"/>
                  </a:lnTo>
                  <a:lnTo>
                    <a:pt x="2544" y="2454"/>
                  </a:lnTo>
                  <a:lnTo>
                    <a:pt x="2454" y="2490"/>
                  </a:lnTo>
                  <a:lnTo>
                    <a:pt x="2219" y="2562"/>
                  </a:lnTo>
                  <a:lnTo>
                    <a:pt x="2219" y="2562"/>
                  </a:lnTo>
                  <a:lnTo>
                    <a:pt x="2417" y="2652"/>
                  </a:lnTo>
                  <a:lnTo>
                    <a:pt x="2616" y="2707"/>
                  </a:lnTo>
                  <a:lnTo>
                    <a:pt x="2778" y="2761"/>
                  </a:lnTo>
                  <a:lnTo>
                    <a:pt x="2923" y="2761"/>
                  </a:lnTo>
                  <a:lnTo>
                    <a:pt x="2923" y="2761"/>
                  </a:lnTo>
                  <a:lnTo>
                    <a:pt x="3013" y="2761"/>
                  </a:lnTo>
                  <a:lnTo>
                    <a:pt x="3085" y="2743"/>
                  </a:lnTo>
                  <a:lnTo>
                    <a:pt x="3139" y="2707"/>
                  </a:lnTo>
                  <a:lnTo>
                    <a:pt x="3193" y="2652"/>
                  </a:lnTo>
                  <a:lnTo>
                    <a:pt x="3193" y="2652"/>
                  </a:lnTo>
                  <a:lnTo>
                    <a:pt x="3247" y="2580"/>
                  </a:lnTo>
                  <a:lnTo>
                    <a:pt x="3283" y="2508"/>
                  </a:lnTo>
                  <a:lnTo>
                    <a:pt x="3301" y="2436"/>
                  </a:lnTo>
                  <a:lnTo>
                    <a:pt x="3319" y="2364"/>
                  </a:lnTo>
                  <a:lnTo>
                    <a:pt x="3301" y="2220"/>
                  </a:lnTo>
                  <a:lnTo>
                    <a:pt x="3265" y="2075"/>
                  </a:lnTo>
                  <a:lnTo>
                    <a:pt x="3175" y="1949"/>
                  </a:lnTo>
                  <a:lnTo>
                    <a:pt x="3085" y="1823"/>
                  </a:lnTo>
                  <a:lnTo>
                    <a:pt x="2959" y="1696"/>
                  </a:lnTo>
                  <a:lnTo>
                    <a:pt x="2832" y="1570"/>
                  </a:lnTo>
                  <a:lnTo>
                    <a:pt x="2544" y="1354"/>
                  </a:lnTo>
                  <a:lnTo>
                    <a:pt x="2273" y="1191"/>
                  </a:lnTo>
                  <a:lnTo>
                    <a:pt x="1966" y="1029"/>
                  </a:lnTo>
                  <a:lnTo>
                    <a:pt x="1966" y="1029"/>
                  </a:lnTo>
                  <a:lnTo>
                    <a:pt x="2165" y="1047"/>
                  </a:lnTo>
                  <a:lnTo>
                    <a:pt x="2598" y="1047"/>
                  </a:lnTo>
                  <a:lnTo>
                    <a:pt x="2598" y="1047"/>
                  </a:lnTo>
                  <a:lnTo>
                    <a:pt x="2814" y="1047"/>
                  </a:lnTo>
                  <a:lnTo>
                    <a:pt x="3049" y="1029"/>
                  </a:lnTo>
                  <a:lnTo>
                    <a:pt x="3265" y="1011"/>
                  </a:lnTo>
                  <a:lnTo>
                    <a:pt x="3482" y="957"/>
                  </a:lnTo>
                  <a:lnTo>
                    <a:pt x="3644" y="903"/>
                  </a:lnTo>
                  <a:lnTo>
                    <a:pt x="3716" y="849"/>
                  </a:lnTo>
                  <a:lnTo>
                    <a:pt x="3789" y="812"/>
                  </a:lnTo>
                  <a:lnTo>
                    <a:pt x="3825" y="758"/>
                  </a:lnTo>
                  <a:lnTo>
                    <a:pt x="3861" y="686"/>
                  </a:lnTo>
                  <a:lnTo>
                    <a:pt x="3879" y="614"/>
                  </a:lnTo>
                  <a:lnTo>
                    <a:pt x="3861" y="542"/>
                  </a:lnTo>
                  <a:lnTo>
                    <a:pt x="3861" y="542"/>
                  </a:lnTo>
                  <a:lnTo>
                    <a:pt x="3825" y="452"/>
                  </a:lnTo>
                  <a:lnTo>
                    <a:pt x="3752" y="361"/>
                  </a:lnTo>
                  <a:lnTo>
                    <a:pt x="3626" y="289"/>
                  </a:lnTo>
                  <a:lnTo>
                    <a:pt x="3482" y="217"/>
                  </a:lnTo>
                  <a:lnTo>
                    <a:pt x="3301" y="145"/>
                  </a:lnTo>
                  <a:lnTo>
                    <a:pt x="3103" y="91"/>
                  </a:lnTo>
                  <a:lnTo>
                    <a:pt x="263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9"/>
            <p:cNvSpPr/>
            <p:nvPr/>
          </p:nvSpPr>
          <p:spPr>
            <a:xfrm>
              <a:off x="4057756" y="-1843771"/>
              <a:ext cx="3859" cy="28650"/>
            </a:xfrm>
            <a:custGeom>
              <a:rect b="b" l="l" r="r" t="t"/>
              <a:pathLst>
                <a:path extrusionOk="0" fill="none" h="1084" w="146">
                  <a:moveTo>
                    <a:pt x="127" y="1"/>
                  </a:moveTo>
                  <a:lnTo>
                    <a:pt x="127" y="1"/>
                  </a:lnTo>
                  <a:lnTo>
                    <a:pt x="1" y="19"/>
                  </a:lnTo>
                  <a:lnTo>
                    <a:pt x="1" y="19"/>
                  </a:lnTo>
                  <a:lnTo>
                    <a:pt x="127" y="1083"/>
                  </a:lnTo>
                  <a:lnTo>
                    <a:pt x="127" y="1083"/>
                  </a:lnTo>
                  <a:lnTo>
                    <a:pt x="145" y="1065"/>
                  </a:lnTo>
                  <a:lnTo>
                    <a:pt x="145" y="1065"/>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9"/>
            <p:cNvSpPr/>
            <p:nvPr/>
          </p:nvSpPr>
          <p:spPr>
            <a:xfrm>
              <a:off x="4091613" y="-1845198"/>
              <a:ext cx="5762" cy="8140"/>
            </a:xfrm>
            <a:custGeom>
              <a:rect b="b" l="l" r="r" t="t"/>
              <a:pathLst>
                <a:path extrusionOk="0" fill="none" h="308" w="218">
                  <a:moveTo>
                    <a:pt x="73" y="1"/>
                  </a:moveTo>
                  <a:lnTo>
                    <a:pt x="73" y="1"/>
                  </a:lnTo>
                  <a:lnTo>
                    <a:pt x="1" y="91"/>
                  </a:lnTo>
                  <a:lnTo>
                    <a:pt x="1" y="91"/>
                  </a:lnTo>
                  <a:lnTo>
                    <a:pt x="37" y="307"/>
                  </a:lnTo>
                  <a:lnTo>
                    <a:pt x="37" y="307"/>
                  </a:lnTo>
                  <a:lnTo>
                    <a:pt x="217" y="145"/>
                  </a:lnTo>
                  <a:lnTo>
                    <a:pt x="217" y="145"/>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9"/>
            <p:cNvSpPr/>
            <p:nvPr/>
          </p:nvSpPr>
          <p:spPr>
            <a:xfrm>
              <a:off x="4093516" y="-1847101"/>
              <a:ext cx="9568" cy="5260"/>
            </a:xfrm>
            <a:custGeom>
              <a:rect b="b" l="l" r="r" t="t"/>
              <a:pathLst>
                <a:path extrusionOk="0" fill="none" h="199" w="362">
                  <a:moveTo>
                    <a:pt x="362" y="0"/>
                  </a:moveTo>
                  <a:lnTo>
                    <a:pt x="362" y="0"/>
                  </a:lnTo>
                  <a:lnTo>
                    <a:pt x="55" y="0"/>
                  </a:lnTo>
                  <a:lnTo>
                    <a:pt x="55" y="0"/>
                  </a:lnTo>
                  <a:lnTo>
                    <a:pt x="1" y="73"/>
                  </a:lnTo>
                  <a:lnTo>
                    <a:pt x="1" y="73"/>
                  </a:lnTo>
                  <a:lnTo>
                    <a:pt x="145" y="199"/>
                  </a:lnTo>
                  <a:lnTo>
                    <a:pt x="145" y="199"/>
                  </a:lnTo>
                  <a:lnTo>
                    <a:pt x="36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9"/>
            <p:cNvSpPr/>
            <p:nvPr/>
          </p:nvSpPr>
          <p:spPr>
            <a:xfrm>
              <a:off x="3961919" y="-1877628"/>
              <a:ext cx="57723" cy="31029"/>
            </a:xfrm>
            <a:custGeom>
              <a:rect b="b" l="l" r="r" t="t"/>
              <a:pathLst>
                <a:path extrusionOk="0" fill="none" h="1174" w="2184">
                  <a:moveTo>
                    <a:pt x="759" y="1"/>
                  </a:moveTo>
                  <a:lnTo>
                    <a:pt x="759" y="1"/>
                  </a:lnTo>
                  <a:lnTo>
                    <a:pt x="380" y="19"/>
                  </a:lnTo>
                  <a:lnTo>
                    <a:pt x="181" y="37"/>
                  </a:lnTo>
                  <a:lnTo>
                    <a:pt x="1" y="55"/>
                  </a:lnTo>
                  <a:lnTo>
                    <a:pt x="1" y="55"/>
                  </a:lnTo>
                  <a:lnTo>
                    <a:pt x="416" y="271"/>
                  </a:lnTo>
                  <a:lnTo>
                    <a:pt x="849" y="524"/>
                  </a:lnTo>
                  <a:lnTo>
                    <a:pt x="1300" y="831"/>
                  </a:lnTo>
                  <a:lnTo>
                    <a:pt x="1751" y="1155"/>
                  </a:lnTo>
                  <a:lnTo>
                    <a:pt x="1751" y="1155"/>
                  </a:lnTo>
                  <a:lnTo>
                    <a:pt x="2184" y="1173"/>
                  </a:lnTo>
                  <a:lnTo>
                    <a:pt x="2184" y="1173"/>
                  </a:lnTo>
                  <a:lnTo>
                    <a:pt x="1661" y="596"/>
                  </a:lnTo>
                  <a:lnTo>
                    <a:pt x="1155" y="19"/>
                  </a:lnTo>
                  <a:lnTo>
                    <a:pt x="1155" y="19"/>
                  </a:lnTo>
                  <a:lnTo>
                    <a:pt x="75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9"/>
            <p:cNvSpPr/>
            <p:nvPr/>
          </p:nvSpPr>
          <p:spPr>
            <a:xfrm>
              <a:off x="4052999" y="-1877628"/>
              <a:ext cx="8616" cy="31505"/>
            </a:xfrm>
            <a:custGeom>
              <a:rect b="b" l="l" r="r" t="t"/>
              <a:pathLst>
                <a:path extrusionOk="0" fill="none" h="1192" w="326">
                  <a:moveTo>
                    <a:pt x="1" y="1"/>
                  </a:moveTo>
                  <a:lnTo>
                    <a:pt x="1" y="1"/>
                  </a:lnTo>
                  <a:lnTo>
                    <a:pt x="91" y="614"/>
                  </a:lnTo>
                  <a:lnTo>
                    <a:pt x="181" y="1191"/>
                  </a:lnTo>
                  <a:lnTo>
                    <a:pt x="181" y="1191"/>
                  </a:lnTo>
                  <a:lnTo>
                    <a:pt x="307" y="1191"/>
                  </a:lnTo>
                  <a:lnTo>
                    <a:pt x="307" y="1191"/>
                  </a:lnTo>
                  <a:lnTo>
                    <a:pt x="325" y="253"/>
                  </a:lnTo>
                  <a:lnTo>
                    <a:pt x="325" y="25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9"/>
            <p:cNvSpPr/>
            <p:nvPr/>
          </p:nvSpPr>
          <p:spPr>
            <a:xfrm>
              <a:off x="3990068" y="-1918146"/>
              <a:ext cx="27672" cy="25769"/>
            </a:xfrm>
            <a:custGeom>
              <a:rect b="b" l="l" r="r" t="t"/>
              <a:pathLst>
                <a:path extrusionOk="0" fill="none" h="975" w="1047">
                  <a:moveTo>
                    <a:pt x="0" y="0"/>
                  </a:moveTo>
                  <a:lnTo>
                    <a:pt x="0" y="0"/>
                  </a:lnTo>
                  <a:lnTo>
                    <a:pt x="181" y="127"/>
                  </a:lnTo>
                  <a:lnTo>
                    <a:pt x="379" y="289"/>
                  </a:lnTo>
                  <a:lnTo>
                    <a:pt x="704" y="596"/>
                  </a:lnTo>
                  <a:lnTo>
                    <a:pt x="938" y="866"/>
                  </a:lnTo>
                  <a:lnTo>
                    <a:pt x="1047" y="975"/>
                  </a:lnTo>
                  <a:lnTo>
                    <a:pt x="1047" y="975"/>
                  </a:lnTo>
                  <a:lnTo>
                    <a:pt x="992" y="848"/>
                  </a:lnTo>
                  <a:lnTo>
                    <a:pt x="902" y="488"/>
                  </a:lnTo>
                  <a:lnTo>
                    <a:pt x="902" y="488"/>
                  </a:lnTo>
                  <a:lnTo>
                    <a:pt x="433" y="21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9"/>
            <p:cNvSpPr/>
            <p:nvPr/>
          </p:nvSpPr>
          <p:spPr>
            <a:xfrm>
              <a:off x="4257544" y="-1921952"/>
              <a:ext cx="98716" cy="46755"/>
            </a:xfrm>
            <a:custGeom>
              <a:rect b="b" l="l" r="r" t="t"/>
              <a:pathLst>
                <a:path extrusionOk="0" fill="none" h="1769" w="3735">
                  <a:moveTo>
                    <a:pt x="2472" y="0"/>
                  </a:moveTo>
                  <a:lnTo>
                    <a:pt x="2472" y="0"/>
                  </a:lnTo>
                  <a:lnTo>
                    <a:pt x="2219" y="18"/>
                  </a:lnTo>
                  <a:lnTo>
                    <a:pt x="1949" y="72"/>
                  </a:lnTo>
                  <a:lnTo>
                    <a:pt x="1714" y="144"/>
                  </a:lnTo>
                  <a:lnTo>
                    <a:pt x="1480" y="235"/>
                  </a:lnTo>
                  <a:lnTo>
                    <a:pt x="1263" y="343"/>
                  </a:lnTo>
                  <a:lnTo>
                    <a:pt x="1047" y="451"/>
                  </a:lnTo>
                  <a:lnTo>
                    <a:pt x="866" y="595"/>
                  </a:lnTo>
                  <a:lnTo>
                    <a:pt x="686" y="722"/>
                  </a:lnTo>
                  <a:lnTo>
                    <a:pt x="397" y="974"/>
                  </a:lnTo>
                  <a:lnTo>
                    <a:pt x="181" y="1209"/>
                  </a:lnTo>
                  <a:lnTo>
                    <a:pt x="1" y="1425"/>
                  </a:lnTo>
                  <a:lnTo>
                    <a:pt x="1" y="1425"/>
                  </a:lnTo>
                  <a:lnTo>
                    <a:pt x="343" y="1570"/>
                  </a:lnTo>
                  <a:lnTo>
                    <a:pt x="686" y="1678"/>
                  </a:lnTo>
                  <a:lnTo>
                    <a:pt x="686" y="1678"/>
                  </a:lnTo>
                  <a:lnTo>
                    <a:pt x="848" y="1624"/>
                  </a:lnTo>
                  <a:lnTo>
                    <a:pt x="1011" y="1606"/>
                  </a:lnTo>
                  <a:lnTo>
                    <a:pt x="1191" y="1588"/>
                  </a:lnTo>
                  <a:lnTo>
                    <a:pt x="1354" y="1570"/>
                  </a:lnTo>
                  <a:lnTo>
                    <a:pt x="1354" y="1570"/>
                  </a:lnTo>
                  <a:lnTo>
                    <a:pt x="1570" y="1588"/>
                  </a:lnTo>
                  <a:lnTo>
                    <a:pt x="1805" y="1624"/>
                  </a:lnTo>
                  <a:lnTo>
                    <a:pt x="2021" y="1678"/>
                  </a:lnTo>
                  <a:lnTo>
                    <a:pt x="2256" y="1768"/>
                  </a:lnTo>
                  <a:lnTo>
                    <a:pt x="2256" y="1768"/>
                  </a:lnTo>
                  <a:lnTo>
                    <a:pt x="2544" y="1678"/>
                  </a:lnTo>
                  <a:lnTo>
                    <a:pt x="2797" y="1588"/>
                  </a:lnTo>
                  <a:lnTo>
                    <a:pt x="3031" y="1461"/>
                  </a:lnTo>
                  <a:lnTo>
                    <a:pt x="3230" y="1317"/>
                  </a:lnTo>
                  <a:lnTo>
                    <a:pt x="3392" y="1173"/>
                  </a:lnTo>
                  <a:lnTo>
                    <a:pt x="3536" y="1028"/>
                  </a:lnTo>
                  <a:lnTo>
                    <a:pt x="3645" y="902"/>
                  </a:lnTo>
                  <a:lnTo>
                    <a:pt x="3735" y="758"/>
                  </a:lnTo>
                  <a:lnTo>
                    <a:pt x="3609" y="307"/>
                  </a:lnTo>
                  <a:lnTo>
                    <a:pt x="3609" y="307"/>
                  </a:lnTo>
                  <a:lnTo>
                    <a:pt x="3320" y="162"/>
                  </a:lnTo>
                  <a:lnTo>
                    <a:pt x="3031" y="72"/>
                  </a:lnTo>
                  <a:lnTo>
                    <a:pt x="2743" y="18"/>
                  </a:lnTo>
                  <a:lnTo>
                    <a:pt x="24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9"/>
            <p:cNvSpPr/>
            <p:nvPr/>
          </p:nvSpPr>
          <p:spPr>
            <a:xfrm>
              <a:off x="3962897" y="-1922904"/>
              <a:ext cx="25769" cy="40544"/>
            </a:xfrm>
            <a:custGeom>
              <a:rect b="b" l="l" r="r" t="t"/>
              <a:pathLst>
                <a:path extrusionOk="0" fill="none" h="1534" w="975">
                  <a:moveTo>
                    <a:pt x="397" y="0"/>
                  </a:moveTo>
                  <a:lnTo>
                    <a:pt x="397" y="0"/>
                  </a:lnTo>
                  <a:lnTo>
                    <a:pt x="307" y="0"/>
                  </a:lnTo>
                  <a:lnTo>
                    <a:pt x="235" y="36"/>
                  </a:lnTo>
                  <a:lnTo>
                    <a:pt x="162" y="54"/>
                  </a:lnTo>
                  <a:lnTo>
                    <a:pt x="126" y="108"/>
                  </a:lnTo>
                  <a:lnTo>
                    <a:pt x="126" y="108"/>
                  </a:lnTo>
                  <a:lnTo>
                    <a:pt x="54" y="217"/>
                  </a:lnTo>
                  <a:lnTo>
                    <a:pt x="18" y="325"/>
                  </a:lnTo>
                  <a:lnTo>
                    <a:pt x="0" y="415"/>
                  </a:lnTo>
                  <a:lnTo>
                    <a:pt x="0" y="523"/>
                  </a:lnTo>
                  <a:lnTo>
                    <a:pt x="36" y="631"/>
                  </a:lnTo>
                  <a:lnTo>
                    <a:pt x="72" y="722"/>
                  </a:lnTo>
                  <a:lnTo>
                    <a:pt x="126" y="830"/>
                  </a:lnTo>
                  <a:lnTo>
                    <a:pt x="198" y="920"/>
                  </a:lnTo>
                  <a:lnTo>
                    <a:pt x="379" y="1100"/>
                  </a:lnTo>
                  <a:lnTo>
                    <a:pt x="577" y="1263"/>
                  </a:lnTo>
                  <a:lnTo>
                    <a:pt x="776" y="1407"/>
                  </a:lnTo>
                  <a:lnTo>
                    <a:pt x="974" y="1533"/>
                  </a:lnTo>
                  <a:lnTo>
                    <a:pt x="974" y="1533"/>
                  </a:lnTo>
                  <a:lnTo>
                    <a:pt x="794" y="1317"/>
                  </a:lnTo>
                  <a:lnTo>
                    <a:pt x="649" y="1100"/>
                  </a:lnTo>
                  <a:lnTo>
                    <a:pt x="523" y="884"/>
                  </a:lnTo>
                  <a:lnTo>
                    <a:pt x="433" y="704"/>
                  </a:lnTo>
                  <a:lnTo>
                    <a:pt x="361" y="541"/>
                  </a:lnTo>
                  <a:lnTo>
                    <a:pt x="325" y="379"/>
                  </a:lnTo>
                  <a:lnTo>
                    <a:pt x="325" y="253"/>
                  </a:lnTo>
                  <a:lnTo>
                    <a:pt x="343" y="198"/>
                  </a:lnTo>
                  <a:lnTo>
                    <a:pt x="379" y="144"/>
                  </a:lnTo>
                  <a:lnTo>
                    <a:pt x="379" y="144"/>
                  </a:lnTo>
                  <a:lnTo>
                    <a:pt x="415" y="90"/>
                  </a:lnTo>
                  <a:lnTo>
                    <a:pt x="469" y="54"/>
                  </a:lnTo>
                  <a:lnTo>
                    <a:pt x="523" y="36"/>
                  </a:lnTo>
                  <a:lnTo>
                    <a:pt x="595" y="18"/>
                  </a:lnTo>
                  <a:lnTo>
                    <a:pt x="595" y="18"/>
                  </a:lnTo>
                  <a:lnTo>
                    <a:pt x="487" y="0"/>
                  </a:lnTo>
                  <a:lnTo>
                    <a:pt x="39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9"/>
            <p:cNvSpPr/>
            <p:nvPr/>
          </p:nvSpPr>
          <p:spPr>
            <a:xfrm>
              <a:off x="4094970" y="-1937229"/>
              <a:ext cx="137330" cy="90153"/>
            </a:xfrm>
            <a:custGeom>
              <a:rect b="b" l="l" r="r" t="t"/>
              <a:pathLst>
                <a:path extrusionOk="0" fill="none" h="3411" w="5196">
                  <a:moveTo>
                    <a:pt x="3987" y="1"/>
                  </a:moveTo>
                  <a:lnTo>
                    <a:pt x="3987" y="1"/>
                  </a:lnTo>
                  <a:lnTo>
                    <a:pt x="3842" y="19"/>
                  </a:lnTo>
                  <a:lnTo>
                    <a:pt x="3662" y="91"/>
                  </a:lnTo>
                  <a:lnTo>
                    <a:pt x="3482" y="181"/>
                  </a:lnTo>
                  <a:lnTo>
                    <a:pt x="3265" y="308"/>
                  </a:lnTo>
                  <a:lnTo>
                    <a:pt x="3031" y="470"/>
                  </a:lnTo>
                  <a:lnTo>
                    <a:pt x="2796" y="632"/>
                  </a:lnTo>
                  <a:lnTo>
                    <a:pt x="2291" y="1047"/>
                  </a:lnTo>
                  <a:lnTo>
                    <a:pt x="1786" y="1498"/>
                  </a:lnTo>
                  <a:lnTo>
                    <a:pt x="1281" y="1967"/>
                  </a:lnTo>
                  <a:lnTo>
                    <a:pt x="830" y="2418"/>
                  </a:lnTo>
                  <a:lnTo>
                    <a:pt x="433" y="2833"/>
                  </a:lnTo>
                  <a:lnTo>
                    <a:pt x="433" y="2833"/>
                  </a:lnTo>
                  <a:lnTo>
                    <a:pt x="0" y="3410"/>
                  </a:lnTo>
                  <a:lnTo>
                    <a:pt x="0" y="3410"/>
                  </a:lnTo>
                  <a:lnTo>
                    <a:pt x="325" y="3374"/>
                  </a:lnTo>
                  <a:lnTo>
                    <a:pt x="325" y="3374"/>
                  </a:lnTo>
                  <a:lnTo>
                    <a:pt x="686" y="3050"/>
                  </a:lnTo>
                  <a:lnTo>
                    <a:pt x="1046" y="2725"/>
                  </a:lnTo>
                  <a:lnTo>
                    <a:pt x="1407" y="2418"/>
                  </a:lnTo>
                  <a:lnTo>
                    <a:pt x="1750" y="2148"/>
                  </a:lnTo>
                  <a:lnTo>
                    <a:pt x="2075" y="1913"/>
                  </a:lnTo>
                  <a:lnTo>
                    <a:pt x="2381" y="1733"/>
                  </a:lnTo>
                  <a:lnTo>
                    <a:pt x="2526" y="1661"/>
                  </a:lnTo>
                  <a:lnTo>
                    <a:pt x="2652" y="1606"/>
                  </a:lnTo>
                  <a:lnTo>
                    <a:pt x="2760" y="1588"/>
                  </a:lnTo>
                  <a:lnTo>
                    <a:pt x="2868" y="1570"/>
                  </a:lnTo>
                  <a:lnTo>
                    <a:pt x="2868" y="1570"/>
                  </a:lnTo>
                  <a:lnTo>
                    <a:pt x="2959" y="1588"/>
                  </a:lnTo>
                  <a:lnTo>
                    <a:pt x="3049" y="1624"/>
                  </a:lnTo>
                  <a:lnTo>
                    <a:pt x="3049" y="1624"/>
                  </a:lnTo>
                  <a:lnTo>
                    <a:pt x="3121" y="1679"/>
                  </a:lnTo>
                  <a:lnTo>
                    <a:pt x="3157" y="1769"/>
                  </a:lnTo>
                  <a:lnTo>
                    <a:pt x="3175" y="1841"/>
                  </a:lnTo>
                  <a:lnTo>
                    <a:pt x="3157" y="1931"/>
                  </a:lnTo>
                  <a:lnTo>
                    <a:pt x="3139" y="2039"/>
                  </a:lnTo>
                  <a:lnTo>
                    <a:pt x="3085" y="2148"/>
                  </a:lnTo>
                  <a:lnTo>
                    <a:pt x="2959" y="2364"/>
                  </a:lnTo>
                  <a:lnTo>
                    <a:pt x="2778" y="2581"/>
                  </a:lnTo>
                  <a:lnTo>
                    <a:pt x="2598" y="2797"/>
                  </a:lnTo>
                  <a:lnTo>
                    <a:pt x="2399" y="2977"/>
                  </a:lnTo>
                  <a:lnTo>
                    <a:pt x="2237" y="3140"/>
                  </a:lnTo>
                  <a:lnTo>
                    <a:pt x="2237" y="3140"/>
                  </a:lnTo>
                  <a:lnTo>
                    <a:pt x="2778" y="3050"/>
                  </a:lnTo>
                  <a:lnTo>
                    <a:pt x="3319" y="2941"/>
                  </a:lnTo>
                  <a:lnTo>
                    <a:pt x="3824" y="2833"/>
                  </a:lnTo>
                  <a:lnTo>
                    <a:pt x="4275" y="2689"/>
                  </a:lnTo>
                  <a:lnTo>
                    <a:pt x="4492" y="2617"/>
                  </a:lnTo>
                  <a:lnTo>
                    <a:pt x="4672" y="2544"/>
                  </a:lnTo>
                  <a:lnTo>
                    <a:pt x="4835" y="2472"/>
                  </a:lnTo>
                  <a:lnTo>
                    <a:pt x="4961" y="2382"/>
                  </a:lnTo>
                  <a:lnTo>
                    <a:pt x="5069" y="2310"/>
                  </a:lnTo>
                  <a:lnTo>
                    <a:pt x="5141" y="2220"/>
                  </a:lnTo>
                  <a:lnTo>
                    <a:pt x="5177" y="2112"/>
                  </a:lnTo>
                  <a:lnTo>
                    <a:pt x="5195" y="2021"/>
                  </a:lnTo>
                  <a:lnTo>
                    <a:pt x="5195" y="2021"/>
                  </a:lnTo>
                  <a:lnTo>
                    <a:pt x="5159" y="1877"/>
                  </a:lnTo>
                  <a:lnTo>
                    <a:pt x="5087" y="1769"/>
                  </a:lnTo>
                  <a:lnTo>
                    <a:pt x="5015" y="1679"/>
                  </a:lnTo>
                  <a:lnTo>
                    <a:pt x="4907" y="1606"/>
                  </a:lnTo>
                  <a:lnTo>
                    <a:pt x="4799" y="1570"/>
                  </a:lnTo>
                  <a:lnTo>
                    <a:pt x="4672" y="1534"/>
                  </a:lnTo>
                  <a:lnTo>
                    <a:pt x="4528" y="1516"/>
                  </a:lnTo>
                  <a:lnTo>
                    <a:pt x="4384" y="1498"/>
                  </a:lnTo>
                  <a:lnTo>
                    <a:pt x="4384" y="1498"/>
                  </a:lnTo>
                  <a:lnTo>
                    <a:pt x="4167" y="1516"/>
                  </a:lnTo>
                  <a:lnTo>
                    <a:pt x="3951" y="1534"/>
                  </a:lnTo>
                  <a:lnTo>
                    <a:pt x="3554" y="1624"/>
                  </a:lnTo>
                  <a:lnTo>
                    <a:pt x="3265" y="1697"/>
                  </a:lnTo>
                  <a:lnTo>
                    <a:pt x="3157" y="1751"/>
                  </a:lnTo>
                  <a:lnTo>
                    <a:pt x="3157" y="1751"/>
                  </a:lnTo>
                  <a:lnTo>
                    <a:pt x="3410" y="1534"/>
                  </a:lnTo>
                  <a:lnTo>
                    <a:pt x="3626" y="1318"/>
                  </a:lnTo>
                  <a:lnTo>
                    <a:pt x="3879" y="1047"/>
                  </a:lnTo>
                  <a:lnTo>
                    <a:pt x="4005" y="903"/>
                  </a:lnTo>
                  <a:lnTo>
                    <a:pt x="4095" y="759"/>
                  </a:lnTo>
                  <a:lnTo>
                    <a:pt x="4185" y="614"/>
                  </a:lnTo>
                  <a:lnTo>
                    <a:pt x="4257" y="488"/>
                  </a:lnTo>
                  <a:lnTo>
                    <a:pt x="4293" y="362"/>
                  </a:lnTo>
                  <a:lnTo>
                    <a:pt x="4293" y="235"/>
                  </a:lnTo>
                  <a:lnTo>
                    <a:pt x="4275" y="181"/>
                  </a:lnTo>
                  <a:lnTo>
                    <a:pt x="4257" y="145"/>
                  </a:lnTo>
                  <a:lnTo>
                    <a:pt x="4221" y="91"/>
                  </a:lnTo>
                  <a:lnTo>
                    <a:pt x="4167" y="55"/>
                  </a:lnTo>
                  <a:lnTo>
                    <a:pt x="4167" y="55"/>
                  </a:lnTo>
                  <a:lnTo>
                    <a:pt x="4095" y="19"/>
                  </a:lnTo>
                  <a:lnTo>
                    <a:pt x="398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9"/>
            <p:cNvSpPr/>
            <p:nvPr/>
          </p:nvSpPr>
          <p:spPr>
            <a:xfrm>
              <a:off x="3830798" y="-1953431"/>
              <a:ext cx="38667" cy="38641"/>
            </a:xfrm>
            <a:custGeom>
              <a:rect b="b" l="l" r="r" t="t"/>
              <a:pathLst>
                <a:path extrusionOk="0" fill="none" h="1462" w="1463">
                  <a:moveTo>
                    <a:pt x="1" y="0"/>
                  </a:moveTo>
                  <a:lnTo>
                    <a:pt x="145" y="289"/>
                  </a:lnTo>
                  <a:lnTo>
                    <a:pt x="145" y="289"/>
                  </a:lnTo>
                  <a:lnTo>
                    <a:pt x="452" y="325"/>
                  </a:lnTo>
                  <a:lnTo>
                    <a:pt x="578" y="343"/>
                  </a:lnTo>
                  <a:lnTo>
                    <a:pt x="705" y="397"/>
                  </a:lnTo>
                  <a:lnTo>
                    <a:pt x="777" y="451"/>
                  </a:lnTo>
                  <a:lnTo>
                    <a:pt x="849" y="506"/>
                  </a:lnTo>
                  <a:lnTo>
                    <a:pt x="885" y="578"/>
                  </a:lnTo>
                  <a:lnTo>
                    <a:pt x="903" y="668"/>
                  </a:lnTo>
                  <a:lnTo>
                    <a:pt x="903" y="668"/>
                  </a:lnTo>
                  <a:lnTo>
                    <a:pt x="903" y="740"/>
                  </a:lnTo>
                  <a:lnTo>
                    <a:pt x="867" y="794"/>
                  </a:lnTo>
                  <a:lnTo>
                    <a:pt x="831" y="830"/>
                  </a:lnTo>
                  <a:lnTo>
                    <a:pt x="795" y="884"/>
                  </a:lnTo>
                  <a:lnTo>
                    <a:pt x="668" y="939"/>
                  </a:lnTo>
                  <a:lnTo>
                    <a:pt x="506" y="993"/>
                  </a:lnTo>
                  <a:lnTo>
                    <a:pt x="668" y="1317"/>
                  </a:lnTo>
                  <a:lnTo>
                    <a:pt x="687" y="1335"/>
                  </a:lnTo>
                  <a:lnTo>
                    <a:pt x="687" y="1335"/>
                  </a:lnTo>
                  <a:lnTo>
                    <a:pt x="687" y="1335"/>
                  </a:lnTo>
                  <a:lnTo>
                    <a:pt x="687" y="1335"/>
                  </a:lnTo>
                  <a:lnTo>
                    <a:pt x="813" y="1390"/>
                  </a:lnTo>
                  <a:lnTo>
                    <a:pt x="921" y="1426"/>
                  </a:lnTo>
                  <a:lnTo>
                    <a:pt x="1047" y="1462"/>
                  </a:lnTo>
                  <a:lnTo>
                    <a:pt x="1138" y="1462"/>
                  </a:lnTo>
                  <a:lnTo>
                    <a:pt x="1138" y="1462"/>
                  </a:lnTo>
                  <a:lnTo>
                    <a:pt x="1228" y="1462"/>
                  </a:lnTo>
                  <a:lnTo>
                    <a:pt x="1300" y="1426"/>
                  </a:lnTo>
                  <a:lnTo>
                    <a:pt x="1372" y="1372"/>
                  </a:lnTo>
                  <a:lnTo>
                    <a:pt x="1426" y="1299"/>
                  </a:lnTo>
                  <a:lnTo>
                    <a:pt x="1426" y="1299"/>
                  </a:lnTo>
                  <a:lnTo>
                    <a:pt x="1444" y="1227"/>
                  </a:lnTo>
                  <a:lnTo>
                    <a:pt x="1462" y="1137"/>
                  </a:lnTo>
                  <a:lnTo>
                    <a:pt x="1444" y="1065"/>
                  </a:lnTo>
                  <a:lnTo>
                    <a:pt x="1408" y="975"/>
                  </a:lnTo>
                  <a:lnTo>
                    <a:pt x="1354" y="884"/>
                  </a:lnTo>
                  <a:lnTo>
                    <a:pt x="1300" y="812"/>
                  </a:lnTo>
                  <a:lnTo>
                    <a:pt x="1119" y="632"/>
                  </a:lnTo>
                  <a:lnTo>
                    <a:pt x="885" y="470"/>
                  </a:lnTo>
                  <a:lnTo>
                    <a:pt x="614" y="307"/>
                  </a:lnTo>
                  <a:lnTo>
                    <a:pt x="308" y="145"/>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9"/>
            <p:cNvSpPr/>
            <p:nvPr/>
          </p:nvSpPr>
          <p:spPr>
            <a:xfrm>
              <a:off x="4001036" y="-1987288"/>
              <a:ext cx="75828" cy="111587"/>
            </a:xfrm>
            <a:custGeom>
              <a:rect b="b" l="l" r="r" t="t"/>
              <a:pathLst>
                <a:path extrusionOk="0" fill="none" h="4222" w="2869">
                  <a:moveTo>
                    <a:pt x="2057" y="1"/>
                  </a:moveTo>
                  <a:lnTo>
                    <a:pt x="2057" y="1"/>
                  </a:lnTo>
                  <a:lnTo>
                    <a:pt x="2021" y="1"/>
                  </a:lnTo>
                  <a:lnTo>
                    <a:pt x="2021" y="1"/>
                  </a:lnTo>
                  <a:lnTo>
                    <a:pt x="1948" y="19"/>
                  </a:lnTo>
                  <a:lnTo>
                    <a:pt x="1858" y="55"/>
                  </a:lnTo>
                  <a:lnTo>
                    <a:pt x="1786" y="91"/>
                  </a:lnTo>
                  <a:lnTo>
                    <a:pt x="1732" y="127"/>
                  </a:lnTo>
                  <a:lnTo>
                    <a:pt x="1642" y="235"/>
                  </a:lnTo>
                  <a:lnTo>
                    <a:pt x="1570" y="380"/>
                  </a:lnTo>
                  <a:lnTo>
                    <a:pt x="1534" y="524"/>
                  </a:lnTo>
                  <a:lnTo>
                    <a:pt x="1516" y="704"/>
                  </a:lnTo>
                  <a:lnTo>
                    <a:pt x="1516" y="885"/>
                  </a:lnTo>
                  <a:lnTo>
                    <a:pt x="1516" y="1065"/>
                  </a:lnTo>
                  <a:lnTo>
                    <a:pt x="1588" y="1426"/>
                  </a:lnTo>
                  <a:lnTo>
                    <a:pt x="1660" y="1732"/>
                  </a:lnTo>
                  <a:lnTo>
                    <a:pt x="1750" y="2021"/>
                  </a:lnTo>
                  <a:lnTo>
                    <a:pt x="1750" y="2021"/>
                  </a:lnTo>
                  <a:lnTo>
                    <a:pt x="1588" y="1841"/>
                  </a:lnTo>
                  <a:lnTo>
                    <a:pt x="1425" y="1660"/>
                  </a:lnTo>
                  <a:lnTo>
                    <a:pt x="1227" y="1462"/>
                  </a:lnTo>
                  <a:lnTo>
                    <a:pt x="992" y="1245"/>
                  </a:lnTo>
                  <a:lnTo>
                    <a:pt x="740" y="1065"/>
                  </a:lnTo>
                  <a:lnTo>
                    <a:pt x="632" y="993"/>
                  </a:lnTo>
                  <a:lnTo>
                    <a:pt x="505" y="939"/>
                  </a:lnTo>
                  <a:lnTo>
                    <a:pt x="397" y="903"/>
                  </a:lnTo>
                  <a:lnTo>
                    <a:pt x="289" y="903"/>
                  </a:lnTo>
                  <a:lnTo>
                    <a:pt x="289" y="903"/>
                  </a:lnTo>
                  <a:lnTo>
                    <a:pt x="235" y="903"/>
                  </a:lnTo>
                  <a:lnTo>
                    <a:pt x="163" y="921"/>
                  </a:lnTo>
                  <a:lnTo>
                    <a:pt x="108" y="957"/>
                  </a:lnTo>
                  <a:lnTo>
                    <a:pt x="54" y="1029"/>
                  </a:lnTo>
                  <a:lnTo>
                    <a:pt x="54" y="1029"/>
                  </a:lnTo>
                  <a:lnTo>
                    <a:pt x="18" y="1101"/>
                  </a:lnTo>
                  <a:lnTo>
                    <a:pt x="0" y="1209"/>
                  </a:lnTo>
                  <a:lnTo>
                    <a:pt x="18" y="1318"/>
                  </a:lnTo>
                  <a:lnTo>
                    <a:pt x="54" y="1444"/>
                  </a:lnTo>
                  <a:lnTo>
                    <a:pt x="126" y="1588"/>
                  </a:lnTo>
                  <a:lnTo>
                    <a:pt x="199" y="1751"/>
                  </a:lnTo>
                  <a:lnTo>
                    <a:pt x="415" y="2075"/>
                  </a:lnTo>
                  <a:lnTo>
                    <a:pt x="415" y="2075"/>
                  </a:lnTo>
                  <a:lnTo>
                    <a:pt x="433" y="1985"/>
                  </a:lnTo>
                  <a:lnTo>
                    <a:pt x="469" y="1895"/>
                  </a:lnTo>
                  <a:lnTo>
                    <a:pt x="505" y="1805"/>
                  </a:lnTo>
                  <a:lnTo>
                    <a:pt x="559" y="1732"/>
                  </a:lnTo>
                  <a:lnTo>
                    <a:pt x="632" y="1678"/>
                  </a:lnTo>
                  <a:lnTo>
                    <a:pt x="704" y="1624"/>
                  </a:lnTo>
                  <a:lnTo>
                    <a:pt x="794" y="1588"/>
                  </a:lnTo>
                  <a:lnTo>
                    <a:pt x="902" y="1570"/>
                  </a:lnTo>
                  <a:lnTo>
                    <a:pt x="902" y="1570"/>
                  </a:lnTo>
                  <a:lnTo>
                    <a:pt x="938" y="1570"/>
                  </a:lnTo>
                  <a:lnTo>
                    <a:pt x="938" y="1570"/>
                  </a:lnTo>
                  <a:lnTo>
                    <a:pt x="1010" y="1570"/>
                  </a:lnTo>
                  <a:lnTo>
                    <a:pt x="1101" y="1606"/>
                  </a:lnTo>
                  <a:lnTo>
                    <a:pt x="1173" y="1678"/>
                  </a:lnTo>
                  <a:lnTo>
                    <a:pt x="1245" y="1751"/>
                  </a:lnTo>
                  <a:lnTo>
                    <a:pt x="1299" y="1859"/>
                  </a:lnTo>
                  <a:lnTo>
                    <a:pt x="1371" y="1967"/>
                  </a:lnTo>
                  <a:lnTo>
                    <a:pt x="1497" y="2256"/>
                  </a:lnTo>
                  <a:lnTo>
                    <a:pt x="1606" y="2598"/>
                  </a:lnTo>
                  <a:lnTo>
                    <a:pt x="1714" y="2977"/>
                  </a:lnTo>
                  <a:lnTo>
                    <a:pt x="1822" y="3392"/>
                  </a:lnTo>
                  <a:lnTo>
                    <a:pt x="1912" y="3825"/>
                  </a:lnTo>
                  <a:lnTo>
                    <a:pt x="1912" y="3825"/>
                  </a:lnTo>
                  <a:lnTo>
                    <a:pt x="2291" y="4222"/>
                  </a:lnTo>
                  <a:lnTo>
                    <a:pt x="2291" y="4222"/>
                  </a:lnTo>
                  <a:lnTo>
                    <a:pt x="2309" y="3771"/>
                  </a:lnTo>
                  <a:lnTo>
                    <a:pt x="2345" y="3320"/>
                  </a:lnTo>
                  <a:lnTo>
                    <a:pt x="2399" y="2887"/>
                  </a:lnTo>
                  <a:lnTo>
                    <a:pt x="2454" y="2490"/>
                  </a:lnTo>
                  <a:lnTo>
                    <a:pt x="2526" y="2147"/>
                  </a:lnTo>
                  <a:lnTo>
                    <a:pt x="2616" y="1859"/>
                  </a:lnTo>
                  <a:lnTo>
                    <a:pt x="2670" y="1732"/>
                  </a:lnTo>
                  <a:lnTo>
                    <a:pt x="2742" y="1642"/>
                  </a:lnTo>
                  <a:lnTo>
                    <a:pt x="2796" y="1552"/>
                  </a:lnTo>
                  <a:lnTo>
                    <a:pt x="2869" y="1498"/>
                  </a:lnTo>
                  <a:lnTo>
                    <a:pt x="2869" y="1498"/>
                  </a:lnTo>
                  <a:lnTo>
                    <a:pt x="2778" y="1191"/>
                  </a:lnTo>
                  <a:lnTo>
                    <a:pt x="2706" y="903"/>
                  </a:lnTo>
                  <a:lnTo>
                    <a:pt x="2616" y="650"/>
                  </a:lnTo>
                  <a:lnTo>
                    <a:pt x="2508" y="434"/>
                  </a:lnTo>
                  <a:lnTo>
                    <a:pt x="2399" y="253"/>
                  </a:lnTo>
                  <a:lnTo>
                    <a:pt x="2291" y="109"/>
                  </a:lnTo>
                  <a:lnTo>
                    <a:pt x="2237" y="73"/>
                  </a:lnTo>
                  <a:lnTo>
                    <a:pt x="2183" y="37"/>
                  </a:lnTo>
                  <a:lnTo>
                    <a:pt x="2129" y="1"/>
                  </a:lnTo>
                  <a:lnTo>
                    <a:pt x="205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9"/>
            <p:cNvSpPr/>
            <p:nvPr/>
          </p:nvSpPr>
          <p:spPr>
            <a:xfrm>
              <a:off x="3817451" y="-1987288"/>
              <a:ext cx="66789" cy="19585"/>
            </a:xfrm>
            <a:custGeom>
              <a:rect b="b" l="l" r="r" t="t"/>
              <a:pathLst>
                <a:path extrusionOk="0" fill="none" h="741" w="2527">
                  <a:moveTo>
                    <a:pt x="1552" y="1"/>
                  </a:moveTo>
                  <a:lnTo>
                    <a:pt x="1552" y="1"/>
                  </a:lnTo>
                  <a:lnTo>
                    <a:pt x="1192" y="1"/>
                  </a:lnTo>
                  <a:lnTo>
                    <a:pt x="1" y="271"/>
                  </a:lnTo>
                  <a:lnTo>
                    <a:pt x="109" y="506"/>
                  </a:lnTo>
                  <a:lnTo>
                    <a:pt x="127" y="524"/>
                  </a:lnTo>
                  <a:lnTo>
                    <a:pt x="127" y="524"/>
                  </a:lnTo>
                  <a:lnTo>
                    <a:pt x="127" y="524"/>
                  </a:lnTo>
                  <a:lnTo>
                    <a:pt x="127" y="524"/>
                  </a:lnTo>
                  <a:lnTo>
                    <a:pt x="524" y="596"/>
                  </a:lnTo>
                  <a:lnTo>
                    <a:pt x="939" y="668"/>
                  </a:lnTo>
                  <a:lnTo>
                    <a:pt x="1354" y="722"/>
                  </a:lnTo>
                  <a:lnTo>
                    <a:pt x="1751" y="740"/>
                  </a:lnTo>
                  <a:lnTo>
                    <a:pt x="1751" y="740"/>
                  </a:lnTo>
                  <a:lnTo>
                    <a:pt x="2057" y="722"/>
                  </a:lnTo>
                  <a:lnTo>
                    <a:pt x="2184" y="686"/>
                  </a:lnTo>
                  <a:lnTo>
                    <a:pt x="2310" y="650"/>
                  </a:lnTo>
                  <a:lnTo>
                    <a:pt x="2400" y="614"/>
                  </a:lnTo>
                  <a:lnTo>
                    <a:pt x="2472" y="542"/>
                  </a:lnTo>
                  <a:lnTo>
                    <a:pt x="2508" y="470"/>
                  </a:lnTo>
                  <a:lnTo>
                    <a:pt x="2526" y="380"/>
                  </a:lnTo>
                  <a:lnTo>
                    <a:pt x="2526" y="380"/>
                  </a:lnTo>
                  <a:lnTo>
                    <a:pt x="2508" y="289"/>
                  </a:lnTo>
                  <a:lnTo>
                    <a:pt x="2454" y="199"/>
                  </a:lnTo>
                  <a:lnTo>
                    <a:pt x="2364" y="127"/>
                  </a:lnTo>
                  <a:lnTo>
                    <a:pt x="2256" y="73"/>
                  </a:lnTo>
                  <a:lnTo>
                    <a:pt x="2112" y="37"/>
                  </a:lnTo>
                  <a:lnTo>
                    <a:pt x="1949" y="19"/>
                  </a:lnTo>
                  <a:lnTo>
                    <a:pt x="1751" y="1"/>
                  </a:lnTo>
                  <a:lnTo>
                    <a:pt x="155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9"/>
            <p:cNvSpPr/>
            <p:nvPr/>
          </p:nvSpPr>
          <p:spPr>
            <a:xfrm>
              <a:off x="4092089" y="-1990143"/>
              <a:ext cx="75378" cy="110636"/>
            </a:xfrm>
            <a:custGeom>
              <a:rect b="b" l="l" r="r" t="t"/>
              <a:pathLst>
                <a:path extrusionOk="0" fill="none" h="4186" w="2852">
                  <a:moveTo>
                    <a:pt x="686" y="0"/>
                  </a:moveTo>
                  <a:lnTo>
                    <a:pt x="686" y="0"/>
                  </a:lnTo>
                  <a:lnTo>
                    <a:pt x="632" y="0"/>
                  </a:lnTo>
                  <a:lnTo>
                    <a:pt x="632" y="0"/>
                  </a:lnTo>
                  <a:lnTo>
                    <a:pt x="560" y="37"/>
                  </a:lnTo>
                  <a:lnTo>
                    <a:pt x="506" y="73"/>
                  </a:lnTo>
                  <a:lnTo>
                    <a:pt x="434" y="145"/>
                  </a:lnTo>
                  <a:lnTo>
                    <a:pt x="380" y="235"/>
                  </a:lnTo>
                  <a:lnTo>
                    <a:pt x="325" y="325"/>
                  </a:lnTo>
                  <a:lnTo>
                    <a:pt x="271" y="451"/>
                  </a:lnTo>
                  <a:lnTo>
                    <a:pt x="199" y="740"/>
                  </a:lnTo>
                  <a:lnTo>
                    <a:pt x="127" y="1083"/>
                  </a:lnTo>
                  <a:lnTo>
                    <a:pt x="73" y="1462"/>
                  </a:lnTo>
                  <a:lnTo>
                    <a:pt x="37" y="1859"/>
                  </a:lnTo>
                  <a:lnTo>
                    <a:pt x="1" y="2291"/>
                  </a:lnTo>
                  <a:lnTo>
                    <a:pt x="1" y="2291"/>
                  </a:lnTo>
                  <a:lnTo>
                    <a:pt x="19" y="2688"/>
                  </a:lnTo>
                  <a:lnTo>
                    <a:pt x="19" y="3049"/>
                  </a:lnTo>
                  <a:lnTo>
                    <a:pt x="1" y="3464"/>
                  </a:lnTo>
                  <a:lnTo>
                    <a:pt x="1" y="3464"/>
                  </a:lnTo>
                  <a:lnTo>
                    <a:pt x="127" y="3230"/>
                  </a:lnTo>
                  <a:lnTo>
                    <a:pt x="253" y="3013"/>
                  </a:lnTo>
                  <a:lnTo>
                    <a:pt x="416" y="2779"/>
                  </a:lnTo>
                  <a:lnTo>
                    <a:pt x="614" y="2526"/>
                  </a:lnTo>
                  <a:lnTo>
                    <a:pt x="722" y="2418"/>
                  </a:lnTo>
                  <a:lnTo>
                    <a:pt x="831" y="2328"/>
                  </a:lnTo>
                  <a:lnTo>
                    <a:pt x="939" y="2237"/>
                  </a:lnTo>
                  <a:lnTo>
                    <a:pt x="1065" y="2183"/>
                  </a:lnTo>
                  <a:lnTo>
                    <a:pt x="1173" y="2147"/>
                  </a:lnTo>
                  <a:lnTo>
                    <a:pt x="1300" y="2129"/>
                  </a:lnTo>
                  <a:lnTo>
                    <a:pt x="1300" y="2129"/>
                  </a:lnTo>
                  <a:lnTo>
                    <a:pt x="1372" y="2129"/>
                  </a:lnTo>
                  <a:lnTo>
                    <a:pt x="1462" y="2147"/>
                  </a:lnTo>
                  <a:lnTo>
                    <a:pt x="1552" y="2183"/>
                  </a:lnTo>
                  <a:lnTo>
                    <a:pt x="1624" y="2237"/>
                  </a:lnTo>
                  <a:lnTo>
                    <a:pt x="1624" y="2237"/>
                  </a:lnTo>
                  <a:lnTo>
                    <a:pt x="1678" y="2291"/>
                  </a:lnTo>
                  <a:lnTo>
                    <a:pt x="1715" y="2364"/>
                  </a:lnTo>
                  <a:lnTo>
                    <a:pt x="1733" y="2436"/>
                  </a:lnTo>
                  <a:lnTo>
                    <a:pt x="1733" y="2526"/>
                  </a:lnTo>
                  <a:lnTo>
                    <a:pt x="1733" y="2616"/>
                  </a:lnTo>
                  <a:lnTo>
                    <a:pt x="1715" y="2724"/>
                  </a:lnTo>
                  <a:lnTo>
                    <a:pt x="1642" y="2977"/>
                  </a:lnTo>
                  <a:lnTo>
                    <a:pt x="1516" y="3248"/>
                  </a:lnTo>
                  <a:lnTo>
                    <a:pt x="1354" y="3554"/>
                  </a:lnTo>
                  <a:lnTo>
                    <a:pt x="1173" y="3861"/>
                  </a:lnTo>
                  <a:lnTo>
                    <a:pt x="975" y="4186"/>
                  </a:lnTo>
                  <a:lnTo>
                    <a:pt x="975" y="4186"/>
                  </a:lnTo>
                  <a:lnTo>
                    <a:pt x="1354" y="3699"/>
                  </a:lnTo>
                  <a:lnTo>
                    <a:pt x="1733" y="3157"/>
                  </a:lnTo>
                  <a:lnTo>
                    <a:pt x="2093" y="2616"/>
                  </a:lnTo>
                  <a:lnTo>
                    <a:pt x="2418" y="2093"/>
                  </a:lnTo>
                  <a:lnTo>
                    <a:pt x="2544" y="1859"/>
                  </a:lnTo>
                  <a:lnTo>
                    <a:pt x="2671" y="1624"/>
                  </a:lnTo>
                  <a:lnTo>
                    <a:pt x="2761" y="1408"/>
                  </a:lnTo>
                  <a:lnTo>
                    <a:pt x="2815" y="1209"/>
                  </a:lnTo>
                  <a:lnTo>
                    <a:pt x="2851" y="1029"/>
                  </a:lnTo>
                  <a:lnTo>
                    <a:pt x="2851" y="884"/>
                  </a:lnTo>
                  <a:lnTo>
                    <a:pt x="2851" y="812"/>
                  </a:lnTo>
                  <a:lnTo>
                    <a:pt x="2815" y="758"/>
                  </a:lnTo>
                  <a:lnTo>
                    <a:pt x="2797" y="722"/>
                  </a:lnTo>
                  <a:lnTo>
                    <a:pt x="2743" y="668"/>
                  </a:lnTo>
                  <a:lnTo>
                    <a:pt x="2743" y="668"/>
                  </a:lnTo>
                  <a:lnTo>
                    <a:pt x="2671" y="632"/>
                  </a:lnTo>
                  <a:lnTo>
                    <a:pt x="2580" y="578"/>
                  </a:lnTo>
                  <a:lnTo>
                    <a:pt x="2508" y="560"/>
                  </a:lnTo>
                  <a:lnTo>
                    <a:pt x="2418" y="560"/>
                  </a:lnTo>
                  <a:lnTo>
                    <a:pt x="2418" y="560"/>
                  </a:lnTo>
                  <a:lnTo>
                    <a:pt x="2292" y="578"/>
                  </a:lnTo>
                  <a:lnTo>
                    <a:pt x="2184" y="614"/>
                  </a:lnTo>
                  <a:lnTo>
                    <a:pt x="2057" y="686"/>
                  </a:lnTo>
                  <a:lnTo>
                    <a:pt x="1949" y="758"/>
                  </a:lnTo>
                  <a:lnTo>
                    <a:pt x="1841" y="848"/>
                  </a:lnTo>
                  <a:lnTo>
                    <a:pt x="1733" y="975"/>
                  </a:lnTo>
                  <a:lnTo>
                    <a:pt x="1534" y="1209"/>
                  </a:lnTo>
                  <a:lnTo>
                    <a:pt x="1372" y="1444"/>
                  </a:lnTo>
                  <a:lnTo>
                    <a:pt x="1246" y="1660"/>
                  </a:lnTo>
                  <a:lnTo>
                    <a:pt x="1119" y="1913"/>
                  </a:lnTo>
                  <a:lnTo>
                    <a:pt x="1119" y="1913"/>
                  </a:lnTo>
                  <a:lnTo>
                    <a:pt x="1137" y="1570"/>
                  </a:lnTo>
                  <a:lnTo>
                    <a:pt x="1155" y="1263"/>
                  </a:lnTo>
                  <a:lnTo>
                    <a:pt x="1137" y="920"/>
                  </a:lnTo>
                  <a:lnTo>
                    <a:pt x="1101" y="578"/>
                  </a:lnTo>
                  <a:lnTo>
                    <a:pt x="1065" y="415"/>
                  </a:lnTo>
                  <a:lnTo>
                    <a:pt x="1011" y="289"/>
                  </a:lnTo>
                  <a:lnTo>
                    <a:pt x="957" y="163"/>
                  </a:lnTo>
                  <a:lnTo>
                    <a:pt x="885" y="73"/>
                  </a:lnTo>
                  <a:lnTo>
                    <a:pt x="795" y="18"/>
                  </a:lnTo>
                  <a:lnTo>
                    <a:pt x="740" y="0"/>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9"/>
            <p:cNvSpPr/>
            <p:nvPr/>
          </p:nvSpPr>
          <p:spPr>
            <a:xfrm>
              <a:off x="4314766" y="-2049743"/>
              <a:ext cx="12422" cy="44376"/>
            </a:xfrm>
            <a:custGeom>
              <a:rect b="b" l="l" r="r" t="t"/>
              <a:pathLst>
                <a:path extrusionOk="0" fill="none" h="1679" w="470">
                  <a:moveTo>
                    <a:pt x="0" y="0"/>
                  </a:moveTo>
                  <a:lnTo>
                    <a:pt x="0" y="0"/>
                  </a:lnTo>
                  <a:lnTo>
                    <a:pt x="0" y="325"/>
                  </a:lnTo>
                  <a:lnTo>
                    <a:pt x="0" y="614"/>
                  </a:lnTo>
                  <a:lnTo>
                    <a:pt x="36" y="902"/>
                  </a:lnTo>
                  <a:lnTo>
                    <a:pt x="73" y="1155"/>
                  </a:lnTo>
                  <a:lnTo>
                    <a:pt x="127" y="1371"/>
                  </a:lnTo>
                  <a:lnTo>
                    <a:pt x="163" y="1462"/>
                  </a:lnTo>
                  <a:lnTo>
                    <a:pt x="199" y="1534"/>
                  </a:lnTo>
                  <a:lnTo>
                    <a:pt x="253" y="1606"/>
                  </a:lnTo>
                  <a:lnTo>
                    <a:pt x="307" y="1642"/>
                  </a:lnTo>
                  <a:lnTo>
                    <a:pt x="379" y="1678"/>
                  </a:lnTo>
                  <a:lnTo>
                    <a:pt x="451" y="1678"/>
                  </a:lnTo>
                  <a:lnTo>
                    <a:pt x="451" y="1678"/>
                  </a:lnTo>
                  <a:lnTo>
                    <a:pt x="469" y="1678"/>
                  </a:lnTo>
                  <a:lnTo>
                    <a:pt x="469" y="1678"/>
                  </a:lnTo>
                  <a:lnTo>
                    <a:pt x="469" y="167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9"/>
            <p:cNvSpPr/>
            <p:nvPr/>
          </p:nvSpPr>
          <p:spPr>
            <a:xfrm>
              <a:off x="4223686" y="-2087407"/>
              <a:ext cx="58199" cy="39116"/>
            </a:xfrm>
            <a:custGeom>
              <a:rect b="b" l="l" r="r" t="t"/>
              <a:pathLst>
                <a:path extrusionOk="0" fill="none" h="1480" w="2202">
                  <a:moveTo>
                    <a:pt x="2202" y="0"/>
                  </a:moveTo>
                  <a:lnTo>
                    <a:pt x="1047" y="271"/>
                  </a:lnTo>
                  <a:lnTo>
                    <a:pt x="1047" y="271"/>
                  </a:lnTo>
                  <a:lnTo>
                    <a:pt x="831" y="397"/>
                  </a:lnTo>
                  <a:lnTo>
                    <a:pt x="614" y="523"/>
                  </a:lnTo>
                  <a:lnTo>
                    <a:pt x="416" y="650"/>
                  </a:lnTo>
                  <a:lnTo>
                    <a:pt x="253" y="794"/>
                  </a:lnTo>
                  <a:lnTo>
                    <a:pt x="127" y="920"/>
                  </a:lnTo>
                  <a:lnTo>
                    <a:pt x="37" y="1065"/>
                  </a:lnTo>
                  <a:lnTo>
                    <a:pt x="1" y="1137"/>
                  </a:lnTo>
                  <a:lnTo>
                    <a:pt x="1" y="1209"/>
                  </a:lnTo>
                  <a:lnTo>
                    <a:pt x="1" y="1263"/>
                  </a:lnTo>
                  <a:lnTo>
                    <a:pt x="19" y="1335"/>
                  </a:lnTo>
                  <a:lnTo>
                    <a:pt x="19" y="1335"/>
                  </a:lnTo>
                  <a:lnTo>
                    <a:pt x="73" y="1389"/>
                  </a:lnTo>
                  <a:lnTo>
                    <a:pt x="109" y="1444"/>
                  </a:lnTo>
                  <a:lnTo>
                    <a:pt x="181" y="1462"/>
                  </a:lnTo>
                  <a:lnTo>
                    <a:pt x="253" y="1480"/>
                  </a:lnTo>
                  <a:lnTo>
                    <a:pt x="253" y="1480"/>
                  </a:lnTo>
                  <a:lnTo>
                    <a:pt x="344" y="1462"/>
                  </a:lnTo>
                  <a:lnTo>
                    <a:pt x="434" y="1425"/>
                  </a:lnTo>
                  <a:lnTo>
                    <a:pt x="560" y="1389"/>
                  </a:lnTo>
                  <a:lnTo>
                    <a:pt x="668" y="1317"/>
                  </a:lnTo>
                  <a:lnTo>
                    <a:pt x="939" y="1155"/>
                  </a:lnTo>
                  <a:lnTo>
                    <a:pt x="1209" y="938"/>
                  </a:lnTo>
                  <a:lnTo>
                    <a:pt x="1480" y="704"/>
                  </a:lnTo>
                  <a:lnTo>
                    <a:pt x="1751" y="451"/>
                  </a:lnTo>
                  <a:lnTo>
                    <a:pt x="220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9"/>
            <p:cNvSpPr/>
            <p:nvPr/>
          </p:nvSpPr>
          <p:spPr>
            <a:xfrm>
              <a:off x="4267561" y="-2092191"/>
              <a:ext cx="37689" cy="78709"/>
            </a:xfrm>
            <a:custGeom>
              <a:rect b="b" l="l" r="r" t="t"/>
              <a:pathLst>
                <a:path extrusionOk="0" fill="none" h="2978" w="1426">
                  <a:moveTo>
                    <a:pt x="1335" y="1"/>
                  </a:moveTo>
                  <a:lnTo>
                    <a:pt x="1155" y="37"/>
                  </a:lnTo>
                  <a:lnTo>
                    <a:pt x="1155" y="37"/>
                  </a:lnTo>
                  <a:lnTo>
                    <a:pt x="830" y="506"/>
                  </a:lnTo>
                  <a:lnTo>
                    <a:pt x="487" y="1029"/>
                  </a:lnTo>
                  <a:lnTo>
                    <a:pt x="487" y="1029"/>
                  </a:lnTo>
                  <a:lnTo>
                    <a:pt x="325" y="1769"/>
                  </a:lnTo>
                  <a:lnTo>
                    <a:pt x="199" y="2328"/>
                  </a:lnTo>
                  <a:lnTo>
                    <a:pt x="0" y="2959"/>
                  </a:lnTo>
                  <a:lnTo>
                    <a:pt x="0" y="2959"/>
                  </a:lnTo>
                  <a:lnTo>
                    <a:pt x="109" y="2977"/>
                  </a:lnTo>
                  <a:lnTo>
                    <a:pt x="109" y="2977"/>
                  </a:lnTo>
                  <a:lnTo>
                    <a:pt x="199" y="2959"/>
                  </a:lnTo>
                  <a:lnTo>
                    <a:pt x="271" y="2941"/>
                  </a:lnTo>
                  <a:lnTo>
                    <a:pt x="343" y="2887"/>
                  </a:lnTo>
                  <a:lnTo>
                    <a:pt x="433" y="2815"/>
                  </a:lnTo>
                  <a:lnTo>
                    <a:pt x="578" y="2653"/>
                  </a:lnTo>
                  <a:lnTo>
                    <a:pt x="704" y="2418"/>
                  </a:lnTo>
                  <a:lnTo>
                    <a:pt x="704" y="2418"/>
                  </a:lnTo>
                  <a:lnTo>
                    <a:pt x="776" y="1769"/>
                  </a:lnTo>
                  <a:lnTo>
                    <a:pt x="812" y="1516"/>
                  </a:lnTo>
                  <a:lnTo>
                    <a:pt x="812" y="1516"/>
                  </a:lnTo>
                  <a:lnTo>
                    <a:pt x="938" y="1913"/>
                  </a:lnTo>
                  <a:lnTo>
                    <a:pt x="938" y="1913"/>
                  </a:lnTo>
                  <a:lnTo>
                    <a:pt x="1083" y="1516"/>
                  </a:lnTo>
                  <a:lnTo>
                    <a:pt x="1209" y="1101"/>
                  </a:lnTo>
                  <a:lnTo>
                    <a:pt x="1335" y="704"/>
                  </a:lnTo>
                  <a:lnTo>
                    <a:pt x="1426" y="326"/>
                  </a:lnTo>
                  <a:lnTo>
                    <a:pt x="13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9"/>
            <p:cNvSpPr/>
            <p:nvPr/>
          </p:nvSpPr>
          <p:spPr>
            <a:xfrm>
              <a:off x="2871479" y="-1884289"/>
              <a:ext cx="692334" cy="561215"/>
            </a:xfrm>
            <a:custGeom>
              <a:rect b="b" l="l" r="r" t="t"/>
              <a:pathLst>
                <a:path extrusionOk="0" h="21234" w="26195">
                  <a:moveTo>
                    <a:pt x="21342" y="181"/>
                  </a:moveTo>
                  <a:lnTo>
                    <a:pt x="20043" y="415"/>
                  </a:lnTo>
                  <a:lnTo>
                    <a:pt x="19845" y="523"/>
                  </a:lnTo>
                  <a:lnTo>
                    <a:pt x="19664" y="632"/>
                  </a:lnTo>
                  <a:lnTo>
                    <a:pt x="19502" y="740"/>
                  </a:lnTo>
                  <a:lnTo>
                    <a:pt x="19376" y="866"/>
                  </a:lnTo>
                  <a:lnTo>
                    <a:pt x="19267" y="974"/>
                  </a:lnTo>
                  <a:lnTo>
                    <a:pt x="19195" y="1101"/>
                  </a:lnTo>
                  <a:lnTo>
                    <a:pt x="19177" y="1155"/>
                  </a:lnTo>
                  <a:lnTo>
                    <a:pt x="19177" y="1209"/>
                  </a:lnTo>
                  <a:lnTo>
                    <a:pt x="19177" y="1281"/>
                  </a:lnTo>
                  <a:lnTo>
                    <a:pt x="19195" y="1335"/>
                  </a:lnTo>
                  <a:lnTo>
                    <a:pt x="19231" y="1407"/>
                  </a:lnTo>
                  <a:lnTo>
                    <a:pt x="19285" y="1443"/>
                  </a:lnTo>
                  <a:lnTo>
                    <a:pt x="19358" y="1480"/>
                  </a:lnTo>
                  <a:lnTo>
                    <a:pt x="19520" y="1480"/>
                  </a:lnTo>
                  <a:lnTo>
                    <a:pt x="19610" y="1443"/>
                  </a:lnTo>
                  <a:lnTo>
                    <a:pt x="19845" y="1353"/>
                  </a:lnTo>
                  <a:lnTo>
                    <a:pt x="20079" y="1209"/>
                  </a:lnTo>
                  <a:lnTo>
                    <a:pt x="20350" y="1029"/>
                  </a:lnTo>
                  <a:lnTo>
                    <a:pt x="20620" y="812"/>
                  </a:lnTo>
                  <a:lnTo>
                    <a:pt x="20873" y="596"/>
                  </a:lnTo>
                  <a:lnTo>
                    <a:pt x="21342" y="181"/>
                  </a:lnTo>
                  <a:close/>
                  <a:moveTo>
                    <a:pt x="22298" y="0"/>
                  </a:moveTo>
                  <a:lnTo>
                    <a:pt x="21991" y="72"/>
                  </a:lnTo>
                  <a:lnTo>
                    <a:pt x="21504" y="722"/>
                  </a:lnTo>
                  <a:lnTo>
                    <a:pt x="21252" y="1065"/>
                  </a:lnTo>
                  <a:lnTo>
                    <a:pt x="21035" y="1425"/>
                  </a:lnTo>
                  <a:lnTo>
                    <a:pt x="21414" y="956"/>
                  </a:lnTo>
                  <a:lnTo>
                    <a:pt x="21252" y="1570"/>
                  </a:lnTo>
                  <a:lnTo>
                    <a:pt x="21089" y="2183"/>
                  </a:lnTo>
                  <a:lnTo>
                    <a:pt x="20855" y="2869"/>
                  </a:lnTo>
                  <a:lnTo>
                    <a:pt x="20981" y="2869"/>
                  </a:lnTo>
                  <a:lnTo>
                    <a:pt x="21071" y="2814"/>
                  </a:lnTo>
                  <a:lnTo>
                    <a:pt x="21162" y="2760"/>
                  </a:lnTo>
                  <a:lnTo>
                    <a:pt x="21252" y="2670"/>
                  </a:lnTo>
                  <a:lnTo>
                    <a:pt x="21342" y="2580"/>
                  </a:lnTo>
                  <a:lnTo>
                    <a:pt x="21432" y="2454"/>
                  </a:lnTo>
                  <a:lnTo>
                    <a:pt x="21595" y="2165"/>
                  </a:lnTo>
                  <a:lnTo>
                    <a:pt x="21685" y="1678"/>
                  </a:lnTo>
                  <a:lnTo>
                    <a:pt x="21721" y="1498"/>
                  </a:lnTo>
                  <a:lnTo>
                    <a:pt x="21793" y="1768"/>
                  </a:lnTo>
                  <a:lnTo>
                    <a:pt x="21955" y="1371"/>
                  </a:lnTo>
                  <a:lnTo>
                    <a:pt x="22100" y="956"/>
                  </a:lnTo>
                  <a:lnTo>
                    <a:pt x="22226" y="541"/>
                  </a:lnTo>
                  <a:lnTo>
                    <a:pt x="22334" y="163"/>
                  </a:lnTo>
                  <a:lnTo>
                    <a:pt x="22298" y="0"/>
                  </a:lnTo>
                  <a:close/>
                  <a:moveTo>
                    <a:pt x="22623" y="1407"/>
                  </a:moveTo>
                  <a:lnTo>
                    <a:pt x="22605" y="1750"/>
                  </a:lnTo>
                  <a:lnTo>
                    <a:pt x="22587" y="2075"/>
                  </a:lnTo>
                  <a:lnTo>
                    <a:pt x="22587" y="2400"/>
                  </a:lnTo>
                  <a:lnTo>
                    <a:pt x="22605" y="2688"/>
                  </a:lnTo>
                  <a:lnTo>
                    <a:pt x="22659" y="2923"/>
                  </a:lnTo>
                  <a:lnTo>
                    <a:pt x="22695" y="3031"/>
                  </a:lnTo>
                  <a:lnTo>
                    <a:pt x="22731" y="3121"/>
                  </a:lnTo>
                  <a:lnTo>
                    <a:pt x="22785" y="3193"/>
                  </a:lnTo>
                  <a:lnTo>
                    <a:pt x="22839" y="3247"/>
                  </a:lnTo>
                  <a:lnTo>
                    <a:pt x="22911" y="3265"/>
                  </a:lnTo>
                  <a:lnTo>
                    <a:pt x="22984" y="3284"/>
                  </a:lnTo>
                  <a:lnTo>
                    <a:pt x="23056" y="3284"/>
                  </a:lnTo>
                  <a:lnTo>
                    <a:pt x="22623" y="1407"/>
                  </a:lnTo>
                  <a:close/>
                  <a:moveTo>
                    <a:pt x="5214" y="3157"/>
                  </a:moveTo>
                  <a:lnTo>
                    <a:pt x="3356" y="3500"/>
                  </a:lnTo>
                  <a:lnTo>
                    <a:pt x="3862" y="3626"/>
                  </a:lnTo>
                  <a:lnTo>
                    <a:pt x="4439" y="3753"/>
                  </a:lnTo>
                  <a:lnTo>
                    <a:pt x="4727" y="3825"/>
                  </a:lnTo>
                  <a:lnTo>
                    <a:pt x="5016" y="3861"/>
                  </a:lnTo>
                  <a:lnTo>
                    <a:pt x="5305" y="3897"/>
                  </a:lnTo>
                  <a:lnTo>
                    <a:pt x="5557" y="3897"/>
                  </a:lnTo>
                  <a:lnTo>
                    <a:pt x="5810" y="3879"/>
                  </a:lnTo>
                  <a:lnTo>
                    <a:pt x="5918" y="3861"/>
                  </a:lnTo>
                  <a:lnTo>
                    <a:pt x="6008" y="3825"/>
                  </a:lnTo>
                  <a:lnTo>
                    <a:pt x="6098" y="3789"/>
                  </a:lnTo>
                  <a:lnTo>
                    <a:pt x="6153" y="3734"/>
                  </a:lnTo>
                  <a:lnTo>
                    <a:pt x="6189" y="3662"/>
                  </a:lnTo>
                  <a:lnTo>
                    <a:pt x="6207" y="3590"/>
                  </a:lnTo>
                  <a:lnTo>
                    <a:pt x="6207" y="3536"/>
                  </a:lnTo>
                  <a:lnTo>
                    <a:pt x="6207" y="3482"/>
                  </a:lnTo>
                  <a:lnTo>
                    <a:pt x="6153" y="3392"/>
                  </a:lnTo>
                  <a:lnTo>
                    <a:pt x="6062" y="3320"/>
                  </a:lnTo>
                  <a:lnTo>
                    <a:pt x="5936" y="3265"/>
                  </a:lnTo>
                  <a:lnTo>
                    <a:pt x="5792" y="3211"/>
                  </a:lnTo>
                  <a:lnTo>
                    <a:pt x="5629" y="3193"/>
                  </a:lnTo>
                  <a:lnTo>
                    <a:pt x="5431" y="3157"/>
                  </a:lnTo>
                  <a:close/>
                  <a:moveTo>
                    <a:pt x="1354" y="3861"/>
                  </a:moveTo>
                  <a:lnTo>
                    <a:pt x="452" y="4023"/>
                  </a:lnTo>
                  <a:lnTo>
                    <a:pt x="1300" y="5196"/>
                  </a:lnTo>
                  <a:lnTo>
                    <a:pt x="1607" y="5304"/>
                  </a:lnTo>
                  <a:lnTo>
                    <a:pt x="1354" y="3861"/>
                  </a:lnTo>
                  <a:close/>
                  <a:moveTo>
                    <a:pt x="1607" y="5593"/>
                  </a:moveTo>
                  <a:lnTo>
                    <a:pt x="1661" y="5683"/>
                  </a:lnTo>
                  <a:lnTo>
                    <a:pt x="1661" y="5647"/>
                  </a:lnTo>
                  <a:lnTo>
                    <a:pt x="1607" y="5593"/>
                  </a:lnTo>
                  <a:close/>
                  <a:moveTo>
                    <a:pt x="2509" y="3644"/>
                  </a:moveTo>
                  <a:lnTo>
                    <a:pt x="2454" y="3662"/>
                  </a:lnTo>
                  <a:lnTo>
                    <a:pt x="2725" y="4023"/>
                  </a:lnTo>
                  <a:lnTo>
                    <a:pt x="3050" y="4366"/>
                  </a:lnTo>
                  <a:lnTo>
                    <a:pt x="3447" y="4727"/>
                  </a:lnTo>
                  <a:lnTo>
                    <a:pt x="3862" y="4709"/>
                  </a:lnTo>
                  <a:lnTo>
                    <a:pt x="4114" y="4727"/>
                  </a:lnTo>
                  <a:lnTo>
                    <a:pt x="4349" y="4727"/>
                  </a:lnTo>
                  <a:lnTo>
                    <a:pt x="4565" y="4763"/>
                  </a:lnTo>
                  <a:lnTo>
                    <a:pt x="4745" y="4799"/>
                  </a:lnTo>
                  <a:lnTo>
                    <a:pt x="4890" y="4871"/>
                  </a:lnTo>
                  <a:lnTo>
                    <a:pt x="4998" y="4943"/>
                  </a:lnTo>
                  <a:lnTo>
                    <a:pt x="5052" y="4997"/>
                  </a:lnTo>
                  <a:lnTo>
                    <a:pt x="5070" y="5033"/>
                  </a:lnTo>
                  <a:lnTo>
                    <a:pt x="5088" y="5087"/>
                  </a:lnTo>
                  <a:lnTo>
                    <a:pt x="5088" y="5160"/>
                  </a:lnTo>
                  <a:lnTo>
                    <a:pt x="5070" y="5232"/>
                  </a:lnTo>
                  <a:lnTo>
                    <a:pt x="5034" y="5304"/>
                  </a:lnTo>
                  <a:lnTo>
                    <a:pt x="4980" y="5358"/>
                  </a:lnTo>
                  <a:lnTo>
                    <a:pt x="4890" y="5394"/>
                  </a:lnTo>
                  <a:lnTo>
                    <a:pt x="4800" y="5430"/>
                  </a:lnTo>
                  <a:lnTo>
                    <a:pt x="4691" y="5448"/>
                  </a:lnTo>
                  <a:lnTo>
                    <a:pt x="4421" y="5466"/>
                  </a:lnTo>
                  <a:lnTo>
                    <a:pt x="4331" y="5466"/>
                  </a:lnTo>
                  <a:lnTo>
                    <a:pt x="4583" y="5647"/>
                  </a:lnTo>
                  <a:lnTo>
                    <a:pt x="4836" y="5791"/>
                  </a:lnTo>
                  <a:lnTo>
                    <a:pt x="5052" y="5881"/>
                  </a:lnTo>
                  <a:lnTo>
                    <a:pt x="5160" y="5899"/>
                  </a:lnTo>
                  <a:lnTo>
                    <a:pt x="5323" y="5899"/>
                  </a:lnTo>
                  <a:lnTo>
                    <a:pt x="5395" y="5863"/>
                  </a:lnTo>
                  <a:lnTo>
                    <a:pt x="5467" y="5827"/>
                  </a:lnTo>
                  <a:lnTo>
                    <a:pt x="5503" y="5755"/>
                  </a:lnTo>
                  <a:lnTo>
                    <a:pt x="5539" y="5683"/>
                  </a:lnTo>
                  <a:lnTo>
                    <a:pt x="5557" y="5611"/>
                  </a:lnTo>
                  <a:lnTo>
                    <a:pt x="5557" y="5538"/>
                  </a:lnTo>
                  <a:lnTo>
                    <a:pt x="5539" y="5466"/>
                  </a:lnTo>
                  <a:lnTo>
                    <a:pt x="5503" y="5394"/>
                  </a:lnTo>
                  <a:lnTo>
                    <a:pt x="5449" y="5322"/>
                  </a:lnTo>
                  <a:lnTo>
                    <a:pt x="5323" y="5160"/>
                  </a:lnTo>
                  <a:lnTo>
                    <a:pt x="5142" y="4997"/>
                  </a:lnTo>
                  <a:lnTo>
                    <a:pt x="4944" y="4853"/>
                  </a:lnTo>
                  <a:lnTo>
                    <a:pt x="4709" y="4691"/>
                  </a:lnTo>
                  <a:lnTo>
                    <a:pt x="4439" y="4546"/>
                  </a:lnTo>
                  <a:lnTo>
                    <a:pt x="3898" y="4258"/>
                  </a:lnTo>
                  <a:lnTo>
                    <a:pt x="3356" y="4005"/>
                  </a:lnTo>
                  <a:lnTo>
                    <a:pt x="2869" y="3789"/>
                  </a:lnTo>
                  <a:lnTo>
                    <a:pt x="2509" y="3644"/>
                  </a:lnTo>
                  <a:close/>
                  <a:moveTo>
                    <a:pt x="14721" y="3482"/>
                  </a:moveTo>
                  <a:lnTo>
                    <a:pt x="14649" y="3500"/>
                  </a:lnTo>
                  <a:lnTo>
                    <a:pt x="14595" y="3536"/>
                  </a:lnTo>
                  <a:lnTo>
                    <a:pt x="14541" y="3608"/>
                  </a:lnTo>
                  <a:lnTo>
                    <a:pt x="14469" y="3680"/>
                  </a:lnTo>
                  <a:lnTo>
                    <a:pt x="14379" y="3861"/>
                  </a:lnTo>
                  <a:lnTo>
                    <a:pt x="14270" y="4113"/>
                  </a:lnTo>
                  <a:lnTo>
                    <a:pt x="14198" y="4402"/>
                  </a:lnTo>
                  <a:lnTo>
                    <a:pt x="14126" y="4745"/>
                  </a:lnTo>
                  <a:lnTo>
                    <a:pt x="14054" y="5106"/>
                  </a:lnTo>
                  <a:lnTo>
                    <a:pt x="14018" y="5484"/>
                  </a:lnTo>
                  <a:lnTo>
                    <a:pt x="14036" y="5701"/>
                  </a:lnTo>
                  <a:lnTo>
                    <a:pt x="14054" y="5935"/>
                  </a:lnTo>
                  <a:lnTo>
                    <a:pt x="14054" y="6188"/>
                  </a:lnTo>
                  <a:lnTo>
                    <a:pt x="14054" y="6404"/>
                  </a:lnTo>
                  <a:lnTo>
                    <a:pt x="14018" y="6783"/>
                  </a:lnTo>
                  <a:lnTo>
                    <a:pt x="14000" y="6964"/>
                  </a:lnTo>
                  <a:lnTo>
                    <a:pt x="14000" y="6964"/>
                  </a:lnTo>
                  <a:lnTo>
                    <a:pt x="14126" y="6747"/>
                  </a:lnTo>
                  <a:lnTo>
                    <a:pt x="14270" y="6531"/>
                  </a:lnTo>
                  <a:lnTo>
                    <a:pt x="14433" y="6296"/>
                  </a:lnTo>
                  <a:lnTo>
                    <a:pt x="14631" y="6080"/>
                  </a:lnTo>
                  <a:lnTo>
                    <a:pt x="14739" y="5971"/>
                  </a:lnTo>
                  <a:lnTo>
                    <a:pt x="14866" y="5881"/>
                  </a:lnTo>
                  <a:lnTo>
                    <a:pt x="14974" y="5791"/>
                  </a:lnTo>
                  <a:lnTo>
                    <a:pt x="15100" y="5737"/>
                  </a:lnTo>
                  <a:lnTo>
                    <a:pt x="15209" y="5701"/>
                  </a:lnTo>
                  <a:lnTo>
                    <a:pt x="15335" y="5683"/>
                  </a:lnTo>
                  <a:lnTo>
                    <a:pt x="15425" y="5701"/>
                  </a:lnTo>
                  <a:lnTo>
                    <a:pt x="15515" y="5719"/>
                  </a:lnTo>
                  <a:lnTo>
                    <a:pt x="15587" y="5755"/>
                  </a:lnTo>
                  <a:lnTo>
                    <a:pt x="15678" y="5827"/>
                  </a:lnTo>
                  <a:lnTo>
                    <a:pt x="15714" y="5863"/>
                  </a:lnTo>
                  <a:lnTo>
                    <a:pt x="15750" y="5899"/>
                  </a:lnTo>
                  <a:lnTo>
                    <a:pt x="15786" y="6008"/>
                  </a:lnTo>
                  <a:lnTo>
                    <a:pt x="15786" y="6134"/>
                  </a:lnTo>
                  <a:lnTo>
                    <a:pt x="15750" y="6296"/>
                  </a:lnTo>
                  <a:lnTo>
                    <a:pt x="15696" y="6459"/>
                  </a:lnTo>
                  <a:lnTo>
                    <a:pt x="15623" y="6639"/>
                  </a:lnTo>
                  <a:lnTo>
                    <a:pt x="15515" y="6837"/>
                  </a:lnTo>
                  <a:lnTo>
                    <a:pt x="15389" y="7054"/>
                  </a:lnTo>
                  <a:lnTo>
                    <a:pt x="15732" y="6621"/>
                  </a:lnTo>
                  <a:lnTo>
                    <a:pt x="16056" y="6188"/>
                  </a:lnTo>
                  <a:lnTo>
                    <a:pt x="16345" y="5755"/>
                  </a:lnTo>
                  <a:lnTo>
                    <a:pt x="16598" y="5358"/>
                  </a:lnTo>
                  <a:lnTo>
                    <a:pt x="16688" y="5160"/>
                  </a:lnTo>
                  <a:lnTo>
                    <a:pt x="16778" y="4979"/>
                  </a:lnTo>
                  <a:lnTo>
                    <a:pt x="16832" y="4817"/>
                  </a:lnTo>
                  <a:lnTo>
                    <a:pt x="16886" y="4673"/>
                  </a:lnTo>
                  <a:lnTo>
                    <a:pt x="16904" y="4546"/>
                  </a:lnTo>
                  <a:lnTo>
                    <a:pt x="16904" y="4420"/>
                  </a:lnTo>
                  <a:lnTo>
                    <a:pt x="16868" y="4330"/>
                  </a:lnTo>
                  <a:lnTo>
                    <a:pt x="16796" y="4258"/>
                  </a:lnTo>
                  <a:lnTo>
                    <a:pt x="16724" y="4185"/>
                  </a:lnTo>
                  <a:lnTo>
                    <a:pt x="16634" y="4149"/>
                  </a:lnTo>
                  <a:lnTo>
                    <a:pt x="16543" y="4131"/>
                  </a:lnTo>
                  <a:lnTo>
                    <a:pt x="16453" y="4113"/>
                  </a:lnTo>
                  <a:lnTo>
                    <a:pt x="16345" y="4131"/>
                  </a:lnTo>
                  <a:lnTo>
                    <a:pt x="16219" y="4167"/>
                  </a:lnTo>
                  <a:lnTo>
                    <a:pt x="16092" y="4240"/>
                  </a:lnTo>
                  <a:lnTo>
                    <a:pt x="15984" y="4312"/>
                  </a:lnTo>
                  <a:lnTo>
                    <a:pt x="15876" y="4402"/>
                  </a:lnTo>
                  <a:lnTo>
                    <a:pt x="15768" y="4510"/>
                  </a:lnTo>
                  <a:lnTo>
                    <a:pt x="15569" y="4745"/>
                  </a:lnTo>
                  <a:lnTo>
                    <a:pt x="15389" y="4961"/>
                  </a:lnTo>
                  <a:lnTo>
                    <a:pt x="15263" y="5178"/>
                  </a:lnTo>
                  <a:lnTo>
                    <a:pt x="15118" y="5412"/>
                  </a:lnTo>
                  <a:lnTo>
                    <a:pt x="15154" y="5069"/>
                  </a:lnTo>
                  <a:lnTo>
                    <a:pt x="15172" y="4763"/>
                  </a:lnTo>
                  <a:lnTo>
                    <a:pt x="15190" y="4402"/>
                  </a:lnTo>
                  <a:lnTo>
                    <a:pt x="15154" y="4059"/>
                  </a:lnTo>
                  <a:lnTo>
                    <a:pt x="15136" y="3915"/>
                  </a:lnTo>
                  <a:lnTo>
                    <a:pt x="15082" y="3771"/>
                  </a:lnTo>
                  <a:lnTo>
                    <a:pt x="15028" y="3644"/>
                  </a:lnTo>
                  <a:lnTo>
                    <a:pt x="14956" y="3554"/>
                  </a:lnTo>
                  <a:lnTo>
                    <a:pt x="14884" y="3500"/>
                  </a:lnTo>
                  <a:lnTo>
                    <a:pt x="14830" y="3482"/>
                  </a:lnTo>
                  <a:close/>
                  <a:moveTo>
                    <a:pt x="10031" y="5953"/>
                  </a:moveTo>
                  <a:lnTo>
                    <a:pt x="10230" y="6080"/>
                  </a:lnTo>
                  <a:lnTo>
                    <a:pt x="10428" y="6242"/>
                  </a:lnTo>
                  <a:lnTo>
                    <a:pt x="10626" y="6422"/>
                  </a:lnTo>
                  <a:lnTo>
                    <a:pt x="10789" y="6621"/>
                  </a:lnTo>
                  <a:lnTo>
                    <a:pt x="11059" y="6928"/>
                  </a:lnTo>
                  <a:lnTo>
                    <a:pt x="11168" y="7072"/>
                  </a:lnTo>
                  <a:lnTo>
                    <a:pt x="11168" y="7072"/>
                  </a:lnTo>
                  <a:lnTo>
                    <a:pt x="11132" y="6928"/>
                  </a:lnTo>
                  <a:lnTo>
                    <a:pt x="11059" y="6585"/>
                  </a:lnTo>
                  <a:lnTo>
                    <a:pt x="10518" y="6224"/>
                  </a:lnTo>
                  <a:lnTo>
                    <a:pt x="10266" y="6080"/>
                  </a:lnTo>
                  <a:lnTo>
                    <a:pt x="10031" y="5953"/>
                  </a:lnTo>
                  <a:close/>
                  <a:moveTo>
                    <a:pt x="9382" y="5791"/>
                  </a:moveTo>
                  <a:lnTo>
                    <a:pt x="9310" y="5809"/>
                  </a:lnTo>
                  <a:lnTo>
                    <a:pt x="9255" y="5845"/>
                  </a:lnTo>
                  <a:lnTo>
                    <a:pt x="9201" y="5881"/>
                  </a:lnTo>
                  <a:lnTo>
                    <a:pt x="9129" y="5989"/>
                  </a:lnTo>
                  <a:lnTo>
                    <a:pt x="9093" y="6098"/>
                  </a:lnTo>
                  <a:lnTo>
                    <a:pt x="9075" y="6206"/>
                  </a:lnTo>
                  <a:lnTo>
                    <a:pt x="9075" y="6314"/>
                  </a:lnTo>
                  <a:lnTo>
                    <a:pt x="9111" y="6422"/>
                  </a:lnTo>
                  <a:lnTo>
                    <a:pt x="9147" y="6531"/>
                  </a:lnTo>
                  <a:lnTo>
                    <a:pt x="9201" y="6621"/>
                  </a:lnTo>
                  <a:lnTo>
                    <a:pt x="9273" y="6729"/>
                  </a:lnTo>
                  <a:lnTo>
                    <a:pt x="9454" y="6928"/>
                  </a:lnTo>
                  <a:lnTo>
                    <a:pt x="9652" y="7108"/>
                  </a:lnTo>
                  <a:lnTo>
                    <a:pt x="9869" y="7252"/>
                  </a:lnTo>
                  <a:lnTo>
                    <a:pt x="10049" y="7397"/>
                  </a:lnTo>
                  <a:lnTo>
                    <a:pt x="9905" y="7162"/>
                  </a:lnTo>
                  <a:lnTo>
                    <a:pt x="9761" y="6946"/>
                  </a:lnTo>
                  <a:lnTo>
                    <a:pt x="9652" y="6729"/>
                  </a:lnTo>
                  <a:lnTo>
                    <a:pt x="9562" y="6549"/>
                  </a:lnTo>
                  <a:lnTo>
                    <a:pt x="9508" y="6368"/>
                  </a:lnTo>
                  <a:lnTo>
                    <a:pt x="9472" y="6224"/>
                  </a:lnTo>
                  <a:lnTo>
                    <a:pt x="9490" y="6098"/>
                  </a:lnTo>
                  <a:lnTo>
                    <a:pt x="9508" y="6044"/>
                  </a:lnTo>
                  <a:lnTo>
                    <a:pt x="9526" y="5989"/>
                  </a:lnTo>
                  <a:lnTo>
                    <a:pt x="9580" y="5935"/>
                  </a:lnTo>
                  <a:lnTo>
                    <a:pt x="9634" y="5899"/>
                  </a:lnTo>
                  <a:lnTo>
                    <a:pt x="9688" y="5881"/>
                  </a:lnTo>
                  <a:lnTo>
                    <a:pt x="9833" y="5881"/>
                  </a:lnTo>
                  <a:lnTo>
                    <a:pt x="9923" y="5899"/>
                  </a:lnTo>
                  <a:lnTo>
                    <a:pt x="9670" y="5827"/>
                  </a:lnTo>
                  <a:lnTo>
                    <a:pt x="9562" y="5791"/>
                  </a:lnTo>
                  <a:close/>
                  <a:moveTo>
                    <a:pt x="12575" y="3500"/>
                  </a:moveTo>
                  <a:lnTo>
                    <a:pt x="12503" y="3536"/>
                  </a:lnTo>
                  <a:lnTo>
                    <a:pt x="12430" y="3572"/>
                  </a:lnTo>
                  <a:lnTo>
                    <a:pt x="12376" y="3608"/>
                  </a:lnTo>
                  <a:lnTo>
                    <a:pt x="12268" y="3716"/>
                  </a:lnTo>
                  <a:lnTo>
                    <a:pt x="12196" y="3843"/>
                  </a:lnTo>
                  <a:lnTo>
                    <a:pt x="12142" y="4005"/>
                  </a:lnTo>
                  <a:lnTo>
                    <a:pt x="12124" y="4167"/>
                  </a:lnTo>
                  <a:lnTo>
                    <a:pt x="12106" y="4348"/>
                  </a:lnTo>
                  <a:lnTo>
                    <a:pt x="12106" y="4528"/>
                  </a:lnTo>
                  <a:lnTo>
                    <a:pt x="12160" y="4889"/>
                  </a:lnTo>
                  <a:lnTo>
                    <a:pt x="12214" y="5196"/>
                  </a:lnTo>
                  <a:lnTo>
                    <a:pt x="12286" y="5502"/>
                  </a:lnTo>
                  <a:lnTo>
                    <a:pt x="12142" y="5322"/>
                  </a:lnTo>
                  <a:lnTo>
                    <a:pt x="11979" y="5124"/>
                  </a:lnTo>
                  <a:lnTo>
                    <a:pt x="11781" y="4907"/>
                  </a:lnTo>
                  <a:lnTo>
                    <a:pt x="11564" y="4691"/>
                  </a:lnTo>
                  <a:lnTo>
                    <a:pt x="11330" y="4492"/>
                  </a:lnTo>
                  <a:lnTo>
                    <a:pt x="11204" y="4420"/>
                  </a:lnTo>
                  <a:lnTo>
                    <a:pt x="11095" y="4366"/>
                  </a:lnTo>
                  <a:lnTo>
                    <a:pt x="10987" y="4330"/>
                  </a:lnTo>
                  <a:lnTo>
                    <a:pt x="10879" y="4312"/>
                  </a:lnTo>
                  <a:lnTo>
                    <a:pt x="10825" y="4312"/>
                  </a:lnTo>
                  <a:lnTo>
                    <a:pt x="10753" y="4330"/>
                  </a:lnTo>
                  <a:lnTo>
                    <a:pt x="10699" y="4366"/>
                  </a:lnTo>
                  <a:lnTo>
                    <a:pt x="10644" y="4420"/>
                  </a:lnTo>
                  <a:lnTo>
                    <a:pt x="10608" y="4510"/>
                  </a:lnTo>
                  <a:lnTo>
                    <a:pt x="10590" y="4618"/>
                  </a:lnTo>
                  <a:lnTo>
                    <a:pt x="10608" y="4745"/>
                  </a:lnTo>
                  <a:lnTo>
                    <a:pt x="10644" y="4889"/>
                  </a:lnTo>
                  <a:lnTo>
                    <a:pt x="10717" y="5051"/>
                  </a:lnTo>
                  <a:lnTo>
                    <a:pt x="10789" y="5214"/>
                  </a:lnTo>
                  <a:lnTo>
                    <a:pt x="11023" y="5593"/>
                  </a:lnTo>
                  <a:lnTo>
                    <a:pt x="11041" y="5484"/>
                  </a:lnTo>
                  <a:lnTo>
                    <a:pt x="11077" y="5394"/>
                  </a:lnTo>
                  <a:lnTo>
                    <a:pt x="11132" y="5304"/>
                  </a:lnTo>
                  <a:lnTo>
                    <a:pt x="11186" y="5232"/>
                  </a:lnTo>
                  <a:lnTo>
                    <a:pt x="11258" y="5160"/>
                  </a:lnTo>
                  <a:lnTo>
                    <a:pt x="11330" y="5124"/>
                  </a:lnTo>
                  <a:lnTo>
                    <a:pt x="11438" y="5087"/>
                  </a:lnTo>
                  <a:lnTo>
                    <a:pt x="11546" y="5069"/>
                  </a:lnTo>
                  <a:lnTo>
                    <a:pt x="11655" y="5069"/>
                  </a:lnTo>
                  <a:lnTo>
                    <a:pt x="11727" y="5106"/>
                  </a:lnTo>
                  <a:lnTo>
                    <a:pt x="11799" y="5178"/>
                  </a:lnTo>
                  <a:lnTo>
                    <a:pt x="11871" y="5250"/>
                  </a:lnTo>
                  <a:lnTo>
                    <a:pt x="11925" y="5358"/>
                  </a:lnTo>
                  <a:lnTo>
                    <a:pt x="11997" y="5484"/>
                  </a:lnTo>
                  <a:lnTo>
                    <a:pt x="12106" y="5773"/>
                  </a:lnTo>
                  <a:lnTo>
                    <a:pt x="12214" y="6134"/>
                  </a:lnTo>
                  <a:lnTo>
                    <a:pt x="12304" y="6513"/>
                  </a:lnTo>
                  <a:lnTo>
                    <a:pt x="12376" y="6946"/>
                  </a:lnTo>
                  <a:lnTo>
                    <a:pt x="12448" y="7397"/>
                  </a:lnTo>
                  <a:lnTo>
                    <a:pt x="12809" y="7811"/>
                  </a:lnTo>
                  <a:lnTo>
                    <a:pt x="12845" y="7360"/>
                  </a:lnTo>
                  <a:lnTo>
                    <a:pt x="12899" y="6928"/>
                  </a:lnTo>
                  <a:lnTo>
                    <a:pt x="12972" y="6513"/>
                  </a:lnTo>
                  <a:lnTo>
                    <a:pt x="13044" y="6134"/>
                  </a:lnTo>
                  <a:lnTo>
                    <a:pt x="13116" y="5791"/>
                  </a:lnTo>
                  <a:lnTo>
                    <a:pt x="13224" y="5502"/>
                  </a:lnTo>
                  <a:lnTo>
                    <a:pt x="13278" y="5376"/>
                  </a:lnTo>
                  <a:lnTo>
                    <a:pt x="13332" y="5286"/>
                  </a:lnTo>
                  <a:lnTo>
                    <a:pt x="13386" y="5196"/>
                  </a:lnTo>
                  <a:lnTo>
                    <a:pt x="13459" y="5124"/>
                  </a:lnTo>
                  <a:lnTo>
                    <a:pt x="13386" y="4799"/>
                  </a:lnTo>
                  <a:lnTo>
                    <a:pt x="13314" y="4492"/>
                  </a:lnTo>
                  <a:lnTo>
                    <a:pt x="13224" y="4204"/>
                  </a:lnTo>
                  <a:lnTo>
                    <a:pt x="13134" y="3969"/>
                  </a:lnTo>
                  <a:lnTo>
                    <a:pt x="13044" y="3771"/>
                  </a:lnTo>
                  <a:lnTo>
                    <a:pt x="12936" y="3626"/>
                  </a:lnTo>
                  <a:lnTo>
                    <a:pt x="12881" y="3572"/>
                  </a:lnTo>
                  <a:lnTo>
                    <a:pt x="12809" y="3518"/>
                  </a:lnTo>
                  <a:lnTo>
                    <a:pt x="12755" y="3500"/>
                  </a:lnTo>
                  <a:close/>
                  <a:moveTo>
                    <a:pt x="22334" y="6440"/>
                  </a:moveTo>
                  <a:lnTo>
                    <a:pt x="22100" y="6495"/>
                  </a:lnTo>
                  <a:lnTo>
                    <a:pt x="21847" y="6549"/>
                  </a:lnTo>
                  <a:lnTo>
                    <a:pt x="21631" y="6639"/>
                  </a:lnTo>
                  <a:lnTo>
                    <a:pt x="21414" y="6729"/>
                  </a:lnTo>
                  <a:lnTo>
                    <a:pt x="21216" y="6855"/>
                  </a:lnTo>
                  <a:lnTo>
                    <a:pt x="21017" y="6964"/>
                  </a:lnTo>
                  <a:lnTo>
                    <a:pt x="20855" y="7090"/>
                  </a:lnTo>
                  <a:lnTo>
                    <a:pt x="20548" y="7324"/>
                  </a:lnTo>
                  <a:lnTo>
                    <a:pt x="20332" y="7541"/>
                  </a:lnTo>
                  <a:lnTo>
                    <a:pt x="20151" y="7739"/>
                  </a:lnTo>
                  <a:lnTo>
                    <a:pt x="20566" y="7920"/>
                  </a:lnTo>
                  <a:lnTo>
                    <a:pt x="20963" y="8064"/>
                  </a:lnTo>
                  <a:lnTo>
                    <a:pt x="21216" y="8010"/>
                  </a:lnTo>
                  <a:lnTo>
                    <a:pt x="21468" y="7992"/>
                  </a:lnTo>
                  <a:lnTo>
                    <a:pt x="21685" y="8010"/>
                  </a:lnTo>
                  <a:lnTo>
                    <a:pt x="21919" y="8046"/>
                  </a:lnTo>
                  <a:lnTo>
                    <a:pt x="22136" y="8100"/>
                  </a:lnTo>
                  <a:lnTo>
                    <a:pt x="22370" y="8190"/>
                  </a:lnTo>
                  <a:lnTo>
                    <a:pt x="22533" y="8154"/>
                  </a:lnTo>
                  <a:lnTo>
                    <a:pt x="22695" y="8118"/>
                  </a:lnTo>
                  <a:lnTo>
                    <a:pt x="22966" y="8010"/>
                  </a:lnTo>
                  <a:lnTo>
                    <a:pt x="23218" y="7902"/>
                  </a:lnTo>
                  <a:lnTo>
                    <a:pt x="23435" y="7757"/>
                  </a:lnTo>
                  <a:lnTo>
                    <a:pt x="23615" y="7613"/>
                  </a:lnTo>
                  <a:lnTo>
                    <a:pt x="23759" y="7451"/>
                  </a:lnTo>
                  <a:lnTo>
                    <a:pt x="23886" y="7306"/>
                  </a:lnTo>
                  <a:lnTo>
                    <a:pt x="23976" y="7180"/>
                  </a:lnTo>
                  <a:lnTo>
                    <a:pt x="23886" y="6819"/>
                  </a:lnTo>
                  <a:lnTo>
                    <a:pt x="23723" y="6729"/>
                  </a:lnTo>
                  <a:lnTo>
                    <a:pt x="23561" y="6639"/>
                  </a:lnTo>
                  <a:lnTo>
                    <a:pt x="23381" y="6585"/>
                  </a:lnTo>
                  <a:lnTo>
                    <a:pt x="23218" y="6531"/>
                  </a:lnTo>
                  <a:lnTo>
                    <a:pt x="23074" y="6477"/>
                  </a:lnTo>
                  <a:lnTo>
                    <a:pt x="22911" y="6459"/>
                  </a:lnTo>
                  <a:lnTo>
                    <a:pt x="22749" y="6440"/>
                  </a:lnTo>
                  <a:close/>
                  <a:moveTo>
                    <a:pt x="18131" y="7162"/>
                  </a:moveTo>
                  <a:lnTo>
                    <a:pt x="17951" y="7180"/>
                  </a:lnTo>
                  <a:lnTo>
                    <a:pt x="17626" y="7234"/>
                  </a:lnTo>
                  <a:lnTo>
                    <a:pt x="17373" y="7288"/>
                  </a:lnTo>
                  <a:lnTo>
                    <a:pt x="17211" y="7342"/>
                  </a:lnTo>
                  <a:lnTo>
                    <a:pt x="17247" y="7397"/>
                  </a:lnTo>
                  <a:lnTo>
                    <a:pt x="17265" y="7469"/>
                  </a:lnTo>
                  <a:lnTo>
                    <a:pt x="17265" y="7559"/>
                  </a:lnTo>
                  <a:lnTo>
                    <a:pt x="17229" y="7631"/>
                  </a:lnTo>
                  <a:lnTo>
                    <a:pt x="17193" y="7721"/>
                  </a:lnTo>
                  <a:lnTo>
                    <a:pt x="17157" y="7811"/>
                  </a:lnTo>
                  <a:lnTo>
                    <a:pt x="17031" y="8010"/>
                  </a:lnTo>
                  <a:lnTo>
                    <a:pt x="16868" y="8190"/>
                  </a:lnTo>
                  <a:lnTo>
                    <a:pt x="16688" y="8371"/>
                  </a:lnTo>
                  <a:lnTo>
                    <a:pt x="16345" y="8677"/>
                  </a:lnTo>
                  <a:lnTo>
                    <a:pt x="16345" y="8677"/>
                  </a:lnTo>
                  <a:lnTo>
                    <a:pt x="16886" y="8605"/>
                  </a:lnTo>
                  <a:lnTo>
                    <a:pt x="17391" y="8533"/>
                  </a:lnTo>
                  <a:lnTo>
                    <a:pt x="17878" y="8443"/>
                  </a:lnTo>
                  <a:lnTo>
                    <a:pt x="18329" y="8335"/>
                  </a:lnTo>
                  <a:lnTo>
                    <a:pt x="18690" y="8208"/>
                  </a:lnTo>
                  <a:lnTo>
                    <a:pt x="18835" y="8136"/>
                  </a:lnTo>
                  <a:lnTo>
                    <a:pt x="18979" y="8064"/>
                  </a:lnTo>
                  <a:lnTo>
                    <a:pt x="19069" y="7974"/>
                  </a:lnTo>
                  <a:lnTo>
                    <a:pt x="19141" y="7902"/>
                  </a:lnTo>
                  <a:lnTo>
                    <a:pt x="19195" y="7811"/>
                  </a:lnTo>
                  <a:lnTo>
                    <a:pt x="19195" y="7721"/>
                  </a:lnTo>
                  <a:lnTo>
                    <a:pt x="19159" y="7559"/>
                  </a:lnTo>
                  <a:lnTo>
                    <a:pt x="19105" y="7451"/>
                  </a:lnTo>
                  <a:lnTo>
                    <a:pt x="19015" y="7342"/>
                  </a:lnTo>
                  <a:lnTo>
                    <a:pt x="18907" y="7270"/>
                  </a:lnTo>
                  <a:lnTo>
                    <a:pt x="18780" y="7216"/>
                  </a:lnTo>
                  <a:lnTo>
                    <a:pt x="18636" y="7180"/>
                  </a:lnTo>
                  <a:lnTo>
                    <a:pt x="18474" y="7162"/>
                  </a:lnTo>
                  <a:close/>
                  <a:moveTo>
                    <a:pt x="9472" y="7505"/>
                  </a:moveTo>
                  <a:lnTo>
                    <a:pt x="9201" y="7523"/>
                  </a:lnTo>
                  <a:lnTo>
                    <a:pt x="8949" y="7541"/>
                  </a:lnTo>
                  <a:lnTo>
                    <a:pt x="9346" y="7757"/>
                  </a:lnTo>
                  <a:lnTo>
                    <a:pt x="9779" y="8046"/>
                  </a:lnTo>
                  <a:lnTo>
                    <a:pt x="10230" y="8371"/>
                  </a:lnTo>
                  <a:lnTo>
                    <a:pt x="10681" y="8713"/>
                  </a:lnTo>
                  <a:lnTo>
                    <a:pt x="11132" y="8750"/>
                  </a:lnTo>
                  <a:lnTo>
                    <a:pt x="10626" y="8154"/>
                  </a:lnTo>
                  <a:lnTo>
                    <a:pt x="10157" y="7541"/>
                  </a:lnTo>
                  <a:lnTo>
                    <a:pt x="9851" y="7523"/>
                  </a:lnTo>
                  <a:lnTo>
                    <a:pt x="9472" y="7505"/>
                  </a:lnTo>
                  <a:close/>
                  <a:moveTo>
                    <a:pt x="12485" y="7685"/>
                  </a:moveTo>
                  <a:lnTo>
                    <a:pt x="12557" y="8281"/>
                  </a:lnTo>
                  <a:lnTo>
                    <a:pt x="12611" y="8840"/>
                  </a:lnTo>
                  <a:lnTo>
                    <a:pt x="12737" y="8858"/>
                  </a:lnTo>
                  <a:lnTo>
                    <a:pt x="12791" y="7956"/>
                  </a:lnTo>
                  <a:lnTo>
                    <a:pt x="12485" y="7685"/>
                  </a:lnTo>
                  <a:close/>
                  <a:moveTo>
                    <a:pt x="18077" y="5647"/>
                  </a:moveTo>
                  <a:lnTo>
                    <a:pt x="17951" y="5665"/>
                  </a:lnTo>
                  <a:lnTo>
                    <a:pt x="17788" y="5701"/>
                  </a:lnTo>
                  <a:lnTo>
                    <a:pt x="17608" y="5773"/>
                  </a:lnTo>
                  <a:lnTo>
                    <a:pt x="17427" y="5863"/>
                  </a:lnTo>
                  <a:lnTo>
                    <a:pt x="17012" y="6116"/>
                  </a:lnTo>
                  <a:lnTo>
                    <a:pt x="16561" y="6440"/>
                  </a:lnTo>
                  <a:lnTo>
                    <a:pt x="16111" y="6801"/>
                  </a:lnTo>
                  <a:lnTo>
                    <a:pt x="15641" y="7198"/>
                  </a:lnTo>
                  <a:lnTo>
                    <a:pt x="15190" y="7577"/>
                  </a:lnTo>
                  <a:lnTo>
                    <a:pt x="14794" y="7956"/>
                  </a:lnTo>
                  <a:lnTo>
                    <a:pt x="14433" y="8407"/>
                  </a:lnTo>
                  <a:lnTo>
                    <a:pt x="14072" y="8858"/>
                  </a:lnTo>
                  <a:lnTo>
                    <a:pt x="14415" y="8840"/>
                  </a:lnTo>
                  <a:lnTo>
                    <a:pt x="15136" y="8244"/>
                  </a:lnTo>
                  <a:lnTo>
                    <a:pt x="15497" y="7974"/>
                  </a:lnTo>
                  <a:lnTo>
                    <a:pt x="15840" y="7721"/>
                  </a:lnTo>
                  <a:lnTo>
                    <a:pt x="16165" y="7505"/>
                  </a:lnTo>
                  <a:lnTo>
                    <a:pt x="16471" y="7360"/>
                  </a:lnTo>
                  <a:lnTo>
                    <a:pt x="16616" y="7288"/>
                  </a:lnTo>
                  <a:lnTo>
                    <a:pt x="16742" y="7252"/>
                  </a:lnTo>
                  <a:lnTo>
                    <a:pt x="16850" y="7216"/>
                  </a:lnTo>
                  <a:lnTo>
                    <a:pt x="17067" y="7216"/>
                  </a:lnTo>
                  <a:lnTo>
                    <a:pt x="17139" y="7270"/>
                  </a:lnTo>
                  <a:lnTo>
                    <a:pt x="17211" y="7324"/>
                  </a:lnTo>
                  <a:lnTo>
                    <a:pt x="17518" y="7072"/>
                  </a:lnTo>
                  <a:lnTo>
                    <a:pt x="17752" y="6855"/>
                  </a:lnTo>
                  <a:lnTo>
                    <a:pt x="18005" y="6603"/>
                  </a:lnTo>
                  <a:lnTo>
                    <a:pt x="18113" y="6477"/>
                  </a:lnTo>
                  <a:lnTo>
                    <a:pt x="18203" y="6350"/>
                  </a:lnTo>
                  <a:lnTo>
                    <a:pt x="18293" y="6224"/>
                  </a:lnTo>
                  <a:lnTo>
                    <a:pt x="18347" y="6098"/>
                  </a:lnTo>
                  <a:lnTo>
                    <a:pt x="18384" y="5989"/>
                  </a:lnTo>
                  <a:lnTo>
                    <a:pt x="18384" y="5881"/>
                  </a:lnTo>
                  <a:lnTo>
                    <a:pt x="18347" y="5773"/>
                  </a:lnTo>
                  <a:lnTo>
                    <a:pt x="18275" y="5701"/>
                  </a:lnTo>
                  <a:lnTo>
                    <a:pt x="18185" y="5665"/>
                  </a:lnTo>
                  <a:lnTo>
                    <a:pt x="18077" y="5647"/>
                  </a:lnTo>
                  <a:close/>
                  <a:moveTo>
                    <a:pt x="14072" y="8876"/>
                  </a:moveTo>
                  <a:lnTo>
                    <a:pt x="13964" y="9002"/>
                  </a:lnTo>
                  <a:lnTo>
                    <a:pt x="13837" y="9146"/>
                  </a:lnTo>
                  <a:lnTo>
                    <a:pt x="13837" y="9363"/>
                  </a:lnTo>
                  <a:lnTo>
                    <a:pt x="14090" y="9128"/>
                  </a:lnTo>
                  <a:lnTo>
                    <a:pt x="13964" y="9002"/>
                  </a:lnTo>
                  <a:lnTo>
                    <a:pt x="14108" y="9128"/>
                  </a:lnTo>
                  <a:lnTo>
                    <a:pt x="14379" y="8876"/>
                  </a:lnTo>
                  <a:close/>
                  <a:moveTo>
                    <a:pt x="12611" y="8930"/>
                  </a:moveTo>
                  <a:lnTo>
                    <a:pt x="12683" y="9958"/>
                  </a:lnTo>
                  <a:lnTo>
                    <a:pt x="12701" y="9940"/>
                  </a:lnTo>
                  <a:lnTo>
                    <a:pt x="12737" y="8930"/>
                  </a:lnTo>
                  <a:close/>
                  <a:moveTo>
                    <a:pt x="11402" y="9056"/>
                  </a:moveTo>
                  <a:lnTo>
                    <a:pt x="11150" y="9074"/>
                  </a:lnTo>
                  <a:lnTo>
                    <a:pt x="11871" y="9706"/>
                  </a:lnTo>
                  <a:lnTo>
                    <a:pt x="12430" y="10175"/>
                  </a:lnTo>
                  <a:lnTo>
                    <a:pt x="11979" y="9688"/>
                  </a:lnTo>
                  <a:lnTo>
                    <a:pt x="11402" y="9056"/>
                  </a:lnTo>
                  <a:close/>
                  <a:moveTo>
                    <a:pt x="6910" y="9742"/>
                  </a:moveTo>
                  <a:lnTo>
                    <a:pt x="7343" y="10319"/>
                  </a:lnTo>
                  <a:lnTo>
                    <a:pt x="7560" y="10121"/>
                  </a:lnTo>
                  <a:lnTo>
                    <a:pt x="7632" y="10048"/>
                  </a:lnTo>
                  <a:lnTo>
                    <a:pt x="7271" y="9868"/>
                  </a:lnTo>
                  <a:lnTo>
                    <a:pt x="6910" y="9742"/>
                  </a:lnTo>
                  <a:close/>
                  <a:moveTo>
                    <a:pt x="12701" y="10139"/>
                  </a:moveTo>
                  <a:lnTo>
                    <a:pt x="12683" y="10157"/>
                  </a:lnTo>
                  <a:lnTo>
                    <a:pt x="12701" y="10337"/>
                  </a:lnTo>
                  <a:lnTo>
                    <a:pt x="12701" y="10139"/>
                  </a:lnTo>
                  <a:close/>
                  <a:moveTo>
                    <a:pt x="12557" y="10301"/>
                  </a:moveTo>
                  <a:lnTo>
                    <a:pt x="12629" y="10373"/>
                  </a:lnTo>
                  <a:lnTo>
                    <a:pt x="12575" y="10301"/>
                  </a:lnTo>
                  <a:close/>
                  <a:moveTo>
                    <a:pt x="13819" y="9164"/>
                  </a:moveTo>
                  <a:lnTo>
                    <a:pt x="13116" y="9976"/>
                  </a:lnTo>
                  <a:lnTo>
                    <a:pt x="12737" y="10409"/>
                  </a:lnTo>
                  <a:lnTo>
                    <a:pt x="13098" y="10048"/>
                  </a:lnTo>
                  <a:lnTo>
                    <a:pt x="13819" y="9381"/>
                  </a:lnTo>
                  <a:lnTo>
                    <a:pt x="13819" y="9164"/>
                  </a:lnTo>
                  <a:close/>
                  <a:moveTo>
                    <a:pt x="13783" y="10373"/>
                  </a:moveTo>
                  <a:lnTo>
                    <a:pt x="12809" y="10427"/>
                  </a:lnTo>
                  <a:lnTo>
                    <a:pt x="13783" y="10463"/>
                  </a:lnTo>
                  <a:lnTo>
                    <a:pt x="13783" y="10373"/>
                  </a:lnTo>
                  <a:close/>
                  <a:moveTo>
                    <a:pt x="15136" y="10265"/>
                  </a:moveTo>
                  <a:lnTo>
                    <a:pt x="14505" y="10319"/>
                  </a:lnTo>
                  <a:lnTo>
                    <a:pt x="13910" y="10373"/>
                  </a:lnTo>
                  <a:lnTo>
                    <a:pt x="13928" y="10463"/>
                  </a:lnTo>
                  <a:lnTo>
                    <a:pt x="14631" y="10499"/>
                  </a:lnTo>
                  <a:lnTo>
                    <a:pt x="15389" y="10554"/>
                  </a:lnTo>
                  <a:lnTo>
                    <a:pt x="15136" y="10265"/>
                  </a:lnTo>
                  <a:close/>
                  <a:moveTo>
                    <a:pt x="8462" y="10121"/>
                  </a:moveTo>
                  <a:lnTo>
                    <a:pt x="8516" y="10247"/>
                  </a:lnTo>
                  <a:lnTo>
                    <a:pt x="8570" y="10337"/>
                  </a:lnTo>
                  <a:lnTo>
                    <a:pt x="8660" y="10427"/>
                  </a:lnTo>
                  <a:lnTo>
                    <a:pt x="8768" y="10481"/>
                  </a:lnTo>
                  <a:lnTo>
                    <a:pt x="8895" y="10535"/>
                  </a:lnTo>
                  <a:lnTo>
                    <a:pt x="9039" y="10554"/>
                  </a:lnTo>
                  <a:lnTo>
                    <a:pt x="9183" y="10572"/>
                  </a:lnTo>
                  <a:lnTo>
                    <a:pt x="9328" y="10590"/>
                  </a:lnTo>
                  <a:lnTo>
                    <a:pt x="9544" y="10572"/>
                  </a:lnTo>
                  <a:lnTo>
                    <a:pt x="9742" y="10554"/>
                  </a:lnTo>
                  <a:lnTo>
                    <a:pt x="10103" y="10499"/>
                  </a:lnTo>
                  <a:lnTo>
                    <a:pt x="10356" y="10427"/>
                  </a:lnTo>
                  <a:lnTo>
                    <a:pt x="10464" y="10391"/>
                  </a:lnTo>
                  <a:lnTo>
                    <a:pt x="10175" y="10626"/>
                  </a:lnTo>
                  <a:lnTo>
                    <a:pt x="11240" y="10517"/>
                  </a:lnTo>
                  <a:lnTo>
                    <a:pt x="12106" y="10463"/>
                  </a:lnTo>
                  <a:lnTo>
                    <a:pt x="12142" y="10427"/>
                  </a:lnTo>
                  <a:lnTo>
                    <a:pt x="11366" y="10409"/>
                  </a:lnTo>
                  <a:lnTo>
                    <a:pt x="10410" y="10355"/>
                  </a:lnTo>
                  <a:lnTo>
                    <a:pt x="9905" y="10319"/>
                  </a:lnTo>
                  <a:lnTo>
                    <a:pt x="9400" y="10265"/>
                  </a:lnTo>
                  <a:lnTo>
                    <a:pt x="8913" y="10193"/>
                  </a:lnTo>
                  <a:lnTo>
                    <a:pt x="8462" y="10121"/>
                  </a:lnTo>
                  <a:close/>
                  <a:moveTo>
                    <a:pt x="12737" y="10463"/>
                  </a:moveTo>
                  <a:lnTo>
                    <a:pt x="13080" y="10824"/>
                  </a:lnTo>
                  <a:lnTo>
                    <a:pt x="13711" y="11510"/>
                  </a:lnTo>
                  <a:lnTo>
                    <a:pt x="13729" y="11347"/>
                  </a:lnTo>
                  <a:lnTo>
                    <a:pt x="13080" y="10770"/>
                  </a:lnTo>
                  <a:lnTo>
                    <a:pt x="12737" y="10463"/>
                  </a:lnTo>
                  <a:close/>
                  <a:moveTo>
                    <a:pt x="16165" y="11744"/>
                  </a:moveTo>
                  <a:lnTo>
                    <a:pt x="16471" y="11925"/>
                  </a:lnTo>
                  <a:lnTo>
                    <a:pt x="16363" y="11762"/>
                  </a:lnTo>
                  <a:lnTo>
                    <a:pt x="16165" y="11744"/>
                  </a:lnTo>
                  <a:close/>
                  <a:moveTo>
                    <a:pt x="18059" y="9201"/>
                  </a:moveTo>
                  <a:lnTo>
                    <a:pt x="18077" y="9273"/>
                  </a:lnTo>
                  <a:lnTo>
                    <a:pt x="18059" y="9363"/>
                  </a:lnTo>
                  <a:lnTo>
                    <a:pt x="18023" y="9453"/>
                  </a:lnTo>
                  <a:lnTo>
                    <a:pt x="17969" y="9543"/>
                  </a:lnTo>
                  <a:lnTo>
                    <a:pt x="17860" y="9615"/>
                  </a:lnTo>
                  <a:lnTo>
                    <a:pt x="17752" y="9688"/>
                  </a:lnTo>
                  <a:lnTo>
                    <a:pt x="17608" y="9760"/>
                  </a:lnTo>
                  <a:lnTo>
                    <a:pt x="17265" y="9868"/>
                  </a:lnTo>
                  <a:lnTo>
                    <a:pt x="16850" y="9994"/>
                  </a:lnTo>
                  <a:lnTo>
                    <a:pt x="16381" y="10084"/>
                  </a:lnTo>
                  <a:lnTo>
                    <a:pt x="15894" y="10157"/>
                  </a:lnTo>
                  <a:lnTo>
                    <a:pt x="15389" y="10229"/>
                  </a:lnTo>
                  <a:lnTo>
                    <a:pt x="15840" y="10590"/>
                  </a:lnTo>
                  <a:lnTo>
                    <a:pt x="16255" y="10644"/>
                  </a:lnTo>
                  <a:lnTo>
                    <a:pt x="16670" y="10716"/>
                  </a:lnTo>
                  <a:lnTo>
                    <a:pt x="17049" y="10788"/>
                  </a:lnTo>
                  <a:lnTo>
                    <a:pt x="17373" y="10860"/>
                  </a:lnTo>
                  <a:lnTo>
                    <a:pt x="17662" y="10968"/>
                  </a:lnTo>
                  <a:lnTo>
                    <a:pt x="17770" y="11023"/>
                  </a:lnTo>
                  <a:lnTo>
                    <a:pt x="17878" y="11077"/>
                  </a:lnTo>
                  <a:lnTo>
                    <a:pt x="17951" y="11131"/>
                  </a:lnTo>
                  <a:lnTo>
                    <a:pt x="18023" y="11203"/>
                  </a:lnTo>
                  <a:lnTo>
                    <a:pt x="18059" y="11275"/>
                  </a:lnTo>
                  <a:lnTo>
                    <a:pt x="18077" y="11347"/>
                  </a:lnTo>
                  <a:lnTo>
                    <a:pt x="18077" y="11419"/>
                  </a:lnTo>
                  <a:lnTo>
                    <a:pt x="18059" y="11510"/>
                  </a:lnTo>
                  <a:lnTo>
                    <a:pt x="18023" y="11564"/>
                  </a:lnTo>
                  <a:lnTo>
                    <a:pt x="17951" y="11618"/>
                  </a:lnTo>
                  <a:lnTo>
                    <a:pt x="17878" y="11672"/>
                  </a:lnTo>
                  <a:lnTo>
                    <a:pt x="17788" y="11708"/>
                  </a:lnTo>
                  <a:lnTo>
                    <a:pt x="17572" y="11762"/>
                  </a:lnTo>
                  <a:lnTo>
                    <a:pt x="17752" y="11834"/>
                  </a:lnTo>
                  <a:lnTo>
                    <a:pt x="17914" y="11907"/>
                  </a:lnTo>
                  <a:lnTo>
                    <a:pt x="18059" y="11943"/>
                  </a:lnTo>
                  <a:lnTo>
                    <a:pt x="18257" y="11943"/>
                  </a:lnTo>
                  <a:lnTo>
                    <a:pt x="18329" y="11925"/>
                  </a:lnTo>
                  <a:lnTo>
                    <a:pt x="18384" y="11888"/>
                  </a:lnTo>
                  <a:lnTo>
                    <a:pt x="18438" y="11852"/>
                  </a:lnTo>
                  <a:lnTo>
                    <a:pt x="18492" y="11780"/>
                  </a:lnTo>
                  <a:lnTo>
                    <a:pt x="18528" y="11708"/>
                  </a:lnTo>
                  <a:lnTo>
                    <a:pt x="18564" y="11636"/>
                  </a:lnTo>
                  <a:lnTo>
                    <a:pt x="18564" y="11564"/>
                  </a:lnTo>
                  <a:lnTo>
                    <a:pt x="18564" y="11419"/>
                  </a:lnTo>
                  <a:lnTo>
                    <a:pt x="18528" y="11275"/>
                  </a:lnTo>
                  <a:lnTo>
                    <a:pt x="18456" y="11149"/>
                  </a:lnTo>
                  <a:lnTo>
                    <a:pt x="18365" y="11005"/>
                  </a:lnTo>
                  <a:lnTo>
                    <a:pt x="18257" y="10878"/>
                  </a:lnTo>
                  <a:lnTo>
                    <a:pt x="18131" y="10752"/>
                  </a:lnTo>
                  <a:lnTo>
                    <a:pt x="17842" y="10517"/>
                  </a:lnTo>
                  <a:lnTo>
                    <a:pt x="17590" y="10337"/>
                  </a:lnTo>
                  <a:lnTo>
                    <a:pt x="17283" y="10175"/>
                  </a:lnTo>
                  <a:lnTo>
                    <a:pt x="17590" y="10211"/>
                  </a:lnTo>
                  <a:lnTo>
                    <a:pt x="17860" y="10229"/>
                  </a:lnTo>
                  <a:lnTo>
                    <a:pt x="18365" y="10229"/>
                  </a:lnTo>
                  <a:lnTo>
                    <a:pt x="18564" y="10211"/>
                  </a:lnTo>
                  <a:lnTo>
                    <a:pt x="18744" y="10193"/>
                  </a:lnTo>
                  <a:lnTo>
                    <a:pt x="18907" y="10139"/>
                  </a:lnTo>
                  <a:lnTo>
                    <a:pt x="19033" y="10084"/>
                  </a:lnTo>
                  <a:lnTo>
                    <a:pt x="19141" y="9994"/>
                  </a:lnTo>
                  <a:lnTo>
                    <a:pt x="19177" y="9958"/>
                  </a:lnTo>
                  <a:lnTo>
                    <a:pt x="19195" y="9904"/>
                  </a:lnTo>
                  <a:lnTo>
                    <a:pt x="19213" y="9832"/>
                  </a:lnTo>
                  <a:lnTo>
                    <a:pt x="19213" y="9778"/>
                  </a:lnTo>
                  <a:lnTo>
                    <a:pt x="19177" y="9670"/>
                  </a:lnTo>
                  <a:lnTo>
                    <a:pt x="19105" y="9597"/>
                  </a:lnTo>
                  <a:lnTo>
                    <a:pt x="18997" y="9507"/>
                  </a:lnTo>
                  <a:lnTo>
                    <a:pt x="18871" y="9435"/>
                  </a:lnTo>
                  <a:lnTo>
                    <a:pt x="18690" y="9363"/>
                  </a:lnTo>
                  <a:lnTo>
                    <a:pt x="18510" y="9309"/>
                  </a:lnTo>
                  <a:lnTo>
                    <a:pt x="18059" y="9201"/>
                  </a:lnTo>
                  <a:close/>
                  <a:moveTo>
                    <a:pt x="24679" y="10554"/>
                  </a:moveTo>
                  <a:lnTo>
                    <a:pt x="24589" y="10572"/>
                  </a:lnTo>
                  <a:lnTo>
                    <a:pt x="24517" y="10608"/>
                  </a:lnTo>
                  <a:lnTo>
                    <a:pt x="24463" y="10644"/>
                  </a:lnTo>
                  <a:lnTo>
                    <a:pt x="24427" y="10716"/>
                  </a:lnTo>
                  <a:lnTo>
                    <a:pt x="24427" y="10788"/>
                  </a:lnTo>
                  <a:lnTo>
                    <a:pt x="24427" y="10860"/>
                  </a:lnTo>
                  <a:lnTo>
                    <a:pt x="24445" y="10950"/>
                  </a:lnTo>
                  <a:lnTo>
                    <a:pt x="24499" y="11167"/>
                  </a:lnTo>
                  <a:lnTo>
                    <a:pt x="24625" y="11383"/>
                  </a:lnTo>
                  <a:lnTo>
                    <a:pt x="24770" y="11636"/>
                  </a:lnTo>
                  <a:lnTo>
                    <a:pt x="24932" y="11888"/>
                  </a:lnTo>
                  <a:lnTo>
                    <a:pt x="25130" y="12141"/>
                  </a:lnTo>
                  <a:lnTo>
                    <a:pt x="24752" y="10572"/>
                  </a:lnTo>
                  <a:lnTo>
                    <a:pt x="24679" y="10554"/>
                  </a:lnTo>
                  <a:close/>
                  <a:moveTo>
                    <a:pt x="12647" y="10499"/>
                  </a:moveTo>
                  <a:lnTo>
                    <a:pt x="12304" y="10842"/>
                  </a:lnTo>
                  <a:lnTo>
                    <a:pt x="11727" y="11365"/>
                  </a:lnTo>
                  <a:lnTo>
                    <a:pt x="11402" y="11816"/>
                  </a:lnTo>
                  <a:lnTo>
                    <a:pt x="11132" y="12249"/>
                  </a:lnTo>
                  <a:lnTo>
                    <a:pt x="11619" y="11672"/>
                  </a:lnTo>
                  <a:lnTo>
                    <a:pt x="12052" y="11149"/>
                  </a:lnTo>
                  <a:lnTo>
                    <a:pt x="12647" y="10499"/>
                  </a:lnTo>
                  <a:close/>
                  <a:moveTo>
                    <a:pt x="14036" y="11618"/>
                  </a:moveTo>
                  <a:lnTo>
                    <a:pt x="14072" y="11907"/>
                  </a:lnTo>
                  <a:lnTo>
                    <a:pt x="14469" y="12358"/>
                  </a:lnTo>
                  <a:lnTo>
                    <a:pt x="14848" y="12809"/>
                  </a:lnTo>
                  <a:lnTo>
                    <a:pt x="15190" y="13278"/>
                  </a:lnTo>
                  <a:lnTo>
                    <a:pt x="15497" y="13710"/>
                  </a:lnTo>
                  <a:lnTo>
                    <a:pt x="15533" y="13476"/>
                  </a:lnTo>
                  <a:lnTo>
                    <a:pt x="15533" y="13223"/>
                  </a:lnTo>
                  <a:lnTo>
                    <a:pt x="15515" y="12971"/>
                  </a:lnTo>
                  <a:lnTo>
                    <a:pt x="15479" y="12718"/>
                  </a:lnTo>
                  <a:lnTo>
                    <a:pt x="15100" y="12466"/>
                  </a:lnTo>
                  <a:lnTo>
                    <a:pt x="14739" y="12177"/>
                  </a:lnTo>
                  <a:lnTo>
                    <a:pt x="14036" y="11618"/>
                  </a:lnTo>
                  <a:close/>
                  <a:moveTo>
                    <a:pt x="23272" y="11888"/>
                  </a:moveTo>
                  <a:lnTo>
                    <a:pt x="23182" y="11907"/>
                  </a:lnTo>
                  <a:lnTo>
                    <a:pt x="23110" y="11943"/>
                  </a:lnTo>
                  <a:lnTo>
                    <a:pt x="23038" y="11979"/>
                  </a:lnTo>
                  <a:lnTo>
                    <a:pt x="22984" y="12069"/>
                  </a:lnTo>
                  <a:lnTo>
                    <a:pt x="22966" y="12159"/>
                  </a:lnTo>
                  <a:lnTo>
                    <a:pt x="22966" y="12249"/>
                  </a:lnTo>
                  <a:lnTo>
                    <a:pt x="22984" y="12339"/>
                  </a:lnTo>
                  <a:lnTo>
                    <a:pt x="23038" y="12430"/>
                  </a:lnTo>
                  <a:lnTo>
                    <a:pt x="23092" y="12520"/>
                  </a:lnTo>
                  <a:lnTo>
                    <a:pt x="23182" y="12610"/>
                  </a:lnTo>
                  <a:lnTo>
                    <a:pt x="23417" y="12790"/>
                  </a:lnTo>
                  <a:lnTo>
                    <a:pt x="23326" y="12556"/>
                  </a:lnTo>
                  <a:lnTo>
                    <a:pt x="23308" y="12466"/>
                  </a:lnTo>
                  <a:lnTo>
                    <a:pt x="23290" y="12376"/>
                  </a:lnTo>
                  <a:lnTo>
                    <a:pt x="23308" y="12285"/>
                  </a:lnTo>
                  <a:lnTo>
                    <a:pt x="23326" y="12231"/>
                  </a:lnTo>
                  <a:lnTo>
                    <a:pt x="23381" y="12177"/>
                  </a:lnTo>
                  <a:lnTo>
                    <a:pt x="23453" y="12141"/>
                  </a:lnTo>
                  <a:lnTo>
                    <a:pt x="23561" y="12123"/>
                  </a:lnTo>
                  <a:lnTo>
                    <a:pt x="23615" y="12123"/>
                  </a:lnTo>
                  <a:lnTo>
                    <a:pt x="23687" y="12159"/>
                  </a:lnTo>
                  <a:lnTo>
                    <a:pt x="23813" y="12231"/>
                  </a:lnTo>
                  <a:lnTo>
                    <a:pt x="23922" y="12339"/>
                  </a:lnTo>
                  <a:lnTo>
                    <a:pt x="24048" y="12502"/>
                  </a:lnTo>
                  <a:lnTo>
                    <a:pt x="24156" y="12682"/>
                  </a:lnTo>
                  <a:lnTo>
                    <a:pt x="24264" y="12881"/>
                  </a:lnTo>
                  <a:lnTo>
                    <a:pt x="24445" y="13332"/>
                  </a:lnTo>
                  <a:lnTo>
                    <a:pt x="24986" y="13548"/>
                  </a:lnTo>
                  <a:lnTo>
                    <a:pt x="25491" y="13729"/>
                  </a:lnTo>
                  <a:lnTo>
                    <a:pt x="25347" y="13115"/>
                  </a:lnTo>
                  <a:lnTo>
                    <a:pt x="24806" y="12682"/>
                  </a:lnTo>
                  <a:lnTo>
                    <a:pt x="24517" y="12484"/>
                  </a:lnTo>
                  <a:lnTo>
                    <a:pt x="24228" y="12285"/>
                  </a:lnTo>
                  <a:lnTo>
                    <a:pt x="23958" y="12123"/>
                  </a:lnTo>
                  <a:lnTo>
                    <a:pt x="23705" y="11997"/>
                  </a:lnTo>
                  <a:lnTo>
                    <a:pt x="23471" y="11925"/>
                  </a:lnTo>
                  <a:lnTo>
                    <a:pt x="23381" y="11907"/>
                  </a:lnTo>
                  <a:lnTo>
                    <a:pt x="23272" y="11888"/>
                  </a:lnTo>
                  <a:close/>
                  <a:moveTo>
                    <a:pt x="12701" y="10535"/>
                  </a:moveTo>
                  <a:lnTo>
                    <a:pt x="12701" y="11041"/>
                  </a:lnTo>
                  <a:lnTo>
                    <a:pt x="12665" y="11834"/>
                  </a:lnTo>
                  <a:lnTo>
                    <a:pt x="12611" y="12809"/>
                  </a:lnTo>
                  <a:lnTo>
                    <a:pt x="12575" y="13314"/>
                  </a:lnTo>
                  <a:lnTo>
                    <a:pt x="12521" y="13819"/>
                  </a:lnTo>
                  <a:lnTo>
                    <a:pt x="12557" y="13999"/>
                  </a:lnTo>
                  <a:lnTo>
                    <a:pt x="12647" y="14125"/>
                  </a:lnTo>
                  <a:lnTo>
                    <a:pt x="12683" y="14180"/>
                  </a:lnTo>
                  <a:lnTo>
                    <a:pt x="12737" y="14216"/>
                  </a:lnTo>
                  <a:lnTo>
                    <a:pt x="12809" y="14252"/>
                  </a:lnTo>
                  <a:lnTo>
                    <a:pt x="12917" y="14252"/>
                  </a:lnTo>
                  <a:lnTo>
                    <a:pt x="12990" y="14234"/>
                  </a:lnTo>
                  <a:lnTo>
                    <a:pt x="13062" y="14180"/>
                  </a:lnTo>
                  <a:lnTo>
                    <a:pt x="12972" y="13656"/>
                  </a:lnTo>
                  <a:lnTo>
                    <a:pt x="12899" y="13097"/>
                  </a:lnTo>
                  <a:lnTo>
                    <a:pt x="12845" y="12538"/>
                  </a:lnTo>
                  <a:lnTo>
                    <a:pt x="12791" y="12015"/>
                  </a:lnTo>
                  <a:lnTo>
                    <a:pt x="12737" y="11113"/>
                  </a:lnTo>
                  <a:lnTo>
                    <a:pt x="12701" y="10535"/>
                  </a:lnTo>
                  <a:close/>
                  <a:moveTo>
                    <a:pt x="24697" y="14053"/>
                  </a:moveTo>
                  <a:lnTo>
                    <a:pt x="24806" y="14486"/>
                  </a:lnTo>
                  <a:lnTo>
                    <a:pt x="25275" y="14396"/>
                  </a:lnTo>
                  <a:lnTo>
                    <a:pt x="25635" y="14324"/>
                  </a:lnTo>
                  <a:lnTo>
                    <a:pt x="25599" y="14234"/>
                  </a:lnTo>
                  <a:lnTo>
                    <a:pt x="25221" y="14143"/>
                  </a:lnTo>
                  <a:lnTo>
                    <a:pt x="24697" y="14053"/>
                  </a:lnTo>
                  <a:close/>
                  <a:moveTo>
                    <a:pt x="23200" y="13909"/>
                  </a:moveTo>
                  <a:lnTo>
                    <a:pt x="23651" y="14234"/>
                  </a:lnTo>
                  <a:lnTo>
                    <a:pt x="24102" y="14594"/>
                  </a:lnTo>
                  <a:lnTo>
                    <a:pt x="24643" y="14504"/>
                  </a:lnTo>
                  <a:lnTo>
                    <a:pt x="24210" y="13981"/>
                  </a:lnTo>
                  <a:lnTo>
                    <a:pt x="23759" y="13927"/>
                  </a:lnTo>
                  <a:lnTo>
                    <a:pt x="23326" y="13909"/>
                  </a:lnTo>
                  <a:close/>
                  <a:moveTo>
                    <a:pt x="25888" y="15424"/>
                  </a:moveTo>
                  <a:lnTo>
                    <a:pt x="25221" y="15569"/>
                  </a:lnTo>
                  <a:lnTo>
                    <a:pt x="25203" y="15569"/>
                  </a:lnTo>
                  <a:lnTo>
                    <a:pt x="24264" y="15749"/>
                  </a:lnTo>
                  <a:lnTo>
                    <a:pt x="24679" y="15839"/>
                  </a:lnTo>
                  <a:lnTo>
                    <a:pt x="24427" y="15893"/>
                  </a:lnTo>
                  <a:lnTo>
                    <a:pt x="23813" y="16020"/>
                  </a:lnTo>
                  <a:lnTo>
                    <a:pt x="23417" y="16092"/>
                  </a:lnTo>
                  <a:lnTo>
                    <a:pt x="23002" y="16164"/>
                  </a:lnTo>
                  <a:lnTo>
                    <a:pt x="22587" y="16200"/>
                  </a:lnTo>
                  <a:lnTo>
                    <a:pt x="22190" y="16218"/>
                  </a:lnTo>
                  <a:lnTo>
                    <a:pt x="21919" y="16200"/>
                  </a:lnTo>
                  <a:lnTo>
                    <a:pt x="19051" y="16759"/>
                  </a:lnTo>
                  <a:lnTo>
                    <a:pt x="25762" y="16813"/>
                  </a:lnTo>
                  <a:lnTo>
                    <a:pt x="26195" y="16723"/>
                  </a:lnTo>
                  <a:lnTo>
                    <a:pt x="25888" y="15424"/>
                  </a:lnTo>
                  <a:close/>
                  <a:moveTo>
                    <a:pt x="1" y="4113"/>
                  </a:moveTo>
                  <a:lnTo>
                    <a:pt x="55" y="4438"/>
                  </a:lnTo>
                  <a:lnTo>
                    <a:pt x="2996" y="21233"/>
                  </a:lnTo>
                  <a:lnTo>
                    <a:pt x="2996" y="21233"/>
                  </a:lnTo>
                  <a:lnTo>
                    <a:pt x="1" y="41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9"/>
            <p:cNvSpPr/>
            <p:nvPr/>
          </p:nvSpPr>
          <p:spPr>
            <a:xfrm>
              <a:off x="3524232" y="-1512862"/>
              <a:ext cx="24818" cy="11471"/>
            </a:xfrm>
            <a:custGeom>
              <a:rect b="b" l="l" r="r" t="t"/>
              <a:pathLst>
                <a:path extrusionOk="0" fill="none" h="434" w="939">
                  <a:moveTo>
                    <a:pt x="0" y="0"/>
                  </a:moveTo>
                  <a:lnTo>
                    <a:pt x="0" y="0"/>
                  </a:lnTo>
                  <a:lnTo>
                    <a:pt x="109" y="433"/>
                  </a:lnTo>
                  <a:lnTo>
                    <a:pt x="109" y="433"/>
                  </a:lnTo>
                  <a:lnTo>
                    <a:pt x="578" y="343"/>
                  </a:lnTo>
                  <a:lnTo>
                    <a:pt x="938" y="271"/>
                  </a:lnTo>
                  <a:lnTo>
                    <a:pt x="902" y="181"/>
                  </a:lnTo>
                  <a:lnTo>
                    <a:pt x="902" y="181"/>
                  </a:lnTo>
                  <a:lnTo>
                    <a:pt x="524" y="9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9"/>
            <p:cNvSpPr/>
            <p:nvPr/>
          </p:nvSpPr>
          <p:spPr>
            <a:xfrm>
              <a:off x="3484665" y="-1516694"/>
              <a:ext cx="38165" cy="18157"/>
            </a:xfrm>
            <a:custGeom>
              <a:rect b="b" l="l" r="r" t="t"/>
              <a:pathLst>
                <a:path extrusionOk="0" fill="none" h="687" w="1444">
                  <a:moveTo>
                    <a:pt x="126" y="1"/>
                  </a:moveTo>
                  <a:lnTo>
                    <a:pt x="126" y="1"/>
                  </a:lnTo>
                  <a:lnTo>
                    <a:pt x="0" y="1"/>
                  </a:lnTo>
                  <a:lnTo>
                    <a:pt x="0" y="1"/>
                  </a:lnTo>
                  <a:lnTo>
                    <a:pt x="451" y="326"/>
                  </a:lnTo>
                  <a:lnTo>
                    <a:pt x="902" y="686"/>
                  </a:lnTo>
                  <a:lnTo>
                    <a:pt x="902" y="686"/>
                  </a:lnTo>
                  <a:lnTo>
                    <a:pt x="1443" y="596"/>
                  </a:lnTo>
                  <a:lnTo>
                    <a:pt x="1443" y="596"/>
                  </a:lnTo>
                  <a:lnTo>
                    <a:pt x="1010" y="73"/>
                  </a:lnTo>
                  <a:lnTo>
                    <a:pt x="1010" y="73"/>
                  </a:lnTo>
                  <a:lnTo>
                    <a:pt x="559" y="19"/>
                  </a:lnTo>
                  <a:lnTo>
                    <a:pt x="12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9"/>
            <p:cNvSpPr/>
            <p:nvPr/>
          </p:nvSpPr>
          <p:spPr>
            <a:xfrm>
              <a:off x="3306815" y="-1531469"/>
              <a:ext cx="3832" cy="1454"/>
            </a:xfrm>
            <a:custGeom>
              <a:rect b="b" l="l" r="r" t="t"/>
              <a:pathLst>
                <a:path extrusionOk="0" fill="none" h="55" w="145">
                  <a:moveTo>
                    <a:pt x="0" y="1"/>
                  </a:moveTo>
                  <a:lnTo>
                    <a:pt x="0" y="1"/>
                  </a:lnTo>
                  <a:lnTo>
                    <a:pt x="145" y="55"/>
                  </a:lnTo>
                  <a:lnTo>
                    <a:pt x="145" y="5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9"/>
            <p:cNvSpPr/>
            <p:nvPr/>
          </p:nvSpPr>
          <p:spPr>
            <a:xfrm>
              <a:off x="3117520" y="-1568181"/>
              <a:ext cx="978" cy="502"/>
            </a:xfrm>
            <a:custGeom>
              <a:rect b="b" l="l" r="r" t="t"/>
              <a:pathLst>
                <a:path extrusionOk="0" fill="none" h="19" w="37">
                  <a:moveTo>
                    <a:pt x="37" y="1"/>
                  </a:moveTo>
                  <a:lnTo>
                    <a:pt x="37" y="1"/>
                  </a:lnTo>
                  <a:lnTo>
                    <a:pt x="1" y="19"/>
                  </a:lnTo>
                  <a:lnTo>
                    <a:pt x="1" y="19"/>
                  </a:lnTo>
                  <a:lnTo>
                    <a:pt x="1" y="19"/>
                  </a:lnTo>
                  <a:lnTo>
                    <a:pt x="1" y="19"/>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9"/>
            <p:cNvSpPr/>
            <p:nvPr/>
          </p:nvSpPr>
          <p:spPr>
            <a:xfrm>
              <a:off x="3478454" y="-1570084"/>
              <a:ext cx="66789" cy="48658"/>
            </a:xfrm>
            <a:custGeom>
              <a:rect b="b" l="l" r="r" t="t"/>
              <a:pathLst>
                <a:path extrusionOk="0" fill="none" h="1841" w="2527">
                  <a:moveTo>
                    <a:pt x="307" y="0"/>
                  </a:moveTo>
                  <a:lnTo>
                    <a:pt x="307" y="0"/>
                  </a:lnTo>
                  <a:lnTo>
                    <a:pt x="217" y="19"/>
                  </a:lnTo>
                  <a:lnTo>
                    <a:pt x="145" y="55"/>
                  </a:lnTo>
                  <a:lnTo>
                    <a:pt x="73" y="91"/>
                  </a:lnTo>
                  <a:lnTo>
                    <a:pt x="19" y="181"/>
                  </a:lnTo>
                  <a:lnTo>
                    <a:pt x="19" y="181"/>
                  </a:lnTo>
                  <a:lnTo>
                    <a:pt x="1" y="271"/>
                  </a:lnTo>
                  <a:lnTo>
                    <a:pt x="1" y="361"/>
                  </a:lnTo>
                  <a:lnTo>
                    <a:pt x="19" y="451"/>
                  </a:lnTo>
                  <a:lnTo>
                    <a:pt x="73" y="542"/>
                  </a:lnTo>
                  <a:lnTo>
                    <a:pt x="127" y="632"/>
                  </a:lnTo>
                  <a:lnTo>
                    <a:pt x="217" y="722"/>
                  </a:lnTo>
                  <a:lnTo>
                    <a:pt x="452" y="902"/>
                  </a:lnTo>
                  <a:lnTo>
                    <a:pt x="452" y="902"/>
                  </a:lnTo>
                  <a:lnTo>
                    <a:pt x="361" y="668"/>
                  </a:lnTo>
                  <a:lnTo>
                    <a:pt x="343" y="578"/>
                  </a:lnTo>
                  <a:lnTo>
                    <a:pt x="325" y="488"/>
                  </a:lnTo>
                  <a:lnTo>
                    <a:pt x="343" y="397"/>
                  </a:lnTo>
                  <a:lnTo>
                    <a:pt x="361" y="343"/>
                  </a:lnTo>
                  <a:lnTo>
                    <a:pt x="416" y="289"/>
                  </a:lnTo>
                  <a:lnTo>
                    <a:pt x="488" y="253"/>
                  </a:lnTo>
                  <a:lnTo>
                    <a:pt x="488" y="253"/>
                  </a:lnTo>
                  <a:lnTo>
                    <a:pt x="596" y="235"/>
                  </a:lnTo>
                  <a:lnTo>
                    <a:pt x="596" y="235"/>
                  </a:lnTo>
                  <a:lnTo>
                    <a:pt x="650" y="235"/>
                  </a:lnTo>
                  <a:lnTo>
                    <a:pt x="722" y="271"/>
                  </a:lnTo>
                  <a:lnTo>
                    <a:pt x="848" y="343"/>
                  </a:lnTo>
                  <a:lnTo>
                    <a:pt x="957" y="451"/>
                  </a:lnTo>
                  <a:lnTo>
                    <a:pt x="1083" y="614"/>
                  </a:lnTo>
                  <a:lnTo>
                    <a:pt x="1191" y="794"/>
                  </a:lnTo>
                  <a:lnTo>
                    <a:pt x="1299" y="993"/>
                  </a:lnTo>
                  <a:lnTo>
                    <a:pt x="1480" y="1444"/>
                  </a:lnTo>
                  <a:lnTo>
                    <a:pt x="1480" y="1444"/>
                  </a:lnTo>
                  <a:lnTo>
                    <a:pt x="2021" y="1660"/>
                  </a:lnTo>
                  <a:lnTo>
                    <a:pt x="2526" y="1841"/>
                  </a:lnTo>
                  <a:lnTo>
                    <a:pt x="2382" y="1227"/>
                  </a:lnTo>
                  <a:lnTo>
                    <a:pt x="2382" y="1227"/>
                  </a:lnTo>
                  <a:lnTo>
                    <a:pt x="1841" y="794"/>
                  </a:lnTo>
                  <a:lnTo>
                    <a:pt x="1552" y="596"/>
                  </a:lnTo>
                  <a:lnTo>
                    <a:pt x="1263" y="397"/>
                  </a:lnTo>
                  <a:lnTo>
                    <a:pt x="993" y="235"/>
                  </a:lnTo>
                  <a:lnTo>
                    <a:pt x="740" y="109"/>
                  </a:lnTo>
                  <a:lnTo>
                    <a:pt x="506" y="37"/>
                  </a:lnTo>
                  <a:lnTo>
                    <a:pt x="416" y="19"/>
                  </a:lnTo>
                  <a:lnTo>
                    <a:pt x="30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9"/>
            <p:cNvSpPr/>
            <p:nvPr/>
          </p:nvSpPr>
          <p:spPr>
            <a:xfrm>
              <a:off x="3298701" y="-1573890"/>
              <a:ext cx="8140" cy="4784"/>
            </a:xfrm>
            <a:custGeom>
              <a:rect b="b" l="l" r="r" t="t"/>
              <a:pathLst>
                <a:path extrusionOk="0" fill="none" h="181" w="308">
                  <a:moveTo>
                    <a:pt x="1" y="0"/>
                  </a:moveTo>
                  <a:lnTo>
                    <a:pt x="1" y="0"/>
                  </a:lnTo>
                  <a:lnTo>
                    <a:pt x="307" y="181"/>
                  </a:lnTo>
                  <a:lnTo>
                    <a:pt x="307" y="181"/>
                  </a:lnTo>
                  <a:lnTo>
                    <a:pt x="199" y="18"/>
                  </a:lnTo>
                  <a:lnTo>
                    <a:pt x="199" y="18"/>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9"/>
            <p:cNvSpPr/>
            <p:nvPr/>
          </p:nvSpPr>
          <p:spPr>
            <a:xfrm>
              <a:off x="3242430" y="-1577246"/>
              <a:ext cx="39619" cy="55344"/>
            </a:xfrm>
            <a:custGeom>
              <a:rect b="b" l="l" r="r" t="t"/>
              <a:pathLst>
                <a:path extrusionOk="0" fill="none" h="2094" w="1499">
                  <a:moveTo>
                    <a:pt x="1" y="1"/>
                  </a:moveTo>
                  <a:lnTo>
                    <a:pt x="1" y="1"/>
                  </a:lnTo>
                  <a:lnTo>
                    <a:pt x="37" y="290"/>
                  </a:lnTo>
                  <a:lnTo>
                    <a:pt x="37" y="290"/>
                  </a:lnTo>
                  <a:lnTo>
                    <a:pt x="434" y="741"/>
                  </a:lnTo>
                  <a:lnTo>
                    <a:pt x="813" y="1192"/>
                  </a:lnTo>
                  <a:lnTo>
                    <a:pt x="1155" y="1661"/>
                  </a:lnTo>
                  <a:lnTo>
                    <a:pt x="1462" y="2093"/>
                  </a:lnTo>
                  <a:lnTo>
                    <a:pt x="1462" y="2093"/>
                  </a:lnTo>
                  <a:lnTo>
                    <a:pt x="1498" y="1859"/>
                  </a:lnTo>
                  <a:lnTo>
                    <a:pt x="1498" y="1606"/>
                  </a:lnTo>
                  <a:lnTo>
                    <a:pt x="1480" y="1354"/>
                  </a:lnTo>
                  <a:lnTo>
                    <a:pt x="1444" y="1101"/>
                  </a:lnTo>
                  <a:lnTo>
                    <a:pt x="1444" y="1101"/>
                  </a:lnTo>
                  <a:lnTo>
                    <a:pt x="1065" y="849"/>
                  </a:lnTo>
                  <a:lnTo>
                    <a:pt x="704" y="560"/>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9"/>
            <p:cNvSpPr/>
            <p:nvPr/>
          </p:nvSpPr>
          <p:spPr>
            <a:xfrm>
              <a:off x="3517069" y="-1605368"/>
              <a:ext cx="18633" cy="41997"/>
            </a:xfrm>
            <a:custGeom>
              <a:rect b="b" l="l" r="r" t="t"/>
              <a:pathLst>
                <a:path extrusionOk="0" fill="none" h="1589" w="705">
                  <a:moveTo>
                    <a:pt x="253" y="1"/>
                  </a:moveTo>
                  <a:lnTo>
                    <a:pt x="253" y="1"/>
                  </a:lnTo>
                  <a:lnTo>
                    <a:pt x="163" y="19"/>
                  </a:lnTo>
                  <a:lnTo>
                    <a:pt x="163" y="19"/>
                  </a:lnTo>
                  <a:lnTo>
                    <a:pt x="91" y="55"/>
                  </a:lnTo>
                  <a:lnTo>
                    <a:pt x="37" y="91"/>
                  </a:lnTo>
                  <a:lnTo>
                    <a:pt x="1" y="163"/>
                  </a:lnTo>
                  <a:lnTo>
                    <a:pt x="1" y="235"/>
                  </a:lnTo>
                  <a:lnTo>
                    <a:pt x="1" y="307"/>
                  </a:lnTo>
                  <a:lnTo>
                    <a:pt x="19" y="397"/>
                  </a:lnTo>
                  <a:lnTo>
                    <a:pt x="73" y="614"/>
                  </a:lnTo>
                  <a:lnTo>
                    <a:pt x="199" y="830"/>
                  </a:lnTo>
                  <a:lnTo>
                    <a:pt x="344" y="1083"/>
                  </a:lnTo>
                  <a:lnTo>
                    <a:pt x="506" y="1335"/>
                  </a:lnTo>
                  <a:lnTo>
                    <a:pt x="704" y="1588"/>
                  </a:lnTo>
                  <a:lnTo>
                    <a:pt x="326" y="19"/>
                  </a:lnTo>
                  <a:lnTo>
                    <a:pt x="326" y="19"/>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9"/>
            <p:cNvSpPr/>
            <p:nvPr/>
          </p:nvSpPr>
          <p:spPr>
            <a:xfrm>
              <a:off x="3202388" y="-1605844"/>
              <a:ext cx="14325" cy="98240"/>
            </a:xfrm>
            <a:custGeom>
              <a:rect b="b" l="l" r="r" t="t"/>
              <a:pathLst>
                <a:path extrusionOk="0" fill="none" h="3717" w="542">
                  <a:moveTo>
                    <a:pt x="181" y="0"/>
                  </a:moveTo>
                  <a:lnTo>
                    <a:pt x="181" y="0"/>
                  </a:lnTo>
                  <a:lnTo>
                    <a:pt x="181" y="506"/>
                  </a:lnTo>
                  <a:lnTo>
                    <a:pt x="145" y="1299"/>
                  </a:lnTo>
                  <a:lnTo>
                    <a:pt x="91" y="2274"/>
                  </a:lnTo>
                  <a:lnTo>
                    <a:pt x="55" y="2779"/>
                  </a:lnTo>
                  <a:lnTo>
                    <a:pt x="1" y="3284"/>
                  </a:lnTo>
                  <a:lnTo>
                    <a:pt x="1" y="3284"/>
                  </a:lnTo>
                  <a:lnTo>
                    <a:pt x="37" y="3464"/>
                  </a:lnTo>
                  <a:lnTo>
                    <a:pt x="127" y="3590"/>
                  </a:lnTo>
                  <a:lnTo>
                    <a:pt x="163" y="3645"/>
                  </a:lnTo>
                  <a:lnTo>
                    <a:pt x="217" y="3681"/>
                  </a:lnTo>
                  <a:lnTo>
                    <a:pt x="289" y="3717"/>
                  </a:lnTo>
                  <a:lnTo>
                    <a:pt x="361" y="3717"/>
                  </a:lnTo>
                  <a:lnTo>
                    <a:pt x="361" y="3717"/>
                  </a:lnTo>
                  <a:lnTo>
                    <a:pt x="397" y="3717"/>
                  </a:lnTo>
                  <a:lnTo>
                    <a:pt x="397" y="3717"/>
                  </a:lnTo>
                  <a:lnTo>
                    <a:pt x="470" y="3699"/>
                  </a:lnTo>
                  <a:lnTo>
                    <a:pt x="542" y="3645"/>
                  </a:lnTo>
                  <a:lnTo>
                    <a:pt x="542" y="3645"/>
                  </a:lnTo>
                  <a:lnTo>
                    <a:pt x="452" y="3121"/>
                  </a:lnTo>
                  <a:lnTo>
                    <a:pt x="379" y="2562"/>
                  </a:lnTo>
                  <a:lnTo>
                    <a:pt x="325" y="2003"/>
                  </a:lnTo>
                  <a:lnTo>
                    <a:pt x="271" y="1480"/>
                  </a:lnTo>
                  <a:lnTo>
                    <a:pt x="217" y="57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9"/>
            <p:cNvSpPr/>
            <p:nvPr/>
          </p:nvSpPr>
          <p:spPr>
            <a:xfrm>
              <a:off x="3165676" y="-1606796"/>
              <a:ext cx="40068" cy="46279"/>
            </a:xfrm>
            <a:custGeom>
              <a:rect b="b" l="l" r="r" t="t"/>
              <a:pathLst>
                <a:path extrusionOk="0" fill="none" h="1751" w="1516">
                  <a:moveTo>
                    <a:pt x="1516" y="0"/>
                  </a:moveTo>
                  <a:lnTo>
                    <a:pt x="1516" y="0"/>
                  </a:lnTo>
                  <a:lnTo>
                    <a:pt x="1173" y="343"/>
                  </a:lnTo>
                  <a:lnTo>
                    <a:pt x="596" y="866"/>
                  </a:lnTo>
                  <a:lnTo>
                    <a:pt x="596" y="866"/>
                  </a:lnTo>
                  <a:lnTo>
                    <a:pt x="271" y="1317"/>
                  </a:lnTo>
                  <a:lnTo>
                    <a:pt x="1" y="1750"/>
                  </a:lnTo>
                  <a:lnTo>
                    <a:pt x="1" y="1750"/>
                  </a:lnTo>
                  <a:lnTo>
                    <a:pt x="488" y="1173"/>
                  </a:lnTo>
                  <a:lnTo>
                    <a:pt x="921" y="650"/>
                  </a:lnTo>
                  <a:lnTo>
                    <a:pt x="15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9"/>
            <p:cNvSpPr/>
            <p:nvPr/>
          </p:nvSpPr>
          <p:spPr>
            <a:xfrm>
              <a:off x="3208124" y="-1607747"/>
              <a:ext cx="26245" cy="27672"/>
            </a:xfrm>
            <a:custGeom>
              <a:rect b="b" l="l" r="r" t="t"/>
              <a:pathLst>
                <a:path extrusionOk="0" fill="none" h="1047" w="993">
                  <a:moveTo>
                    <a:pt x="0" y="0"/>
                  </a:moveTo>
                  <a:lnTo>
                    <a:pt x="0" y="0"/>
                  </a:lnTo>
                  <a:lnTo>
                    <a:pt x="343" y="361"/>
                  </a:lnTo>
                  <a:lnTo>
                    <a:pt x="974" y="1047"/>
                  </a:lnTo>
                  <a:lnTo>
                    <a:pt x="974" y="1047"/>
                  </a:lnTo>
                  <a:lnTo>
                    <a:pt x="992" y="884"/>
                  </a:lnTo>
                  <a:lnTo>
                    <a:pt x="992" y="884"/>
                  </a:lnTo>
                  <a:lnTo>
                    <a:pt x="343" y="30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9"/>
            <p:cNvSpPr/>
            <p:nvPr/>
          </p:nvSpPr>
          <p:spPr>
            <a:xfrm>
              <a:off x="3200485" y="-1608223"/>
              <a:ext cx="3832" cy="26"/>
            </a:xfrm>
            <a:custGeom>
              <a:rect b="b" l="l" r="r" t="t"/>
              <a:pathLst>
                <a:path extrusionOk="0" fill="none" h="1" w="145">
                  <a:moveTo>
                    <a:pt x="0" y="0"/>
                  </a:moveTo>
                  <a:lnTo>
                    <a:pt x="0" y="0"/>
                  </a:lnTo>
                  <a:lnTo>
                    <a:pt x="0" y="0"/>
                  </a:lnTo>
                  <a:lnTo>
                    <a:pt x="0" y="0"/>
                  </a:lnTo>
                  <a:lnTo>
                    <a:pt x="145" y="0"/>
                  </a:lnTo>
                  <a:lnTo>
                    <a:pt x="145"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9"/>
            <p:cNvSpPr/>
            <p:nvPr/>
          </p:nvSpPr>
          <p:spPr>
            <a:xfrm>
              <a:off x="3210027" y="-1610126"/>
              <a:ext cx="25769" cy="2405"/>
            </a:xfrm>
            <a:custGeom>
              <a:rect b="b" l="l" r="r" t="t"/>
              <a:pathLst>
                <a:path extrusionOk="0" fill="none" h="91" w="975">
                  <a:moveTo>
                    <a:pt x="974" y="0"/>
                  </a:moveTo>
                  <a:lnTo>
                    <a:pt x="974" y="0"/>
                  </a:lnTo>
                  <a:lnTo>
                    <a:pt x="0" y="54"/>
                  </a:lnTo>
                  <a:lnTo>
                    <a:pt x="0" y="54"/>
                  </a:lnTo>
                  <a:lnTo>
                    <a:pt x="974" y="90"/>
                  </a:lnTo>
                  <a:lnTo>
                    <a:pt x="974" y="90"/>
                  </a:lnTo>
                  <a:lnTo>
                    <a:pt x="97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9"/>
            <p:cNvSpPr/>
            <p:nvPr/>
          </p:nvSpPr>
          <p:spPr>
            <a:xfrm>
              <a:off x="3203340" y="-1612055"/>
              <a:ext cx="1929" cy="1956"/>
            </a:xfrm>
            <a:custGeom>
              <a:rect b="b" l="l" r="r" t="t"/>
              <a:pathLst>
                <a:path extrusionOk="0" fill="none" h="74" w="73">
                  <a:moveTo>
                    <a:pt x="19" y="1"/>
                  </a:moveTo>
                  <a:lnTo>
                    <a:pt x="19" y="1"/>
                  </a:lnTo>
                  <a:lnTo>
                    <a:pt x="1" y="1"/>
                  </a:lnTo>
                  <a:lnTo>
                    <a:pt x="1" y="1"/>
                  </a:lnTo>
                  <a:lnTo>
                    <a:pt x="73" y="73"/>
                  </a:lnTo>
                  <a:lnTo>
                    <a:pt x="73" y="73"/>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9"/>
            <p:cNvSpPr/>
            <p:nvPr/>
          </p:nvSpPr>
          <p:spPr>
            <a:xfrm>
              <a:off x="3239100" y="-1613007"/>
              <a:ext cx="39116" cy="7665"/>
            </a:xfrm>
            <a:custGeom>
              <a:rect b="b" l="l" r="r" t="t"/>
              <a:pathLst>
                <a:path extrusionOk="0" fill="none" h="290" w="1480">
                  <a:moveTo>
                    <a:pt x="1227" y="1"/>
                  </a:moveTo>
                  <a:lnTo>
                    <a:pt x="1227" y="1"/>
                  </a:lnTo>
                  <a:lnTo>
                    <a:pt x="596" y="55"/>
                  </a:lnTo>
                  <a:lnTo>
                    <a:pt x="1" y="109"/>
                  </a:lnTo>
                  <a:lnTo>
                    <a:pt x="1" y="109"/>
                  </a:lnTo>
                  <a:lnTo>
                    <a:pt x="19" y="199"/>
                  </a:lnTo>
                  <a:lnTo>
                    <a:pt x="19" y="199"/>
                  </a:lnTo>
                  <a:lnTo>
                    <a:pt x="722" y="235"/>
                  </a:lnTo>
                  <a:lnTo>
                    <a:pt x="1480" y="290"/>
                  </a:lnTo>
                  <a:lnTo>
                    <a:pt x="1480" y="290"/>
                  </a:lnTo>
                  <a:lnTo>
                    <a:pt x="12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9"/>
            <p:cNvSpPr/>
            <p:nvPr/>
          </p:nvSpPr>
          <p:spPr>
            <a:xfrm>
              <a:off x="3206670" y="-1616337"/>
              <a:ext cx="502" cy="5286"/>
            </a:xfrm>
            <a:custGeom>
              <a:rect b="b" l="l" r="r" t="t"/>
              <a:pathLst>
                <a:path extrusionOk="0" fill="none" h="200" w="19">
                  <a:moveTo>
                    <a:pt x="19" y="1"/>
                  </a:moveTo>
                  <a:lnTo>
                    <a:pt x="19" y="1"/>
                  </a:lnTo>
                  <a:lnTo>
                    <a:pt x="1" y="19"/>
                  </a:lnTo>
                  <a:lnTo>
                    <a:pt x="1" y="19"/>
                  </a:lnTo>
                  <a:lnTo>
                    <a:pt x="19" y="199"/>
                  </a:lnTo>
                  <a:lnTo>
                    <a:pt x="19" y="199"/>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9"/>
            <p:cNvSpPr/>
            <p:nvPr/>
          </p:nvSpPr>
          <p:spPr>
            <a:xfrm>
              <a:off x="3095107" y="-1616813"/>
              <a:ext cx="97289" cy="13374"/>
            </a:xfrm>
            <a:custGeom>
              <a:rect b="b" l="l" r="r" t="t"/>
              <a:pathLst>
                <a:path extrusionOk="0" fill="none" h="506" w="3681">
                  <a:moveTo>
                    <a:pt x="1" y="1"/>
                  </a:moveTo>
                  <a:lnTo>
                    <a:pt x="1" y="1"/>
                  </a:lnTo>
                  <a:lnTo>
                    <a:pt x="55" y="127"/>
                  </a:lnTo>
                  <a:lnTo>
                    <a:pt x="109" y="217"/>
                  </a:lnTo>
                  <a:lnTo>
                    <a:pt x="199" y="307"/>
                  </a:lnTo>
                  <a:lnTo>
                    <a:pt x="307" y="361"/>
                  </a:lnTo>
                  <a:lnTo>
                    <a:pt x="434" y="415"/>
                  </a:lnTo>
                  <a:lnTo>
                    <a:pt x="578" y="434"/>
                  </a:lnTo>
                  <a:lnTo>
                    <a:pt x="722" y="452"/>
                  </a:lnTo>
                  <a:lnTo>
                    <a:pt x="867" y="470"/>
                  </a:lnTo>
                  <a:lnTo>
                    <a:pt x="867" y="470"/>
                  </a:lnTo>
                  <a:lnTo>
                    <a:pt x="1083" y="452"/>
                  </a:lnTo>
                  <a:lnTo>
                    <a:pt x="1281" y="434"/>
                  </a:lnTo>
                  <a:lnTo>
                    <a:pt x="1642" y="379"/>
                  </a:lnTo>
                  <a:lnTo>
                    <a:pt x="1895" y="307"/>
                  </a:lnTo>
                  <a:lnTo>
                    <a:pt x="2003" y="271"/>
                  </a:lnTo>
                  <a:lnTo>
                    <a:pt x="2003" y="271"/>
                  </a:lnTo>
                  <a:lnTo>
                    <a:pt x="1714" y="506"/>
                  </a:lnTo>
                  <a:lnTo>
                    <a:pt x="1714" y="506"/>
                  </a:lnTo>
                  <a:lnTo>
                    <a:pt x="2779" y="397"/>
                  </a:lnTo>
                  <a:lnTo>
                    <a:pt x="3645" y="343"/>
                  </a:lnTo>
                  <a:lnTo>
                    <a:pt x="3645" y="343"/>
                  </a:lnTo>
                  <a:lnTo>
                    <a:pt x="3681" y="307"/>
                  </a:lnTo>
                  <a:lnTo>
                    <a:pt x="3681" y="307"/>
                  </a:lnTo>
                  <a:lnTo>
                    <a:pt x="2905" y="289"/>
                  </a:lnTo>
                  <a:lnTo>
                    <a:pt x="1949" y="235"/>
                  </a:lnTo>
                  <a:lnTo>
                    <a:pt x="1444" y="199"/>
                  </a:lnTo>
                  <a:lnTo>
                    <a:pt x="939" y="145"/>
                  </a:lnTo>
                  <a:lnTo>
                    <a:pt x="452" y="73"/>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9"/>
            <p:cNvSpPr/>
            <p:nvPr/>
          </p:nvSpPr>
          <p:spPr>
            <a:xfrm>
              <a:off x="3054114" y="-1626830"/>
              <a:ext cx="19082" cy="15303"/>
            </a:xfrm>
            <a:custGeom>
              <a:rect b="b" l="l" r="r" t="t"/>
              <a:pathLst>
                <a:path extrusionOk="0" fill="none" h="579" w="722">
                  <a:moveTo>
                    <a:pt x="0" y="1"/>
                  </a:moveTo>
                  <a:lnTo>
                    <a:pt x="433" y="578"/>
                  </a:lnTo>
                  <a:lnTo>
                    <a:pt x="433" y="578"/>
                  </a:lnTo>
                  <a:lnTo>
                    <a:pt x="650" y="380"/>
                  </a:lnTo>
                  <a:lnTo>
                    <a:pt x="722" y="307"/>
                  </a:lnTo>
                  <a:lnTo>
                    <a:pt x="722" y="307"/>
                  </a:lnTo>
                  <a:lnTo>
                    <a:pt x="361"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9"/>
            <p:cNvSpPr/>
            <p:nvPr/>
          </p:nvSpPr>
          <p:spPr>
            <a:xfrm>
              <a:off x="3278191" y="-1641129"/>
              <a:ext cx="101121" cy="72497"/>
            </a:xfrm>
            <a:custGeom>
              <a:rect b="b" l="l" r="r" t="t"/>
              <a:pathLst>
                <a:path extrusionOk="0" fill="none" h="2743" w="3826">
                  <a:moveTo>
                    <a:pt x="2671" y="1"/>
                  </a:moveTo>
                  <a:lnTo>
                    <a:pt x="2671" y="1"/>
                  </a:lnTo>
                  <a:lnTo>
                    <a:pt x="2689" y="73"/>
                  </a:lnTo>
                  <a:lnTo>
                    <a:pt x="2689" y="73"/>
                  </a:lnTo>
                  <a:lnTo>
                    <a:pt x="2671" y="163"/>
                  </a:lnTo>
                  <a:lnTo>
                    <a:pt x="2635" y="253"/>
                  </a:lnTo>
                  <a:lnTo>
                    <a:pt x="2581" y="343"/>
                  </a:lnTo>
                  <a:lnTo>
                    <a:pt x="2472" y="415"/>
                  </a:lnTo>
                  <a:lnTo>
                    <a:pt x="2364" y="488"/>
                  </a:lnTo>
                  <a:lnTo>
                    <a:pt x="2220" y="560"/>
                  </a:lnTo>
                  <a:lnTo>
                    <a:pt x="1877" y="668"/>
                  </a:lnTo>
                  <a:lnTo>
                    <a:pt x="1462" y="794"/>
                  </a:lnTo>
                  <a:lnTo>
                    <a:pt x="993" y="884"/>
                  </a:lnTo>
                  <a:lnTo>
                    <a:pt x="506" y="957"/>
                  </a:lnTo>
                  <a:lnTo>
                    <a:pt x="1" y="1029"/>
                  </a:lnTo>
                  <a:lnTo>
                    <a:pt x="1" y="1029"/>
                  </a:lnTo>
                  <a:lnTo>
                    <a:pt x="452" y="1390"/>
                  </a:lnTo>
                  <a:lnTo>
                    <a:pt x="452" y="1390"/>
                  </a:lnTo>
                  <a:lnTo>
                    <a:pt x="867" y="1444"/>
                  </a:lnTo>
                  <a:lnTo>
                    <a:pt x="1282" y="1516"/>
                  </a:lnTo>
                  <a:lnTo>
                    <a:pt x="1661" y="1588"/>
                  </a:lnTo>
                  <a:lnTo>
                    <a:pt x="1985" y="1660"/>
                  </a:lnTo>
                  <a:lnTo>
                    <a:pt x="2274" y="1768"/>
                  </a:lnTo>
                  <a:lnTo>
                    <a:pt x="2382" y="1823"/>
                  </a:lnTo>
                  <a:lnTo>
                    <a:pt x="2490" y="1877"/>
                  </a:lnTo>
                  <a:lnTo>
                    <a:pt x="2563" y="1931"/>
                  </a:lnTo>
                  <a:lnTo>
                    <a:pt x="2635" y="2003"/>
                  </a:lnTo>
                  <a:lnTo>
                    <a:pt x="2671" y="2075"/>
                  </a:lnTo>
                  <a:lnTo>
                    <a:pt x="2689" y="2147"/>
                  </a:lnTo>
                  <a:lnTo>
                    <a:pt x="2689" y="2147"/>
                  </a:lnTo>
                  <a:lnTo>
                    <a:pt x="2689" y="2219"/>
                  </a:lnTo>
                  <a:lnTo>
                    <a:pt x="2671" y="2310"/>
                  </a:lnTo>
                  <a:lnTo>
                    <a:pt x="2635" y="2364"/>
                  </a:lnTo>
                  <a:lnTo>
                    <a:pt x="2563" y="2418"/>
                  </a:lnTo>
                  <a:lnTo>
                    <a:pt x="2490" y="2472"/>
                  </a:lnTo>
                  <a:lnTo>
                    <a:pt x="2400" y="2508"/>
                  </a:lnTo>
                  <a:lnTo>
                    <a:pt x="2184" y="2562"/>
                  </a:lnTo>
                  <a:lnTo>
                    <a:pt x="2184" y="2562"/>
                  </a:lnTo>
                  <a:lnTo>
                    <a:pt x="2364" y="2634"/>
                  </a:lnTo>
                  <a:lnTo>
                    <a:pt x="2526" y="2707"/>
                  </a:lnTo>
                  <a:lnTo>
                    <a:pt x="2671" y="2743"/>
                  </a:lnTo>
                  <a:lnTo>
                    <a:pt x="2797" y="2743"/>
                  </a:lnTo>
                  <a:lnTo>
                    <a:pt x="2797" y="2743"/>
                  </a:lnTo>
                  <a:lnTo>
                    <a:pt x="2869" y="2743"/>
                  </a:lnTo>
                  <a:lnTo>
                    <a:pt x="2941" y="2725"/>
                  </a:lnTo>
                  <a:lnTo>
                    <a:pt x="2996" y="2688"/>
                  </a:lnTo>
                  <a:lnTo>
                    <a:pt x="3050" y="2652"/>
                  </a:lnTo>
                  <a:lnTo>
                    <a:pt x="3050" y="2652"/>
                  </a:lnTo>
                  <a:lnTo>
                    <a:pt x="3104" y="2580"/>
                  </a:lnTo>
                  <a:lnTo>
                    <a:pt x="3140" y="2508"/>
                  </a:lnTo>
                  <a:lnTo>
                    <a:pt x="3176" y="2436"/>
                  </a:lnTo>
                  <a:lnTo>
                    <a:pt x="3176" y="2364"/>
                  </a:lnTo>
                  <a:lnTo>
                    <a:pt x="3176" y="2219"/>
                  </a:lnTo>
                  <a:lnTo>
                    <a:pt x="3140" y="2075"/>
                  </a:lnTo>
                  <a:lnTo>
                    <a:pt x="3068" y="1949"/>
                  </a:lnTo>
                  <a:lnTo>
                    <a:pt x="2977" y="1805"/>
                  </a:lnTo>
                  <a:lnTo>
                    <a:pt x="2869" y="1678"/>
                  </a:lnTo>
                  <a:lnTo>
                    <a:pt x="2743" y="1552"/>
                  </a:lnTo>
                  <a:lnTo>
                    <a:pt x="2454" y="1317"/>
                  </a:lnTo>
                  <a:lnTo>
                    <a:pt x="2202" y="1137"/>
                  </a:lnTo>
                  <a:lnTo>
                    <a:pt x="1895" y="975"/>
                  </a:lnTo>
                  <a:lnTo>
                    <a:pt x="1895" y="975"/>
                  </a:lnTo>
                  <a:lnTo>
                    <a:pt x="2202" y="1011"/>
                  </a:lnTo>
                  <a:lnTo>
                    <a:pt x="2472" y="1029"/>
                  </a:lnTo>
                  <a:lnTo>
                    <a:pt x="2779" y="1029"/>
                  </a:lnTo>
                  <a:lnTo>
                    <a:pt x="2779" y="1029"/>
                  </a:lnTo>
                  <a:lnTo>
                    <a:pt x="2977" y="1029"/>
                  </a:lnTo>
                  <a:lnTo>
                    <a:pt x="3176" y="1011"/>
                  </a:lnTo>
                  <a:lnTo>
                    <a:pt x="3356" y="993"/>
                  </a:lnTo>
                  <a:lnTo>
                    <a:pt x="3519" y="939"/>
                  </a:lnTo>
                  <a:lnTo>
                    <a:pt x="3645" y="884"/>
                  </a:lnTo>
                  <a:lnTo>
                    <a:pt x="3753" y="794"/>
                  </a:lnTo>
                  <a:lnTo>
                    <a:pt x="3789" y="758"/>
                  </a:lnTo>
                  <a:lnTo>
                    <a:pt x="3807" y="704"/>
                  </a:lnTo>
                  <a:lnTo>
                    <a:pt x="3825" y="632"/>
                  </a:lnTo>
                  <a:lnTo>
                    <a:pt x="3825" y="578"/>
                  </a:lnTo>
                  <a:lnTo>
                    <a:pt x="3825" y="578"/>
                  </a:lnTo>
                  <a:lnTo>
                    <a:pt x="3789" y="470"/>
                  </a:lnTo>
                  <a:lnTo>
                    <a:pt x="3717" y="397"/>
                  </a:lnTo>
                  <a:lnTo>
                    <a:pt x="3609" y="307"/>
                  </a:lnTo>
                  <a:lnTo>
                    <a:pt x="3483" y="235"/>
                  </a:lnTo>
                  <a:lnTo>
                    <a:pt x="3302" y="163"/>
                  </a:lnTo>
                  <a:lnTo>
                    <a:pt x="3122" y="109"/>
                  </a:lnTo>
                  <a:lnTo>
                    <a:pt x="267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9"/>
            <p:cNvSpPr/>
            <p:nvPr/>
          </p:nvSpPr>
          <p:spPr>
            <a:xfrm>
              <a:off x="3208124" y="-1642080"/>
              <a:ext cx="28624" cy="32932"/>
            </a:xfrm>
            <a:custGeom>
              <a:rect b="b" l="l" r="r" t="t"/>
              <a:pathLst>
                <a:path extrusionOk="0" fill="none" h="1246" w="1083">
                  <a:moveTo>
                    <a:pt x="1082" y="0"/>
                  </a:moveTo>
                  <a:lnTo>
                    <a:pt x="1082" y="0"/>
                  </a:lnTo>
                  <a:lnTo>
                    <a:pt x="379" y="812"/>
                  </a:lnTo>
                  <a:lnTo>
                    <a:pt x="0" y="1245"/>
                  </a:lnTo>
                  <a:lnTo>
                    <a:pt x="0" y="1245"/>
                  </a:lnTo>
                  <a:lnTo>
                    <a:pt x="361" y="884"/>
                  </a:lnTo>
                  <a:lnTo>
                    <a:pt x="1082" y="217"/>
                  </a:lnTo>
                  <a:lnTo>
                    <a:pt x="1082" y="217"/>
                  </a:lnTo>
                  <a:lnTo>
                    <a:pt x="108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9"/>
            <p:cNvSpPr/>
            <p:nvPr/>
          </p:nvSpPr>
          <p:spPr>
            <a:xfrm>
              <a:off x="3166152" y="-1644935"/>
              <a:ext cx="33883" cy="29575"/>
            </a:xfrm>
            <a:custGeom>
              <a:rect b="b" l="l" r="r" t="t"/>
              <a:pathLst>
                <a:path extrusionOk="0" fill="none" h="1119" w="1282">
                  <a:moveTo>
                    <a:pt x="253" y="0"/>
                  </a:moveTo>
                  <a:lnTo>
                    <a:pt x="253" y="0"/>
                  </a:lnTo>
                  <a:lnTo>
                    <a:pt x="1" y="18"/>
                  </a:lnTo>
                  <a:lnTo>
                    <a:pt x="1" y="18"/>
                  </a:lnTo>
                  <a:lnTo>
                    <a:pt x="722" y="650"/>
                  </a:lnTo>
                  <a:lnTo>
                    <a:pt x="1281" y="1119"/>
                  </a:lnTo>
                  <a:lnTo>
                    <a:pt x="1281" y="1119"/>
                  </a:lnTo>
                  <a:lnTo>
                    <a:pt x="1281" y="1119"/>
                  </a:lnTo>
                  <a:lnTo>
                    <a:pt x="1281" y="1119"/>
                  </a:lnTo>
                  <a:lnTo>
                    <a:pt x="830" y="632"/>
                  </a:lnTo>
                  <a:lnTo>
                    <a:pt x="25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9"/>
            <p:cNvSpPr/>
            <p:nvPr/>
          </p:nvSpPr>
          <p:spPr>
            <a:xfrm>
              <a:off x="3237197" y="-1646362"/>
              <a:ext cx="6713" cy="9541"/>
            </a:xfrm>
            <a:custGeom>
              <a:rect b="b" l="l" r="r" t="t"/>
              <a:pathLst>
                <a:path extrusionOk="0" fill="none" h="361" w="254">
                  <a:moveTo>
                    <a:pt x="127" y="0"/>
                  </a:moveTo>
                  <a:lnTo>
                    <a:pt x="127" y="0"/>
                  </a:lnTo>
                  <a:lnTo>
                    <a:pt x="0" y="144"/>
                  </a:lnTo>
                  <a:lnTo>
                    <a:pt x="0" y="144"/>
                  </a:lnTo>
                  <a:lnTo>
                    <a:pt x="0" y="361"/>
                  </a:lnTo>
                  <a:lnTo>
                    <a:pt x="0" y="361"/>
                  </a:lnTo>
                  <a:lnTo>
                    <a:pt x="253" y="126"/>
                  </a:lnTo>
                  <a:lnTo>
                    <a:pt x="253" y="126"/>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9"/>
            <p:cNvSpPr/>
            <p:nvPr/>
          </p:nvSpPr>
          <p:spPr>
            <a:xfrm>
              <a:off x="3204767" y="-1648292"/>
              <a:ext cx="3383" cy="27223"/>
            </a:xfrm>
            <a:custGeom>
              <a:rect b="b" l="l" r="r" t="t"/>
              <a:pathLst>
                <a:path extrusionOk="0" fill="none" h="1030" w="128">
                  <a:moveTo>
                    <a:pt x="127" y="1"/>
                  </a:moveTo>
                  <a:lnTo>
                    <a:pt x="127" y="1"/>
                  </a:lnTo>
                  <a:lnTo>
                    <a:pt x="1" y="1"/>
                  </a:lnTo>
                  <a:lnTo>
                    <a:pt x="1" y="1"/>
                  </a:lnTo>
                  <a:lnTo>
                    <a:pt x="73" y="1029"/>
                  </a:lnTo>
                  <a:lnTo>
                    <a:pt x="73" y="1029"/>
                  </a:lnTo>
                  <a:lnTo>
                    <a:pt x="91" y="1011"/>
                  </a:lnTo>
                  <a:lnTo>
                    <a:pt x="91" y="1011"/>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9"/>
            <p:cNvSpPr/>
            <p:nvPr/>
          </p:nvSpPr>
          <p:spPr>
            <a:xfrm>
              <a:off x="3240527" y="-1649719"/>
              <a:ext cx="10995" cy="6713"/>
            </a:xfrm>
            <a:custGeom>
              <a:rect b="b" l="l" r="r" t="t"/>
              <a:pathLst>
                <a:path extrusionOk="0" fill="none" h="254" w="416">
                  <a:moveTo>
                    <a:pt x="109" y="1"/>
                  </a:moveTo>
                  <a:lnTo>
                    <a:pt x="109" y="1"/>
                  </a:lnTo>
                  <a:lnTo>
                    <a:pt x="1" y="127"/>
                  </a:lnTo>
                  <a:lnTo>
                    <a:pt x="1" y="127"/>
                  </a:lnTo>
                  <a:lnTo>
                    <a:pt x="145" y="253"/>
                  </a:lnTo>
                  <a:lnTo>
                    <a:pt x="145" y="253"/>
                  </a:lnTo>
                  <a:lnTo>
                    <a:pt x="416" y="1"/>
                  </a:lnTo>
                  <a:lnTo>
                    <a:pt x="416" y="1"/>
                  </a:lnTo>
                  <a:lnTo>
                    <a:pt x="10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9"/>
            <p:cNvSpPr/>
            <p:nvPr/>
          </p:nvSpPr>
          <p:spPr>
            <a:xfrm>
              <a:off x="3201437" y="-1681171"/>
              <a:ext cx="8140" cy="31002"/>
            </a:xfrm>
            <a:custGeom>
              <a:rect b="b" l="l" r="r" t="t"/>
              <a:pathLst>
                <a:path extrusionOk="0" fill="none" h="1173" w="308">
                  <a:moveTo>
                    <a:pt x="1" y="0"/>
                  </a:moveTo>
                  <a:lnTo>
                    <a:pt x="1" y="0"/>
                  </a:lnTo>
                  <a:lnTo>
                    <a:pt x="73" y="596"/>
                  </a:lnTo>
                  <a:lnTo>
                    <a:pt x="127" y="1155"/>
                  </a:lnTo>
                  <a:lnTo>
                    <a:pt x="127" y="1155"/>
                  </a:lnTo>
                  <a:lnTo>
                    <a:pt x="253" y="1173"/>
                  </a:lnTo>
                  <a:lnTo>
                    <a:pt x="253" y="1173"/>
                  </a:lnTo>
                  <a:lnTo>
                    <a:pt x="307" y="271"/>
                  </a:lnTo>
                  <a:lnTo>
                    <a:pt x="307" y="27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9"/>
            <p:cNvSpPr/>
            <p:nvPr/>
          </p:nvSpPr>
          <p:spPr>
            <a:xfrm>
              <a:off x="3107979" y="-1685955"/>
              <a:ext cx="57723" cy="32932"/>
            </a:xfrm>
            <a:custGeom>
              <a:rect b="b" l="l" r="r" t="t"/>
              <a:pathLst>
                <a:path extrusionOk="0" fill="none" h="1246" w="2184">
                  <a:moveTo>
                    <a:pt x="524" y="1"/>
                  </a:moveTo>
                  <a:lnTo>
                    <a:pt x="524" y="1"/>
                  </a:lnTo>
                  <a:lnTo>
                    <a:pt x="253" y="19"/>
                  </a:lnTo>
                  <a:lnTo>
                    <a:pt x="1" y="37"/>
                  </a:lnTo>
                  <a:lnTo>
                    <a:pt x="1" y="37"/>
                  </a:lnTo>
                  <a:lnTo>
                    <a:pt x="398" y="253"/>
                  </a:lnTo>
                  <a:lnTo>
                    <a:pt x="831" y="542"/>
                  </a:lnTo>
                  <a:lnTo>
                    <a:pt x="1282" y="867"/>
                  </a:lnTo>
                  <a:lnTo>
                    <a:pt x="1733" y="1209"/>
                  </a:lnTo>
                  <a:lnTo>
                    <a:pt x="1733" y="1209"/>
                  </a:lnTo>
                  <a:lnTo>
                    <a:pt x="2184" y="1246"/>
                  </a:lnTo>
                  <a:lnTo>
                    <a:pt x="2184" y="1246"/>
                  </a:lnTo>
                  <a:lnTo>
                    <a:pt x="1678" y="650"/>
                  </a:lnTo>
                  <a:lnTo>
                    <a:pt x="1209" y="37"/>
                  </a:lnTo>
                  <a:lnTo>
                    <a:pt x="1209" y="37"/>
                  </a:lnTo>
                  <a:lnTo>
                    <a:pt x="903" y="19"/>
                  </a:lnTo>
                  <a:lnTo>
                    <a:pt x="524"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9"/>
            <p:cNvSpPr/>
            <p:nvPr/>
          </p:nvSpPr>
          <p:spPr>
            <a:xfrm>
              <a:off x="3303485" y="-1694994"/>
              <a:ext cx="75352" cy="40068"/>
            </a:xfrm>
            <a:custGeom>
              <a:rect b="b" l="l" r="r" t="t"/>
              <a:pathLst>
                <a:path extrusionOk="0" fill="none" h="1516" w="2851">
                  <a:moveTo>
                    <a:pt x="1966" y="0"/>
                  </a:moveTo>
                  <a:lnTo>
                    <a:pt x="1966" y="0"/>
                  </a:lnTo>
                  <a:lnTo>
                    <a:pt x="1786" y="0"/>
                  </a:lnTo>
                  <a:lnTo>
                    <a:pt x="1606" y="18"/>
                  </a:lnTo>
                  <a:lnTo>
                    <a:pt x="1281" y="72"/>
                  </a:lnTo>
                  <a:lnTo>
                    <a:pt x="1028" y="126"/>
                  </a:lnTo>
                  <a:lnTo>
                    <a:pt x="866" y="180"/>
                  </a:lnTo>
                  <a:lnTo>
                    <a:pt x="866" y="180"/>
                  </a:lnTo>
                  <a:lnTo>
                    <a:pt x="902" y="235"/>
                  </a:lnTo>
                  <a:lnTo>
                    <a:pt x="920" y="307"/>
                  </a:lnTo>
                  <a:lnTo>
                    <a:pt x="920" y="397"/>
                  </a:lnTo>
                  <a:lnTo>
                    <a:pt x="884" y="469"/>
                  </a:lnTo>
                  <a:lnTo>
                    <a:pt x="848" y="559"/>
                  </a:lnTo>
                  <a:lnTo>
                    <a:pt x="812" y="649"/>
                  </a:lnTo>
                  <a:lnTo>
                    <a:pt x="686" y="848"/>
                  </a:lnTo>
                  <a:lnTo>
                    <a:pt x="523" y="1028"/>
                  </a:lnTo>
                  <a:lnTo>
                    <a:pt x="343" y="1209"/>
                  </a:lnTo>
                  <a:lnTo>
                    <a:pt x="0" y="1515"/>
                  </a:lnTo>
                  <a:lnTo>
                    <a:pt x="0" y="1515"/>
                  </a:lnTo>
                  <a:lnTo>
                    <a:pt x="541" y="1443"/>
                  </a:lnTo>
                  <a:lnTo>
                    <a:pt x="1046" y="1371"/>
                  </a:lnTo>
                  <a:lnTo>
                    <a:pt x="1533" y="1281"/>
                  </a:lnTo>
                  <a:lnTo>
                    <a:pt x="1984" y="1173"/>
                  </a:lnTo>
                  <a:lnTo>
                    <a:pt x="2345" y="1046"/>
                  </a:lnTo>
                  <a:lnTo>
                    <a:pt x="2490" y="974"/>
                  </a:lnTo>
                  <a:lnTo>
                    <a:pt x="2634" y="902"/>
                  </a:lnTo>
                  <a:lnTo>
                    <a:pt x="2724" y="812"/>
                  </a:lnTo>
                  <a:lnTo>
                    <a:pt x="2796" y="740"/>
                  </a:lnTo>
                  <a:lnTo>
                    <a:pt x="2850" y="649"/>
                  </a:lnTo>
                  <a:lnTo>
                    <a:pt x="2850" y="559"/>
                  </a:lnTo>
                  <a:lnTo>
                    <a:pt x="2850" y="559"/>
                  </a:lnTo>
                  <a:lnTo>
                    <a:pt x="2814" y="397"/>
                  </a:lnTo>
                  <a:lnTo>
                    <a:pt x="2760" y="289"/>
                  </a:lnTo>
                  <a:lnTo>
                    <a:pt x="2670" y="180"/>
                  </a:lnTo>
                  <a:lnTo>
                    <a:pt x="2562" y="108"/>
                  </a:lnTo>
                  <a:lnTo>
                    <a:pt x="2435" y="54"/>
                  </a:lnTo>
                  <a:lnTo>
                    <a:pt x="2291" y="18"/>
                  </a:lnTo>
                  <a:lnTo>
                    <a:pt x="2129" y="0"/>
                  </a:lnTo>
                  <a:lnTo>
                    <a:pt x="196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9"/>
            <p:cNvSpPr/>
            <p:nvPr/>
          </p:nvSpPr>
          <p:spPr>
            <a:xfrm>
              <a:off x="3404079" y="-1714077"/>
              <a:ext cx="101095" cy="46279"/>
            </a:xfrm>
            <a:custGeom>
              <a:rect b="b" l="l" r="r" t="t"/>
              <a:pathLst>
                <a:path extrusionOk="0" fill="none" h="1751" w="3825">
                  <a:moveTo>
                    <a:pt x="2454" y="0"/>
                  </a:moveTo>
                  <a:lnTo>
                    <a:pt x="2454" y="0"/>
                  </a:lnTo>
                  <a:lnTo>
                    <a:pt x="2183" y="0"/>
                  </a:lnTo>
                  <a:lnTo>
                    <a:pt x="1949" y="55"/>
                  </a:lnTo>
                  <a:lnTo>
                    <a:pt x="1696" y="109"/>
                  </a:lnTo>
                  <a:lnTo>
                    <a:pt x="1480" y="199"/>
                  </a:lnTo>
                  <a:lnTo>
                    <a:pt x="1263" y="289"/>
                  </a:lnTo>
                  <a:lnTo>
                    <a:pt x="1065" y="415"/>
                  </a:lnTo>
                  <a:lnTo>
                    <a:pt x="866" y="524"/>
                  </a:lnTo>
                  <a:lnTo>
                    <a:pt x="704" y="650"/>
                  </a:lnTo>
                  <a:lnTo>
                    <a:pt x="397" y="884"/>
                  </a:lnTo>
                  <a:lnTo>
                    <a:pt x="181" y="1101"/>
                  </a:lnTo>
                  <a:lnTo>
                    <a:pt x="0" y="1299"/>
                  </a:lnTo>
                  <a:lnTo>
                    <a:pt x="0" y="1299"/>
                  </a:lnTo>
                  <a:lnTo>
                    <a:pt x="415" y="1480"/>
                  </a:lnTo>
                  <a:lnTo>
                    <a:pt x="812" y="1624"/>
                  </a:lnTo>
                  <a:lnTo>
                    <a:pt x="812" y="1624"/>
                  </a:lnTo>
                  <a:lnTo>
                    <a:pt x="1065" y="1570"/>
                  </a:lnTo>
                  <a:lnTo>
                    <a:pt x="1317" y="1552"/>
                  </a:lnTo>
                  <a:lnTo>
                    <a:pt x="1317" y="1552"/>
                  </a:lnTo>
                  <a:lnTo>
                    <a:pt x="1534" y="1570"/>
                  </a:lnTo>
                  <a:lnTo>
                    <a:pt x="1768" y="1606"/>
                  </a:lnTo>
                  <a:lnTo>
                    <a:pt x="1985" y="1660"/>
                  </a:lnTo>
                  <a:lnTo>
                    <a:pt x="2219" y="1750"/>
                  </a:lnTo>
                  <a:lnTo>
                    <a:pt x="2219" y="1750"/>
                  </a:lnTo>
                  <a:lnTo>
                    <a:pt x="2382" y="1714"/>
                  </a:lnTo>
                  <a:lnTo>
                    <a:pt x="2544" y="1678"/>
                  </a:lnTo>
                  <a:lnTo>
                    <a:pt x="2815" y="1570"/>
                  </a:lnTo>
                  <a:lnTo>
                    <a:pt x="3067" y="1462"/>
                  </a:lnTo>
                  <a:lnTo>
                    <a:pt x="3284" y="1317"/>
                  </a:lnTo>
                  <a:lnTo>
                    <a:pt x="3464" y="1173"/>
                  </a:lnTo>
                  <a:lnTo>
                    <a:pt x="3608" y="1011"/>
                  </a:lnTo>
                  <a:lnTo>
                    <a:pt x="3735" y="866"/>
                  </a:lnTo>
                  <a:lnTo>
                    <a:pt x="3825" y="740"/>
                  </a:lnTo>
                  <a:lnTo>
                    <a:pt x="3735" y="379"/>
                  </a:lnTo>
                  <a:lnTo>
                    <a:pt x="3735" y="379"/>
                  </a:lnTo>
                  <a:lnTo>
                    <a:pt x="3572" y="289"/>
                  </a:lnTo>
                  <a:lnTo>
                    <a:pt x="3410" y="199"/>
                  </a:lnTo>
                  <a:lnTo>
                    <a:pt x="3230" y="145"/>
                  </a:lnTo>
                  <a:lnTo>
                    <a:pt x="3067" y="91"/>
                  </a:lnTo>
                  <a:lnTo>
                    <a:pt x="2923" y="37"/>
                  </a:lnTo>
                  <a:lnTo>
                    <a:pt x="2760" y="19"/>
                  </a:lnTo>
                  <a:lnTo>
                    <a:pt x="2598" y="0"/>
                  </a:lnTo>
                  <a:lnTo>
                    <a:pt x="24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9"/>
            <p:cNvSpPr/>
            <p:nvPr/>
          </p:nvSpPr>
          <p:spPr>
            <a:xfrm>
              <a:off x="3136603" y="-1726948"/>
              <a:ext cx="30051" cy="29575"/>
            </a:xfrm>
            <a:custGeom>
              <a:rect b="b" l="l" r="r" t="t"/>
              <a:pathLst>
                <a:path extrusionOk="0" fill="none" h="1119" w="1137">
                  <a:moveTo>
                    <a:pt x="0" y="0"/>
                  </a:moveTo>
                  <a:lnTo>
                    <a:pt x="0" y="0"/>
                  </a:lnTo>
                  <a:lnTo>
                    <a:pt x="199" y="127"/>
                  </a:lnTo>
                  <a:lnTo>
                    <a:pt x="397" y="289"/>
                  </a:lnTo>
                  <a:lnTo>
                    <a:pt x="595" y="469"/>
                  </a:lnTo>
                  <a:lnTo>
                    <a:pt x="758" y="668"/>
                  </a:lnTo>
                  <a:lnTo>
                    <a:pt x="1028" y="975"/>
                  </a:lnTo>
                  <a:lnTo>
                    <a:pt x="1137" y="1119"/>
                  </a:lnTo>
                  <a:lnTo>
                    <a:pt x="1137" y="1119"/>
                  </a:lnTo>
                  <a:lnTo>
                    <a:pt x="1101" y="975"/>
                  </a:lnTo>
                  <a:lnTo>
                    <a:pt x="1028" y="632"/>
                  </a:lnTo>
                  <a:lnTo>
                    <a:pt x="1028" y="632"/>
                  </a:lnTo>
                  <a:lnTo>
                    <a:pt x="487" y="271"/>
                  </a:lnTo>
                  <a:lnTo>
                    <a:pt x="235" y="127"/>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9"/>
            <p:cNvSpPr/>
            <p:nvPr/>
          </p:nvSpPr>
          <p:spPr>
            <a:xfrm>
              <a:off x="3111309" y="-1731230"/>
              <a:ext cx="25796" cy="42447"/>
            </a:xfrm>
            <a:custGeom>
              <a:rect b="b" l="l" r="r" t="t"/>
              <a:pathLst>
                <a:path extrusionOk="0" fill="none" h="1606" w="976">
                  <a:moveTo>
                    <a:pt x="380" y="0"/>
                  </a:moveTo>
                  <a:lnTo>
                    <a:pt x="380" y="0"/>
                  </a:lnTo>
                  <a:lnTo>
                    <a:pt x="308" y="0"/>
                  </a:lnTo>
                  <a:lnTo>
                    <a:pt x="236" y="18"/>
                  </a:lnTo>
                  <a:lnTo>
                    <a:pt x="181" y="54"/>
                  </a:lnTo>
                  <a:lnTo>
                    <a:pt x="127" y="90"/>
                  </a:lnTo>
                  <a:lnTo>
                    <a:pt x="127" y="90"/>
                  </a:lnTo>
                  <a:lnTo>
                    <a:pt x="55" y="198"/>
                  </a:lnTo>
                  <a:lnTo>
                    <a:pt x="19" y="307"/>
                  </a:lnTo>
                  <a:lnTo>
                    <a:pt x="1" y="415"/>
                  </a:lnTo>
                  <a:lnTo>
                    <a:pt x="1" y="523"/>
                  </a:lnTo>
                  <a:lnTo>
                    <a:pt x="37" y="631"/>
                  </a:lnTo>
                  <a:lnTo>
                    <a:pt x="73" y="740"/>
                  </a:lnTo>
                  <a:lnTo>
                    <a:pt x="127" y="830"/>
                  </a:lnTo>
                  <a:lnTo>
                    <a:pt x="199" y="938"/>
                  </a:lnTo>
                  <a:lnTo>
                    <a:pt x="380" y="1137"/>
                  </a:lnTo>
                  <a:lnTo>
                    <a:pt x="578" y="1317"/>
                  </a:lnTo>
                  <a:lnTo>
                    <a:pt x="795" y="1461"/>
                  </a:lnTo>
                  <a:lnTo>
                    <a:pt x="975" y="1606"/>
                  </a:lnTo>
                  <a:lnTo>
                    <a:pt x="975" y="1606"/>
                  </a:lnTo>
                  <a:lnTo>
                    <a:pt x="831" y="1371"/>
                  </a:lnTo>
                  <a:lnTo>
                    <a:pt x="687" y="1155"/>
                  </a:lnTo>
                  <a:lnTo>
                    <a:pt x="578" y="938"/>
                  </a:lnTo>
                  <a:lnTo>
                    <a:pt x="488" y="758"/>
                  </a:lnTo>
                  <a:lnTo>
                    <a:pt x="434" y="577"/>
                  </a:lnTo>
                  <a:lnTo>
                    <a:pt x="398" y="433"/>
                  </a:lnTo>
                  <a:lnTo>
                    <a:pt x="416" y="307"/>
                  </a:lnTo>
                  <a:lnTo>
                    <a:pt x="434" y="253"/>
                  </a:lnTo>
                  <a:lnTo>
                    <a:pt x="452" y="198"/>
                  </a:lnTo>
                  <a:lnTo>
                    <a:pt x="452" y="198"/>
                  </a:lnTo>
                  <a:lnTo>
                    <a:pt x="506" y="144"/>
                  </a:lnTo>
                  <a:lnTo>
                    <a:pt x="560" y="108"/>
                  </a:lnTo>
                  <a:lnTo>
                    <a:pt x="614" y="90"/>
                  </a:lnTo>
                  <a:lnTo>
                    <a:pt x="687" y="90"/>
                  </a:lnTo>
                  <a:lnTo>
                    <a:pt x="687" y="90"/>
                  </a:lnTo>
                  <a:lnTo>
                    <a:pt x="759" y="90"/>
                  </a:lnTo>
                  <a:lnTo>
                    <a:pt x="849" y="108"/>
                  </a:lnTo>
                  <a:lnTo>
                    <a:pt x="849" y="108"/>
                  </a:lnTo>
                  <a:lnTo>
                    <a:pt x="596" y="36"/>
                  </a:lnTo>
                  <a:lnTo>
                    <a:pt x="488" y="0"/>
                  </a:lnTo>
                  <a:lnTo>
                    <a:pt x="38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9"/>
            <p:cNvSpPr/>
            <p:nvPr/>
          </p:nvSpPr>
          <p:spPr>
            <a:xfrm>
              <a:off x="3243408" y="-1735063"/>
              <a:ext cx="113966" cy="84893"/>
            </a:xfrm>
            <a:custGeom>
              <a:rect b="b" l="l" r="r" t="t"/>
              <a:pathLst>
                <a:path extrusionOk="0" fill="none" h="3212" w="4312">
                  <a:moveTo>
                    <a:pt x="4005" y="1"/>
                  </a:moveTo>
                  <a:lnTo>
                    <a:pt x="4005" y="1"/>
                  </a:lnTo>
                  <a:lnTo>
                    <a:pt x="3879" y="19"/>
                  </a:lnTo>
                  <a:lnTo>
                    <a:pt x="3716" y="55"/>
                  </a:lnTo>
                  <a:lnTo>
                    <a:pt x="3536" y="127"/>
                  </a:lnTo>
                  <a:lnTo>
                    <a:pt x="3355" y="217"/>
                  </a:lnTo>
                  <a:lnTo>
                    <a:pt x="2940" y="470"/>
                  </a:lnTo>
                  <a:lnTo>
                    <a:pt x="2489" y="794"/>
                  </a:lnTo>
                  <a:lnTo>
                    <a:pt x="2039" y="1155"/>
                  </a:lnTo>
                  <a:lnTo>
                    <a:pt x="1569" y="1552"/>
                  </a:lnTo>
                  <a:lnTo>
                    <a:pt x="1118" y="1931"/>
                  </a:lnTo>
                  <a:lnTo>
                    <a:pt x="722" y="2310"/>
                  </a:lnTo>
                  <a:lnTo>
                    <a:pt x="722" y="2310"/>
                  </a:lnTo>
                  <a:lnTo>
                    <a:pt x="361" y="2761"/>
                  </a:lnTo>
                  <a:lnTo>
                    <a:pt x="0" y="3212"/>
                  </a:lnTo>
                  <a:lnTo>
                    <a:pt x="0" y="3212"/>
                  </a:lnTo>
                  <a:lnTo>
                    <a:pt x="343" y="3194"/>
                  </a:lnTo>
                  <a:lnTo>
                    <a:pt x="343" y="3194"/>
                  </a:lnTo>
                  <a:lnTo>
                    <a:pt x="1064" y="2598"/>
                  </a:lnTo>
                  <a:lnTo>
                    <a:pt x="1425" y="2328"/>
                  </a:lnTo>
                  <a:lnTo>
                    <a:pt x="1768" y="2075"/>
                  </a:lnTo>
                  <a:lnTo>
                    <a:pt x="2093" y="1859"/>
                  </a:lnTo>
                  <a:lnTo>
                    <a:pt x="2399" y="1714"/>
                  </a:lnTo>
                  <a:lnTo>
                    <a:pt x="2544" y="1642"/>
                  </a:lnTo>
                  <a:lnTo>
                    <a:pt x="2670" y="1606"/>
                  </a:lnTo>
                  <a:lnTo>
                    <a:pt x="2778" y="1570"/>
                  </a:lnTo>
                  <a:lnTo>
                    <a:pt x="2886" y="1570"/>
                  </a:lnTo>
                  <a:lnTo>
                    <a:pt x="2886" y="1570"/>
                  </a:lnTo>
                  <a:lnTo>
                    <a:pt x="2995" y="1570"/>
                  </a:lnTo>
                  <a:lnTo>
                    <a:pt x="3067" y="1624"/>
                  </a:lnTo>
                  <a:lnTo>
                    <a:pt x="3067" y="1624"/>
                  </a:lnTo>
                  <a:lnTo>
                    <a:pt x="3139" y="1678"/>
                  </a:lnTo>
                  <a:lnTo>
                    <a:pt x="3139" y="1678"/>
                  </a:lnTo>
                  <a:lnTo>
                    <a:pt x="3446" y="1426"/>
                  </a:lnTo>
                  <a:lnTo>
                    <a:pt x="3680" y="1209"/>
                  </a:lnTo>
                  <a:lnTo>
                    <a:pt x="3933" y="957"/>
                  </a:lnTo>
                  <a:lnTo>
                    <a:pt x="4041" y="831"/>
                  </a:lnTo>
                  <a:lnTo>
                    <a:pt x="4131" y="704"/>
                  </a:lnTo>
                  <a:lnTo>
                    <a:pt x="4221" y="578"/>
                  </a:lnTo>
                  <a:lnTo>
                    <a:pt x="4275" y="452"/>
                  </a:lnTo>
                  <a:lnTo>
                    <a:pt x="4312" y="343"/>
                  </a:lnTo>
                  <a:lnTo>
                    <a:pt x="4312" y="235"/>
                  </a:lnTo>
                  <a:lnTo>
                    <a:pt x="4275" y="127"/>
                  </a:lnTo>
                  <a:lnTo>
                    <a:pt x="4203" y="55"/>
                  </a:lnTo>
                  <a:lnTo>
                    <a:pt x="4203" y="55"/>
                  </a:lnTo>
                  <a:lnTo>
                    <a:pt x="4113" y="19"/>
                  </a:lnTo>
                  <a:lnTo>
                    <a:pt x="40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9"/>
            <p:cNvSpPr/>
            <p:nvPr/>
          </p:nvSpPr>
          <p:spPr>
            <a:xfrm>
              <a:off x="2913927" y="-1736490"/>
              <a:ext cx="1454" cy="2405"/>
            </a:xfrm>
            <a:custGeom>
              <a:rect b="b" l="l" r="r" t="t"/>
              <a:pathLst>
                <a:path extrusionOk="0" fill="none" h="91" w="55">
                  <a:moveTo>
                    <a:pt x="1" y="1"/>
                  </a:moveTo>
                  <a:lnTo>
                    <a:pt x="55" y="91"/>
                  </a:lnTo>
                  <a:lnTo>
                    <a:pt x="55" y="55"/>
                  </a:lnTo>
                  <a:lnTo>
                    <a:pt x="55"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9"/>
            <p:cNvSpPr/>
            <p:nvPr/>
          </p:nvSpPr>
          <p:spPr>
            <a:xfrm>
              <a:off x="2871479" y="-1775581"/>
              <a:ext cx="692334" cy="452508"/>
            </a:xfrm>
            <a:custGeom>
              <a:rect b="b" l="l" r="r" t="t"/>
              <a:pathLst>
                <a:path extrusionOk="0" fill="none" h="17121" w="26195">
                  <a:moveTo>
                    <a:pt x="1" y="0"/>
                  </a:moveTo>
                  <a:lnTo>
                    <a:pt x="1" y="0"/>
                  </a:lnTo>
                  <a:lnTo>
                    <a:pt x="55" y="325"/>
                  </a:lnTo>
                  <a:lnTo>
                    <a:pt x="2996" y="17120"/>
                  </a:lnTo>
                  <a:lnTo>
                    <a:pt x="25762" y="12700"/>
                  </a:lnTo>
                  <a:lnTo>
                    <a:pt x="26195" y="12610"/>
                  </a:lnTo>
                  <a:lnTo>
                    <a:pt x="25888" y="11311"/>
                  </a:lnTo>
                  <a:lnTo>
                    <a:pt x="25221" y="11456"/>
                  </a:lnTo>
                  <a:lnTo>
                    <a:pt x="25221" y="11456"/>
                  </a:lnTo>
                  <a:lnTo>
                    <a:pt x="25221" y="11456"/>
                  </a:lnTo>
                  <a:lnTo>
                    <a:pt x="25221" y="11456"/>
                  </a:lnTo>
                  <a:lnTo>
                    <a:pt x="25203" y="11456"/>
                  </a:lnTo>
                  <a:lnTo>
                    <a:pt x="24264" y="11636"/>
                  </a:lnTo>
                  <a:lnTo>
                    <a:pt x="24264" y="11636"/>
                  </a:lnTo>
                  <a:lnTo>
                    <a:pt x="24679" y="11726"/>
                  </a:lnTo>
                  <a:lnTo>
                    <a:pt x="24679" y="11726"/>
                  </a:lnTo>
                  <a:lnTo>
                    <a:pt x="24427" y="11780"/>
                  </a:lnTo>
                  <a:lnTo>
                    <a:pt x="23813" y="11907"/>
                  </a:lnTo>
                  <a:lnTo>
                    <a:pt x="23417" y="11979"/>
                  </a:lnTo>
                  <a:lnTo>
                    <a:pt x="23002" y="12051"/>
                  </a:lnTo>
                  <a:lnTo>
                    <a:pt x="22587" y="12087"/>
                  </a:lnTo>
                  <a:lnTo>
                    <a:pt x="22190" y="12105"/>
                  </a:lnTo>
                  <a:lnTo>
                    <a:pt x="22190" y="12105"/>
                  </a:lnTo>
                  <a:lnTo>
                    <a:pt x="21919" y="12087"/>
                  </a:lnTo>
                  <a:lnTo>
                    <a:pt x="19051" y="12646"/>
                  </a:lnTo>
                  <a:lnTo>
                    <a:pt x="25762" y="12700"/>
                  </a:lnTo>
                  <a:lnTo>
                    <a:pt x="2996" y="1712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9"/>
            <p:cNvSpPr/>
            <p:nvPr/>
          </p:nvSpPr>
          <p:spPr>
            <a:xfrm>
              <a:off x="2883399" y="-1782267"/>
              <a:ext cx="30553" cy="38165"/>
            </a:xfrm>
            <a:custGeom>
              <a:rect b="b" l="l" r="r" t="t"/>
              <a:pathLst>
                <a:path extrusionOk="0" fill="none" h="1444" w="1156">
                  <a:moveTo>
                    <a:pt x="903" y="1"/>
                  </a:moveTo>
                  <a:lnTo>
                    <a:pt x="1" y="163"/>
                  </a:lnTo>
                  <a:lnTo>
                    <a:pt x="849" y="1336"/>
                  </a:lnTo>
                  <a:lnTo>
                    <a:pt x="849" y="1336"/>
                  </a:lnTo>
                  <a:lnTo>
                    <a:pt x="1156" y="1444"/>
                  </a:lnTo>
                  <a:lnTo>
                    <a:pt x="90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9"/>
            <p:cNvSpPr/>
            <p:nvPr/>
          </p:nvSpPr>
          <p:spPr>
            <a:xfrm>
              <a:off x="2936340" y="-1787976"/>
              <a:ext cx="82039" cy="59626"/>
            </a:xfrm>
            <a:custGeom>
              <a:rect b="b" l="l" r="r" t="t"/>
              <a:pathLst>
                <a:path extrusionOk="0" fill="none" h="2256" w="3104">
                  <a:moveTo>
                    <a:pt x="55" y="0"/>
                  </a:moveTo>
                  <a:lnTo>
                    <a:pt x="0" y="18"/>
                  </a:lnTo>
                  <a:lnTo>
                    <a:pt x="271" y="379"/>
                  </a:lnTo>
                  <a:lnTo>
                    <a:pt x="271" y="379"/>
                  </a:lnTo>
                  <a:lnTo>
                    <a:pt x="596" y="722"/>
                  </a:lnTo>
                  <a:lnTo>
                    <a:pt x="993" y="1083"/>
                  </a:lnTo>
                  <a:lnTo>
                    <a:pt x="993" y="1083"/>
                  </a:lnTo>
                  <a:lnTo>
                    <a:pt x="1408" y="1065"/>
                  </a:lnTo>
                  <a:lnTo>
                    <a:pt x="1408" y="1065"/>
                  </a:lnTo>
                  <a:lnTo>
                    <a:pt x="1660" y="1083"/>
                  </a:lnTo>
                  <a:lnTo>
                    <a:pt x="1895" y="1083"/>
                  </a:lnTo>
                  <a:lnTo>
                    <a:pt x="2111" y="1119"/>
                  </a:lnTo>
                  <a:lnTo>
                    <a:pt x="2291" y="1155"/>
                  </a:lnTo>
                  <a:lnTo>
                    <a:pt x="2436" y="1227"/>
                  </a:lnTo>
                  <a:lnTo>
                    <a:pt x="2544" y="1299"/>
                  </a:lnTo>
                  <a:lnTo>
                    <a:pt x="2598" y="1353"/>
                  </a:lnTo>
                  <a:lnTo>
                    <a:pt x="2616" y="1389"/>
                  </a:lnTo>
                  <a:lnTo>
                    <a:pt x="2634" y="1443"/>
                  </a:lnTo>
                  <a:lnTo>
                    <a:pt x="2634" y="1516"/>
                  </a:lnTo>
                  <a:lnTo>
                    <a:pt x="2634" y="1516"/>
                  </a:lnTo>
                  <a:lnTo>
                    <a:pt x="2616" y="1588"/>
                  </a:lnTo>
                  <a:lnTo>
                    <a:pt x="2580" y="1660"/>
                  </a:lnTo>
                  <a:lnTo>
                    <a:pt x="2526" y="1714"/>
                  </a:lnTo>
                  <a:lnTo>
                    <a:pt x="2436" y="1750"/>
                  </a:lnTo>
                  <a:lnTo>
                    <a:pt x="2346" y="1786"/>
                  </a:lnTo>
                  <a:lnTo>
                    <a:pt x="2237" y="1804"/>
                  </a:lnTo>
                  <a:lnTo>
                    <a:pt x="1967" y="1822"/>
                  </a:lnTo>
                  <a:lnTo>
                    <a:pt x="1967" y="1822"/>
                  </a:lnTo>
                  <a:lnTo>
                    <a:pt x="1877" y="1822"/>
                  </a:lnTo>
                  <a:lnTo>
                    <a:pt x="1877" y="1822"/>
                  </a:lnTo>
                  <a:lnTo>
                    <a:pt x="2129" y="2003"/>
                  </a:lnTo>
                  <a:lnTo>
                    <a:pt x="2382" y="2147"/>
                  </a:lnTo>
                  <a:lnTo>
                    <a:pt x="2598" y="2237"/>
                  </a:lnTo>
                  <a:lnTo>
                    <a:pt x="2706" y="2255"/>
                  </a:lnTo>
                  <a:lnTo>
                    <a:pt x="2797" y="2255"/>
                  </a:lnTo>
                  <a:lnTo>
                    <a:pt x="2797" y="2255"/>
                  </a:lnTo>
                  <a:lnTo>
                    <a:pt x="2869" y="2255"/>
                  </a:lnTo>
                  <a:lnTo>
                    <a:pt x="2941" y="2219"/>
                  </a:lnTo>
                  <a:lnTo>
                    <a:pt x="3013" y="2183"/>
                  </a:lnTo>
                  <a:lnTo>
                    <a:pt x="3049" y="2111"/>
                  </a:lnTo>
                  <a:lnTo>
                    <a:pt x="3049" y="2111"/>
                  </a:lnTo>
                  <a:lnTo>
                    <a:pt x="3085" y="2039"/>
                  </a:lnTo>
                  <a:lnTo>
                    <a:pt x="3103" y="1967"/>
                  </a:lnTo>
                  <a:lnTo>
                    <a:pt x="3103" y="1894"/>
                  </a:lnTo>
                  <a:lnTo>
                    <a:pt x="3085" y="1822"/>
                  </a:lnTo>
                  <a:lnTo>
                    <a:pt x="3049" y="1750"/>
                  </a:lnTo>
                  <a:lnTo>
                    <a:pt x="2995" y="1678"/>
                  </a:lnTo>
                  <a:lnTo>
                    <a:pt x="2869" y="1516"/>
                  </a:lnTo>
                  <a:lnTo>
                    <a:pt x="2688" y="1353"/>
                  </a:lnTo>
                  <a:lnTo>
                    <a:pt x="2490" y="1209"/>
                  </a:lnTo>
                  <a:lnTo>
                    <a:pt x="2255" y="1047"/>
                  </a:lnTo>
                  <a:lnTo>
                    <a:pt x="1985" y="902"/>
                  </a:lnTo>
                  <a:lnTo>
                    <a:pt x="1444" y="614"/>
                  </a:lnTo>
                  <a:lnTo>
                    <a:pt x="902" y="361"/>
                  </a:lnTo>
                  <a:lnTo>
                    <a:pt x="415" y="145"/>
                  </a:lnTo>
                  <a:lnTo>
                    <a:pt x="5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9"/>
            <p:cNvSpPr/>
            <p:nvPr/>
          </p:nvSpPr>
          <p:spPr>
            <a:xfrm>
              <a:off x="3151378" y="-1791809"/>
              <a:ext cx="75828" cy="113993"/>
            </a:xfrm>
            <a:custGeom>
              <a:rect b="b" l="l" r="r" t="t"/>
              <a:pathLst>
                <a:path extrusionOk="0" fill="none" h="4313" w="2869">
                  <a:moveTo>
                    <a:pt x="2093" y="1"/>
                  </a:moveTo>
                  <a:lnTo>
                    <a:pt x="2093" y="1"/>
                  </a:lnTo>
                  <a:lnTo>
                    <a:pt x="2075" y="1"/>
                  </a:lnTo>
                  <a:lnTo>
                    <a:pt x="2075" y="1"/>
                  </a:lnTo>
                  <a:lnTo>
                    <a:pt x="1985" y="1"/>
                  </a:lnTo>
                  <a:lnTo>
                    <a:pt x="1913" y="37"/>
                  </a:lnTo>
                  <a:lnTo>
                    <a:pt x="1840" y="73"/>
                  </a:lnTo>
                  <a:lnTo>
                    <a:pt x="1786" y="109"/>
                  </a:lnTo>
                  <a:lnTo>
                    <a:pt x="1678" y="217"/>
                  </a:lnTo>
                  <a:lnTo>
                    <a:pt x="1606" y="344"/>
                  </a:lnTo>
                  <a:lnTo>
                    <a:pt x="1552" y="506"/>
                  </a:lnTo>
                  <a:lnTo>
                    <a:pt x="1534" y="668"/>
                  </a:lnTo>
                  <a:lnTo>
                    <a:pt x="1516" y="849"/>
                  </a:lnTo>
                  <a:lnTo>
                    <a:pt x="1516" y="1029"/>
                  </a:lnTo>
                  <a:lnTo>
                    <a:pt x="1570" y="1390"/>
                  </a:lnTo>
                  <a:lnTo>
                    <a:pt x="1624" y="1697"/>
                  </a:lnTo>
                  <a:lnTo>
                    <a:pt x="1696" y="2003"/>
                  </a:lnTo>
                  <a:lnTo>
                    <a:pt x="1696" y="2003"/>
                  </a:lnTo>
                  <a:lnTo>
                    <a:pt x="1552" y="1823"/>
                  </a:lnTo>
                  <a:lnTo>
                    <a:pt x="1389" y="1625"/>
                  </a:lnTo>
                  <a:lnTo>
                    <a:pt x="1191" y="1408"/>
                  </a:lnTo>
                  <a:lnTo>
                    <a:pt x="974" y="1192"/>
                  </a:lnTo>
                  <a:lnTo>
                    <a:pt x="740" y="993"/>
                  </a:lnTo>
                  <a:lnTo>
                    <a:pt x="614" y="921"/>
                  </a:lnTo>
                  <a:lnTo>
                    <a:pt x="505" y="867"/>
                  </a:lnTo>
                  <a:lnTo>
                    <a:pt x="397" y="831"/>
                  </a:lnTo>
                  <a:lnTo>
                    <a:pt x="289" y="813"/>
                  </a:lnTo>
                  <a:lnTo>
                    <a:pt x="289" y="813"/>
                  </a:lnTo>
                  <a:lnTo>
                    <a:pt x="235" y="813"/>
                  </a:lnTo>
                  <a:lnTo>
                    <a:pt x="163" y="831"/>
                  </a:lnTo>
                  <a:lnTo>
                    <a:pt x="109" y="867"/>
                  </a:lnTo>
                  <a:lnTo>
                    <a:pt x="54" y="921"/>
                  </a:lnTo>
                  <a:lnTo>
                    <a:pt x="54" y="921"/>
                  </a:lnTo>
                  <a:lnTo>
                    <a:pt x="18" y="1011"/>
                  </a:lnTo>
                  <a:lnTo>
                    <a:pt x="0" y="1119"/>
                  </a:lnTo>
                  <a:lnTo>
                    <a:pt x="18" y="1246"/>
                  </a:lnTo>
                  <a:lnTo>
                    <a:pt x="54" y="1390"/>
                  </a:lnTo>
                  <a:lnTo>
                    <a:pt x="127" y="1552"/>
                  </a:lnTo>
                  <a:lnTo>
                    <a:pt x="199" y="1715"/>
                  </a:lnTo>
                  <a:lnTo>
                    <a:pt x="433" y="2094"/>
                  </a:lnTo>
                  <a:lnTo>
                    <a:pt x="433" y="2094"/>
                  </a:lnTo>
                  <a:lnTo>
                    <a:pt x="451" y="1985"/>
                  </a:lnTo>
                  <a:lnTo>
                    <a:pt x="487" y="1895"/>
                  </a:lnTo>
                  <a:lnTo>
                    <a:pt x="542" y="1805"/>
                  </a:lnTo>
                  <a:lnTo>
                    <a:pt x="596" y="1733"/>
                  </a:lnTo>
                  <a:lnTo>
                    <a:pt x="668" y="1661"/>
                  </a:lnTo>
                  <a:lnTo>
                    <a:pt x="740" y="1625"/>
                  </a:lnTo>
                  <a:lnTo>
                    <a:pt x="848" y="1588"/>
                  </a:lnTo>
                  <a:lnTo>
                    <a:pt x="956" y="1570"/>
                  </a:lnTo>
                  <a:lnTo>
                    <a:pt x="956" y="1570"/>
                  </a:lnTo>
                  <a:lnTo>
                    <a:pt x="974" y="1570"/>
                  </a:lnTo>
                  <a:lnTo>
                    <a:pt x="974" y="1570"/>
                  </a:lnTo>
                  <a:lnTo>
                    <a:pt x="1065" y="1570"/>
                  </a:lnTo>
                  <a:lnTo>
                    <a:pt x="1137" y="1607"/>
                  </a:lnTo>
                  <a:lnTo>
                    <a:pt x="1209" y="1679"/>
                  </a:lnTo>
                  <a:lnTo>
                    <a:pt x="1281" y="1751"/>
                  </a:lnTo>
                  <a:lnTo>
                    <a:pt x="1335" y="1859"/>
                  </a:lnTo>
                  <a:lnTo>
                    <a:pt x="1407" y="1985"/>
                  </a:lnTo>
                  <a:lnTo>
                    <a:pt x="1516" y="2274"/>
                  </a:lnTo>
                  <a:lnTo>
                    <a:pt x="1624" y="2635"/>
                  </a:lnTo>
                  <a:lnTo>
                    <a:pt x="1714" y="3014"/>
                  </a:lnTo>
                  <a:lnTo>
                    <a:pt x="1786" y="3447"/>
                  </a:lnTo>
                  <a:lnTo>
                    <a:pt x="1858" y="3898"/>
                  </a:lnTo>
                  <a:lnTo>
                    <a:pt x="1858" y="3898"/>
                  </a:lnTo>
                  <a:lnTo>
                    <a:pt x="2219" y="4312"/>
                  </a:lnTo>
                  <a:lnTo>
                    <a:pt x="2219" y="4312"/>
                  </a:lnTo>
                  <a:lnTo>
                    <a:pt x="2255" y="3861"/>
                  </a:lnTo>
                  <a:lnTo>
                    <a:pt x="2309" y="3429"/>
                  </a:lnTo>
                  <a:lnTo>
                    <a:pt x="2382" y="3014"/>
                  </a:lnTo>
                  <a:lnTo>
                    <a:pt x="2454" y="2635"/>
                  </a:lnTo>
                  <a:lnTo>
                    <a:pt x="2526" y="2292"/>
                  </a:lnTo>
                  <a:lnTo>
                    <a:pt x="2634" y="2003"/>
                  </a:lnTo>
                  <a:lnTo>
                    <a:pt x="2688" y="1877"/>
                  </a:lnTo>
                  <a:lnTo>
                    <a:pt x="2742" y="1787"/>
                  </a:lnTo>
                  <a:lnTo>
                    <a:pt x="2796" y="1697"/>
                  </a:lnTo>
                  <a:lnTo>
                    <a:pt x="2869" y="1625"/>
                  </a:lnTo>
                  <a:lnTo>
                    <a:pt x="2869" y="1625"/>
                  </a:lnTo>
                  <a:lnTo>
                    <a:pt x="2796" y="1300"/>
                  </a:lnTo>
                  <a:lnTo>
                    <a:pt x="2724" y="993"/>
                  </a:lnTo>
                  <a:lnTo>
                    <a:pt x="2634" y="705"/>
                  </a:lnTo>
                  <a:lnTo>
                    <a:pt x="2544" y="470"/>
                  </a:lnTo>
                  <a:lnTo>
                    <a:pt x="2454" y="272"/>
                  </a:lnTo>
                  <a:lnTo>
                    <a:pt x="2346" y="127"/>
                  </a:lnTo>
                  <a:lnTo>
                    <a:pt x="2291" y="73"/>
                  </a:lnTo>
                  <a:lnTo>
                    <a:pt x="2219" y="19"/>
                  </a:lnTo>
                  <a:lnTo>
                    <a:pt x="2165" y="1"/>
                  </a:lnTo>
                  <a:lnTo>
                    <a:pt x="209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9"/>
            <p:cNvSpPr/>
            <p:nvPr/>
          </p:nvSpPr>
          <p:spPr>
            <a:xfrm>
              <a:off x="3241479" y="-1792285"/>
              <a:ext cx="76806" cy="94434"/>
            </a:xfrm>
            <a:custGeom>
              <a:rect b="b" l="l" r="r" t="t"/>
              <a:pathLst>
                <a:path extrusionOk="0" fill="none" h="3573" w="2906">
                  <a:moveTo>
                    <a:pt x="777" y="1"/>
                  </a:moveTo>
                  <a:lnTo>
                    <a:pt x="777" y="1"/>
                  </a:lnTo>
                  <a:lnTo>
                    <a:pt x="722" y="1"/>
                  </a:lnTo>
                  <a:lnTo>
                    <a:pt x="722" y="1"/>
                  </a:lnTo>
                  <a:lnTo>
                    <a:pt x="650" y="19"/>
                  </a:lnTo>
                  <a:lnTo>
                    <a:pt x="596" y="55"/>
                  </a:lnTo>
                  <a:lnTo>
                    <a:pt x="542" y="127"/>
                  </a:lnTo>
                  <a:lnTo>
                    <a:pt x="470" y="199"/>
                  </a:lnTo>
                  <a:lnTo>
                    <a:pt x="380" y="380"/>
                  </a:lnTo>
                  <a:lnTo>
                    <a:pt x="271" y="632"/>
                  </a:lnTo>
                  <a:lnTo>
                    <a:pt x="199" y="921"/>
                  </a:lnTo>
                  <a:lnTo>
                    <a:pt x="127" y="1264"/>
                  </a:lnTo>
                  <a:lnTo>
                    <a:pt x="55" y="1625"/>
                  </a:lnTo>
                  <a:lnTo>
                    <a:pt x="19" y="2003"/>
                  </a:lnTo>
                  <a:lnTo>
                    <a:pt x="19" y="2003"/>
                  </a:lnTo>
                  <a:lnTo>
                    <a:pt x="37" y="2220"/>
                  </a:lnTo>
                  <a:lnTo>
                    <a:pt x="55" y="2454"/>
                  </a:lnTo>
                  <a:lnTo>
                    <a:pt x="55" y="2707"/>
                  </a:lnTo>
                  <a:lnTo>
                    <a:pt x="55" y="2923"/>
                  </a:lnTo>
                  <a:lnTo>
                    <a:pt x="19" y="3302"/>
                  </a:lnTo>
                  <a:lnTo>
                    <a:pt x="1" y="3483"/>
                  </a:lnTo>
                  <a:lnTo>
                    <a:pt x="1" y="3483"/>
                  </a:lnTo>
                  <a:lnTo>
                    <a:pt x="127" y="3266"/>
                  </a:lnTo>
                  <a:lnTo>
                    <a:pt x="271" y="3050"/>
                  </a:lnTo>
                  <a:lnTo>
                    <a:pt x="434" y="2815"/>
                  </a:lnTo>
                  <a:lnTo>
                    <a:pt x="632" y="2599"/>
                  </a:lnTo>
                  <a:lnTo>
                    <a:pt x="740" y="2490"/>
                  </a:lnTo>
                  <a:lnTo>
                    <a:pt x="867" y="2400"/>
                  </a:lnTo>
                  <a:lnTo>
                    <a:pt x="975" y="2310"/>
                  </a:lnTo>
                  <a:lnTo>
                    <a:pt x="1101" y="2256"/>
                  </a:lnTo>
                  <a:lnTo>
                    <a:pt x="1210" y="2220"/>
                  </a:lnTo>
                  <a:lnTo>
                    <a:pt x="1336" y="2202"/>
                  </a:lnTo>
                  <a:lnTo>
                    <a:pt x="1336" y="2202"/>
                  </a:lnTo>
                  <a:lnTo>
                    <a:pt x="1426" y="2220"/>
                  </a:lnTo>
                  <a:lnTo>
                    <a:pt x="1516" y="2238"/>
                  </a:lnTo>
                  <a:lnTo>
                    <a:pt x="1588" y="2274"/>
                  </a:lnTo>
                  <a:lnTo>
                    <a:pt x="1679" y="2346"/>
                  </a:lnTo>
                  <a:lnTo>
                    <a:pt x="1679" y="2346"/>
                  </a:lnTo>
                  <a:lnTo>
                    <a:pt x="1715" y="2382"/>
                  </a:lnTo>
                  <a:lnTo>
                    <a:pt x="1751" y="2418"/>
                  </a:lnTo>
                  <a:lnTo>
                    <a:pt x="1787" y="2527"/>
                  </a:lnTo>
                  <a:lnTo>
                    <a:pt x="1787" y="2653"/>
                  </a:lnTo>
                  <a:lnTo>
                    <a:pt x="1751" y="2815"/>
                  </a:lnTo>
                  <a:lnTo>
                    <a:pt x="1697" y="2978"/>
                  </a:lnTo>
                  <a:lnTo>
                    <a:pt x="1624" y="3158"/>
                  </a:lnTo>
                  <a:lnTo>
                    <a:pt x="1516" y="3356"/>
                  </a:lnTo>
                  <a:lnTo>
                    <a:pt x="1390" y="3573"/>
                  </a:lnTo>
                  <a:lnTo>
                    <a:pt x="1390" y="3573"/>
                  </a:lnTo>
                  <a:lnTo>
                    <a:pt x="1733" y="3140"/>
                  </a:lnTo>
                  <a:lnTo>
                    <a:pt x="2057" y="2707"/>
                  </a:lnTo>
                  <a:lnTo>
                    <a:pt x="2346" y="2274"/>
                  </a:lnTo>
                  <a:lnTo>
                    <a:pt x="2599" y="1877"/>
                  </a:lnTo>
                  <a:lnTo>
                    <a:pt x="2689" y="1679"/>
                  </a:lnTo>
                  <a:lnTo>
                    <a:pt x="2779" y="1498"/>
                  </a:lnTo>
                  <a:lnTo>
                    <a:pt x="2833" y="1336"/>
                  </a:lnTo>
                  <a:lnTo>
                    <a:pt x="2887" y="1192"/>
                  </a:lnTo>
                  <a:lnTo>
                    <a:pt x="2905" y="1065"/>
                  </a:lnTo>
                  <a:lnTo>
                    <a:pt x="2905" y="939"/>
                  </a:lnTo>
                  <a:lnTo>
                    <a:pt x="2869" y="849"/>
                  </a:lnTo>
                  <a:lnTo>
                    <a:pt x="2797" y="777"/>
                  </a:lnTo>
                  <a:lnTo>
                    <a:pt x="2797" y="777"/>
                  </a:lnTo>
                  <a:lnTo>
                    <a:pt x="2725" y="704"/>
                  </a:lnTo>
                  <a:lnTo>
                    <a:pt x="2635" y="668"/>
                  </a:lnTo>
                  <a:lnTo>
                    <a:pt x="2544" y="650"/>
                  </a:lnTo>
                  <a:lnTo>
                    <a:pt x="2454" y="632"/>
                  </a:lnTo>
                  <a:lnTo>
                    <a:pt x="2454" y="632"/>
                  </a:lnTo>
                  <a:lnTo>
                    <a:pt x="2346" y="650"/>
                  </a:lnTo>
                  <a:lnTo>
                    <a:pt x="2220" y="686"/>
                  </a:lnTo>
                  <a:lnTo>
                    <a:pt x="2093" y="759"/>
                  </a:lnTo>
                  <a:lnTo>
                    <a:pt x="1985" y="831"/>
                  </a:lnTo>
                  <a:lnTo>
                    <a:pt x="1877" y="921"/>
                  </a:lnTo>
                  <a:lnTo>
                    <a:pt x="1769" y="1029"/>
                  </a:lnTo>
                  <a:lnTo>
                    <a:pt x="1570" y="1264"/>
                  </a:lnTo>
                  <a:lnTo>
                    <a:pt x="1390" y="1480"/>
                  </a:lnTo>
                  <a:lnTo>
                    <a:pt x="1264" y="1697"/>
                  </a:lnTo>
                  <a:lnTo>
                    <a:pt x="1119" y="1931"/>
                  </a:lnTo>
                  <a:lnTo>
                    <a:pt x="1119" y="1931"/>
                  </a:lnTo>
                  <a:lnTo>
                    <a:pt x="1155" y="1588"/>
                  </a:lnTo>
                  <a:lnTo>
                    <a:pt x="1173" y="1282"/>
                  </a:lnTo>
                  <a:lnTo>
                    <a:pt x="1191" y="921"/>
                  </a:lnTo>
                  <a:lnTo>
                    <a:pt x="1155" y="578"/>
                  </a:lnTo>
                  <a:lnTo>
                    <a:pt x="1137" y="434"/>
                  </a:lnTo>
                  <a:lnTo>
                    <a:pt x="1083" y="290"/>
                  </a:lnTo>
                  <a:lnTo>
                    <a:pt x="1029" y="163"/>
                  </a:lnTo>
                  <a:lnTo>
                    <a:pt x="957" y="73"/>
                  </a:lnTo>
                  <a:lnTo>
                    <a:pt x="885" y="19"/>
                  </a:lnTo>
                  <a:lnTo>
                    <a:pt x="831" y="1"/>
                  </a:lnTo>
                  <a:lnTo>
                    <a:pt x="77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9"/>
            <p:cNvSpPr/>
            <p:nvPr/>
          </p:nvSpPr>
          <p:spPr>
            <a:xfrm>
              <a:off x="2960180" y="-1800848"/>
              <a:ext cx="75352" cy="19558"/>
            </a:xfrm>
            <a:custGeom>
              <a:rect b="b" l="l" r="r" t="t"/>
              <a:pathLst>
                <a:path extrusionOk="0" fill="none" h="740" w="2851">
                  <a:moveTo>
                    <a:pt x="1858" y="0"/>
                  </a:moveTo>
                  <a:lnTo>
                    <a:pt x="0" y="343"/>
                  </a:lnTo>
                  <a:lnTo>
                    <a:pt x="0" y="343"/>
                  </a:lnTo>
                  <a:lnTo>
                    <a:pt x="506" y="469"/>
                  </a:lnTo>
                  <a:lnTo>
                    <a:pt x="1083" y="596"/>
                  </a:lnTo>
                  <a:lnTo>
                    <a:pt x="1371" y="668"/>
                  </a:lnTo>
                  <a:lnTo>
                    <a:pt x="1660" y="704"/>
                  </a:lnTo>
                  <a:lnTo>
                    <a:pt x="1949" y="740"/>
                  </a:lnTo>
                  <a:lnTo>
                    <a:pt x="2201" y="740"/>
                  </a:lnTo>
                  <a:lnTo>
                    <a:pt x="2201" y="740"/>
                  </a:lnTo>
                  <a:lnTo>
                    <a:pt x="2454" y="722"/>
                  </a:lnTo>
                  <a:lnTo>
                    <a:pt x="2562" y="704"/>
                  </a:lnTo>
                  <a:lnTo>
                    <a:pt x="2652" y="668"/>
                  </a:lnTo>
                  <a:lnTo>
                    <a:pt x="2742" y="632"/>
                  </a:lnTo>
                  <a:lnTo>
                    <a:pt x="2797" y="577"/>
                  </a:lnTo>
                  <a:lnTo>
                    <a:pt x="2833" y="505"/>
                  </a:lnTo>
                  <a:lnTo>
                    <a:pt x="2851" y="433"/>
                  </a:lnTo>
                  <a:lnTo>
                    <a:pt x="2851" y="433"/>
                  </a:lnTo>
                  <a:lnTo>
                    <a:pt x="2851" y="379"/>
                  </a:lnTo>
                  <a:lnTo>
                    <a:pt x="2851" y="325"/>
                  </a:lnTo>
                  <a:lnTo>
                    <a:pt x="2797" y="235"/>
                  </a:lnTo>
                  <a:lnTo>
                    <a:pt x="2706" y="163"/>
                  </a:lnTo>
                  <a:lnTo>
                    <a:pt x="2580" y="108"/>
                  </a:lnTo>
                  <a:lnTo>
                    <a:pt x="2436" y="54"/>
                  </a:lnTo>
                  <a:lnTo>
                    <a:pt x="2273" y="36"/>
                  </a:lnTo>
                  <a:lnTo>
                    <a:pt x="2075" y="0"/>
                  </a:lnTo>
                  <a:lnTo>
                    <a:pt x="185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9"/>
            <p:cNvSpPr/>
            <p:nvPr/>
          </p:nvSpPr>
          <p:spPr>
            <a:xfrm>
              <a:off x="3468437" y="-1847101"/>
              <a:ext cx="12422" cy="49609"/>
            </a:xfrm>
            <a:custGeom>
              <a:rect b="b" l="l" r="r" t="t"/>
              <a:pathLst>
                <a:path extrusionOk="0" fill="none" h="1877" w="470">
                  <a:moveTo>
                    <a:pt x="37" y="0"/>
                  </a:moveTo>
                  <a:lnTo>
                    <a:pt x="37" y="0"/>
                  </a:lnTo>
                  <a:lnTo>
                    <a:pt x="19" y="343"/>
                  </a:lnTo>
                  <a:lnTo>
                    <a:pt x="1" y="668"/>
                  </a:lnTo>
                  <a:lnTo>
                    <a:pt x="1" y="993"/>
                  </a:lnTo>
                  <a:lnTo>
                    <a:pt x="19" y="1281"/>
                  </a:lnTo>
                  <a:lnTo>
                    <a:pt x="73" y="1516"/>
                  </a:lnTo>
                  <a:lnTo>
                    <a:pt x="109" y="1624"/>
                  </a:lnTo>
                  <a:lnTo>
                    <a:pt x="145" y="1714"/>
                  </a:lnTo>
                  <a:lnTo>
                    <a:pt x="199" y="1786"/>
                  </a:lnTo>
                  <a:lnTo>
                    <a:pt x="253" y="1840"/>
                  </a:lnTo>
                  <a:lnTo>
                    <a:pt x="325" y="1858"/>
                  </a:lnTo>
                  <a:lnTo>
                    <a:pt x="398" y="1877"/>
                  </a:lnTo>
                  <a:lnTo>
                    <a:pt x="398" y="1877"/>
                  </a:lnTo>
                  <a:lnTo>
                    <a:pt x="416" y="1877"/>
                  </a:lnTo>
                  <a:lnTo>
                    <a:pt x="416" y="1877"/>
                  </a:lnTo>
                  <a:lnTo>
                    <a:pt x="470" y="1877"/>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9"/>
            <p:cNvSpPr/>
            <p:nvPr/>
          </p:nvSpPr>
          <p:spPr>
            <a:xfrm>
              <a:off x="3378336" y="-1879531"/>
              <a:ext cx="57247" cy="34359"/>
            </a:xfrm>
            <a:custGeom>
              <a:rect b="b" l="l" r="r" t="t"/>
              <a:pathLst>
                <a:path extrusionOk="0" fill="none" h="1300" w="2166">
                  <a:moveTo>
                    <a:pt x="2165" y="1"/>
                  </a:moveTo>
                  <a:lnTo>
                    <a:pt x="866" y="235"/>
                  </a:lnTo>
                  <a:lnTo>
                    <a:pt x="866" y="235"/>
                  </a:lnTo>
                  <a:lnTo>
                    <a:pt x="668" y="343"/>
                  </a:lnTo>
                  <a:lnTo>
                    <a:pt x="487" y="452"/>
                  </a:lnTo>
                  <a:lnTo>
                    <a:pt x="325" y="560"/>
                  </a:lnTo>
                  <a:lnTo>
                    <a:pt x="199" y="686"/>
                  </a:lnTo>
                  <a:lnTo>
                    <a:pt x="90" y="794"/>
                  </a:lnTo>
                  <a:lnTo>
                    <a:pt x="18" y="921"/>
                  </a:lnTo>
                  <a:lnTo>
                    <a:pt x="0" y="975"/>
                  </a:lnTo>
                  <a:lnTo>
                    <a:pt x="0" y="1029"/>
                  </a:lnTo>
                  <a:lnTo>
                    <a:pt x="0" y="1101"/>
                  </a:lnTo>
                  <a:lnTo>
                    <a:pt x="18" y="1155"/>
                  </a:lnTo>
                  <a:lnTo>
                    <a:pt x="18" y="1155"/>
                  </a:lnTo>
                  <a:lnTo>
                    <a:pt x="54" y="1227"/>
                  </a:lnTo>
                  <a:lnTo>
                    <a:pt x="108" y="1263"/>
                  </a:lnTo>
                  <a:lnTo>
                    <a:pt x="181" y="1300"/>
                  </a:lnTo>
                  <a:lnTo>
                    <a:pt x="253" y="1300"/>
                  </a:lnTo>
                  <a:lnTo>
                    <a:pt x="253" y="1300"/>
                  </a:lnTo>
                  <a:lnTo>
                    <a:pt x="343" y="1300"/>
                  </a:lnTo>
                  <a:lnTo>
                    <a:pt x="433" y="1263"/>
                  </a:lnTo>
                  <a:lnTo>
                    <a:pt x="668" y="1173"/>
                  </a:lnTo>
                  <a:lnTo>
                    <a:pt x="902" y="1029"/>
                  </a:lnTo>
                  <a:lnTo>
                    <a:pt x="1173" y="849"/>
                  </a:lnTo>
                  <a:lnTo>
                    <a:pt x="1443" y="632"/>
                  </a:lnTo>
                  <a:lnTo>
                    <a:pt x="1696" y="416"/>
                  </a:lnTo>
                  <a:lnTo>
                    <a:pt x="216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9"/>
            <p:cNvSpPr/>
            <p:nvPr/>
          </p:nvSpPr>
          <p:spPr>
            <a:xfrm>
              <a:off x="3422659" y="-1884289"/>
              <a:ext cx="39143" cy="75828"/>
            </a:xfrm>
            <a:custGeom>
              <a:rect b="b" l="l" r="r" t="t"/>
              <a:pathLst>
                <a:path extrusionOk="0" fill="none" h="2869" w="1481">
                  <a:moveTo>
                    <a:pt x="1444" y="0"/>
                  </a:moveTo>
                  <a:lnTo>
                    <a:pt x="1137" y="72"/>
                  </a:lnTo>
                  <a:lnTo>
                    <a:pt x="1137" y="72"/>
                  </a:lnTo>
                  <a:lnTo>
                    <a:pt x="650" y="722"/>
                  </a:lnTo>
                  <a:lnTo>
                    <a:pt x="398" y="1065"/>
                  </a:lnTo>
                  <a:lnTo>
                    <a:pt x="181" y="1425"/>
                  </a:lnTo>
                  <a:lnTo>
                    <a:pt x="181" y="1425"/>
                  </a:lnTo>
                  <a:lnTo>
                    <a:pt x="560" y="956"/>
                  </a:lnTo>
                  <a:lnTo>
                    <a:pt x="560" y="956"/>
                  </a:lnTo>
                  <a:lnTo>
                    <a:pt x="398" y="1570"/>
                  </a:lnTo>
                  <a:lnTo>
                    <a:pt x="235" y="2183"/>
                  </a:lnTo>
                  <a:lnTo>
                    <a:pt x="1" y="2869"/>
                  </a:lnTo>
                  <a:lnTo>
                    <a:pt x="1" y="2869"/>
                  </a:lnTo>
                  <a:lnTo>
                    <a:pt x="37" y="2869"/>
                  </a:lnTo>
                  <a:lnTo>
                    <a:pt x="37" y="2869"/>
                  </a:lnTo>
                  <a:lnTo>
                    <a:pt x="127" y="2869"/>
                  </a:lnTo>
                  <a:lnTo>
                    <a:pt x="217" y="2814"/>
                  </a:lnTo>
                  <a:lnTo>
                    <a:pt x="308" y="2760"/>
                  </a:lnTo>
                  <a:lnTo>
                    <a:pt x="398" y="2670"/>
                  </a:lnTo>
                  <a:lnTo>
                    <a:pt x="488" y="2580"/>
                  </a:lnTo>
                  <a:lnTo>
                    <a:pt x="578" y="2454"/>
                  </a:lnTo>
                  <a:lnTo>
                    <a:pt x="741" y="2165"/>
                  </a:lnTo>
                  <a:lnTo>
                    <a:pt x="741" y="2165"/>
                  </a:lnTo>
                  <a:lnTo>
                    <a:pt x="831" y="1678"/>
                  </a:lnTo>
                  <a:lnTo>
                    <a:pt x="867" y="1498"/>
                  </a:lnTo>
                  <a:lnTo>
                    <a:pt x="867" y="1498"/>
                  </a:lnTo>
                  <a:lnTo>
                    <a:pt x="939" y="1768"/>
                  </a:lnTo>
                  <a:lnTo>
                    <a:pt x="939" y="1768"/>
                  </a:lnTo>
                  <a:lnTo>
                    <a:pt x="1101" y="1371"/>
                  </a:lnTo>
                  <a:lnTo>
                    <a:pt x="1246" y="956"/>
                  </a:lnTo>
                  <a:lnTo>
                    <a:pt x="1372" y="541"/>
                  </a:lnTo>
                  <a:lnTo>
                    <a:pt x="1480" y="163"/>
                  </a:lnTo>
                  <a:lnTo>
                    <a:pt x="144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9"/>
            <p:cNvSpPr/>
            <p:nvPr/>
          </p:nvSpPr>
          <p:spPr>
            <a:xfrm>
              <a:off x="3719235" y="-1953907"/>
              <a:ext cx="664212" cy="444870"/>
            </a:xfrm>
            <a:custGeom>
              <a:rect b="b" l="l" r="r" t="t"/>
              <a:pathLst>
                <a:path extrusionOk="0" h="16832" w="25131">
                  <a:moveTo>
                    <a:pt x="1209" y="848"/>
                  </a:moveTo>
                  <a:lnTo>
                    <a:pt x="1390" y="1029"/>
                  </a:lnTo>
                  <a:lnTo>
                    <a:pt x="1787" y="1408"/>
                  </a:lnTo>
                  <a:lnTo>
                    <a:pt x="1696" y="1011"/>
                  </a:lnTo>
                  <a:lnTo>
                    <a:pt x="1209" y="848"/>
                  </a:lnTo>
                  <a:close/>
                  <a:moveTo>
                    <a:pt x="1534" y="1660"/>
                  </a:moveTo>
                  <a:lnTo>
                    <a:pt x="1588" y="1931"/>
                  </a:lnTo>
                  <a:lnTo>
                    <a:pt x="1769" y="2598"/>
                  </a:lnTo>
                  <a:lnTo>
                    <a:pt x="1895" y="2995"/>
                  </a:lnTo>
                  <a:lnTo>
                    <a:pt x="2039" y="3392"/>
                  </a:lnTo>
                  <a:lnTo>
                    <a:pt x="2202" y="3753"/>
                  </a:lnTo>
                  <a:lnTo>
                    <a:pt x="2292" y="3915"/>
                  </a:lnTo>
                  <a:lnTo>
                    <a:pt x="2382" y="4059"/>
                  </a:lnTo>
                  <a:lnTo>
                    <a:pt x="1967" y="2183"/>
                  </a:lnTo>
                  <a:lnTo>
                    <a:pt x="1660" y="1804"/>
                  </a:lnTo>
                  <a:lnTo>
                    <a:pt x="1534" y="1660"/>
                  </a:lnTo>
                  <a:close/>
                  <a:moveTo>
                    <a:pt x="3140" y="7487"/>
                  </a:moveTo>
                  <a:lnTo>
                    <a:pt x="3031" y="7649"/>
                  </a:lnTo>
                  <a:lnTo>
                    <a:pt x="2959" y="7758"/>
                  </a:lnTo>
                  <a:lnTo>
                    <a:pt x="2887" y="7884"/>
                  </a:lnTo>
                  <a:lnTo>
                    <a:pt x="3085" y="8010"/>
                  </a:lnTo>
                  <a:lnTo>
                    <a:pt x="3284" y="8118"/>
                  </a:lnTo>
                  <a:lnTo>
                    <a:pt x="3140" y="7487"/>
                  </a:lnTo>
                  <a:close/>
                  <a:moveTo>
                    <a:pt x="25040" y="10500"/>
                  </a:moveTo>
                  <a:lnTo>
                    <a:pt x="24282" y="10590"/>
                  </a:lnTo>
                  <a:lnTo>
                    <a:pt x="22749" y="10951"/>
                  </a:lnTo>
                  <a:lnTo>
                    <a:pt x="23056" y="10933"/>
                  </a:lnTo>
                  <a:lnTo>
                    <a:pt x="23398" y="10878"/>
                  </a:lnTo>
                  <a:lnTo>
                    <a:pt x="24066" y="10752"/>
                  </a:lnTo>
                  <a:lnTo>
                    <a:pt x="24643" y="10626"/>
                  </a:lnTo>
                  <a:lnTo>
                    <a:pt x="25040" y="10518"/>
                  </a:lnTo>
                  <a:lnTo>
                    <a:pt x="25058" y="10518"/>
                  </a:lnTo>
                  <a:lnTo>
                    <a:pt x="25130" y="10500"/>
                  </a:lnTo>
                  <a:close/>
                  <a:moveTo>
                    <a:pt x="4258" y="12502"/>
                  </a:moveTo>
                  <a:lnTo>
                    <a:pt x="4240" y="12899"/>
                  </a:lnTo>
                  <a:lnTo>
                    <a:pt x="4222" y="13314"/>
                  </a:lnTo>
                  <a:lnTo>
                    <a:pt x="4240" y="13729"/>
                  </a:lnTo>
                  <a:lnTo>
                    <a:pt x="4276" y="14108"/>
                  </a:lnTo>
                  <a:lnTo>
                    <a:pt x="4330" y="14739"/>
                  </a:lnTo>
                  <a:lnTo>
                    <a:pt x="4366" y="14992"/>
                  </a:lnTo>
                  <a:lnTo>
                    <a:pt x="4438" y="14757"/>
                  </a:lnTo>
                  <a:lnTo>
                    <a:pt x="4619" y="14180"/>
                  </a:lnTo>
                  <a:lnTo>
                    <a:pt x="4258" y="12502"/>
                  </a:lnTo>
                  <a:close/>
                  <a:moveTo>
                    <a:pt x="8046" y="14504"/>
                  </a:moveTo>
                  <a:lnTo>
                    <a:pt x="5719" y="15064"/>
                  </a:lnTo>
                  <a:lnTo>
                    <a:pt x="5395" y="15298"/>
                  </a:lnTo>
                  <a:lnTo>
                    <a:pt x="5737" y="15262"/>
                  </a:lnTo>
                  <a:lnTo>
                    <a:pt x="6080" y="15190"/>
                  </a:lnTo>
                  <a:lnTo>
                    <a:pt x="6513" y="15118"/>
                  </a:lnTo>
                  <a:lnTo>
                    <a:pt x="6964" y="15010"/>
                  </a:lnTo>
                  <a:lnTo>
                    <a:pt x="7397" y="14865"/>
                  </a:lnTo>
                  <a:lnTo>
                    <a:pt x="7595" y="14793"/>
                  </a:lnTo>
                  <a:lnTo>
                    <a:pt x="7776" y="14703"/>
                  </a:lnTo>
                  <a:lnTo>
                    <a:pt x="7920" y="14613"/>
                  </a:lnTo>
                  <a:lnTo>
                    <a:pt x="8046" y="14504"/>
                  </a:lnTo>
                  <a:close/>
                  <a:moveTo>
                    <a:pt x="4817" y="14992"/>
                  </a:moveTo>
                  <a:lnTo>
                    <a:pt x="4565" y="15569"/>
                  </a:lnTo>
                  <a:lnTo>
                    <a:pt x="4565" y="15569"/>
                  </a:lnTo>
                  <a:lnTo>
                    <a:pt x="4908" y="15262"/>
                  </a:lnTo>
                  <a:lnTo>
                    <a:pt x="4871" y="15280"/>
                  </a:lnTo>
                  <a:lnTo>
                    <a:pt x="4871" y="15262"/>
                  </a:lnTo>
                  <a:lnTo>
                    <a:pt x="4817" y="14992"/>
                  </a:lnTo>
                  <a:close/>
                  <a:moveTo>
                    <a:pt x="1" y="0"/>
                  </a:moveTo>
                  <a:lnTo>
                    <a:pt x="3753" y="16832"/>
                  </a:lnTo>
                  <a:lnTo>
                    <a:pt x="19"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9"/>
            <p:cNvSpPr/>
            <p:nvPr/>
          </p:nvSpPr>
          <p:spPr>
            <a:xfrm>
              <a:off x="3839864" y="-1557688"/>
              <a:ext cx="9092" cy="15277"/>
            </a:xfrm>
            <a:custGeom>
              <a:rect b="b" l="l" r="r" t="t"/>
              <a:pathLst>
                <a:path extrusionOk="0" fill="none" h="578" w="344">
                  <a:moveTo>
                    <a:pt x="253" y="1"/>
                  </a:moveTo>
                  <a:lnTo>
                    <a:pt x="253" y="1"/>
                  </a:lnTo>
                  <a:lnTo>
                    <a:pt x="1" y="578"/>
                  </a:lnTo>
                  <a:lnTo>
                    <a:pt x="1" y="578"/>
                  </a:lnTo>
                  <a:lnTo>
                    <a:pt x="344" y="271"/>
                  </a:lnTo>
                  <a:lnTo>
                    <a:pt x="307" y="289"/>
                  </a:lnTo>
                  <a:lnTo>
                    <a:pt x="307" y="271"/>
                  </a:lnTo>
                  <a:lnTo>
                    <a:pt x="307" y="271"/>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9"/>
            <p:cNvSpPr/>
            <p:nvPr/>
          </p:nvSpPr>
          <p:spPr>
            <a:xfrm>
              <a:off x="3861801" y="-1570560"/>
              <a:ext cx="70119" cy="21012"/>
            </a:xfrm>
            <a:custGeom>
              <a:rect b="b" l="l" r="r" t="t"/>
              <a:pathLst>
                <a:path extrusionOk="0" fill="none" h="795" w="2653">
                  <a:moveTo>
                    <a:pt x="2652" y="0"/>
                  </a:moveTo>
                  <a:lnTo>
                    <a:pt x="325" y="560"/>
                  </a:lnTo>
                  <a:lnTo>
                    <a:pt x="325" y="560"/>
                  </a:lnTo>
                  <a:lnTo>
                    <a:pt x="1" y="794"/>
                  </a:lnTo>
                  <a:lnTo>
                    <a:pt x="1" y="794"/>
                  </a:lnTo>
                  <a:lnTo>
                    <a:pt x="343" y="758"/>
                  </a:lnTo>
                  <a:lnTo>
                    <a:pt x="686" y="686"/>
                  </a:lnTo>
                  <a:lnTo>
                    <a:pt x="1119" y="614"/>
                  </a:lnTo>
                  <a:lnTo>
                    <a:pt x="1570" y="506"/>
                  </a:lnTo>
                  <a:lnTo>
                    <a:pt x="2003" y="361"/>
                  </a:lnTo>
                  <a:lnTo>
                    <a:pt x="2201" y="289"/>
                  </a:lnTo>
                  <a:lnTo>
                    <a:pt x="2382" y="199"/>
                  </a:lnTo>
                  <a:lnTo>
                    <a:pt x="2526" y="109"/>
                  </a:lnTo>
                  <a:lnTo>
                    <a:pt x="26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9"/>
            <p:cNvSpPr/>
            <p:nvPr/>
          </p:nvSpPr>
          <p:spPr>
            <a:xfrm>
              <a:off x="3830798" y="-1623473"/>
              <a:ext cx="10519" cy="65811"/>
            </a:xfrm>
            <a:custGeom>
              <a:rect b="b" l="l" r="r" t="t"/>
              <a:pathLst>
                <a:path extrusionOk="0" fill="none" h="2490" w="398">
                  <a:moveTo>
                    <a:pt x="37" y="0"/>
                  </a:moveTo>
                  <a:lnTo>
                    <a:pt x="37" y="0"/>
                  </a:lnTo>
                  <a:lnTo>
                    <a:pt x="19" y="397"/>
                  </a:lnTo>
                  <a:lnTo>
                    <a:pt x="1" y="812"/>
                  </a:lnTo>
                  <a:lnTo>
                    <a:pt x="19" y="1227"/>
                  </a:lnTo>
                  <a:lnTo>
                    <a:pt x="55" y="1606"/>
                  </a:lnTo>
                  <a:lnTo>
                    <a:pt x="109" y="2237"/>
                  </a:lnTo>
                  <a:lnTo>
                    <a:pt x="145" y="2490"/>
                  </a:lnTo>
                  <a:lnTo>
                    <a:pt x="145" y="2490"/>
                  </a:lnTo>
                  <a:lnTo>
                    <a:pt x="217" y="2255"/>
                  </a:lnTo>
                  <a:lnTo>
                    <a:pt x="398" y="167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9"/>
            <p:cNvSpPr/>
            <p:nvPr/>
          </p:nvSpPr>
          <p:spPr>
            <a:xfrm>
              <a:off x="4320475" y="-1676413"/>
              <a:ext cx="62983" cy="11946"/>
            </a:xfrm>
            <a:custGeom>
              <a:rect b="b" l="l" r="r" t="t"/>
              <a:pathLst>
                <a:path extrusionOk="0" fill="none" h="452" w="2383">
                  <a:moveTo>
                    <a:pt x="2382" y="1"/>
                  </a:moveTo>
                  <a:lnTo>
                    <a:pt x="2292" y="1"/>
                  </a:lnTo>
                  <a:lnTo>
                    <a:pt x="2292" y="1"/>
                  </a:lnTo>
                  <a:lnTo>
                    <a:pt x="1534" y="91"/>
                  </a:lnTo>
                  <a:lnTo>
                    <a:pt x="1" y="452"/>
                  </a:lnTo>
                  <a:lnTo>
                    <a:pt x="1" y="452"/>
                  </a:lnTo>
                  <a:lnTo>
                    <a:pt x="308" y="434"/>
                  </a:lnTo>
                  <a:lnTo>
                    <a:pt x="650" y="379"/>
                  </a:lnTo>
                  <a:lnTo>
                    <a:pt x="1318" y="253"/>
                  </a:lnTo>
                  <a:lnTo>
                    <a:pt x="1895" y="127"/>
                  </a:lnTo>
                  <a:lnTo>
                    <a:pt x="2292" y="19"/>
                  </a:lnTo>
                  <a:lnTo>
                    <a:pt x="2310" y="19"/>
                  </a:lnTo>
                  <a:lnTo>
                    <a:pt x="2310" y="19"/>
                  </a:lnTo>
                  <a:lnTo>
                    <a:pt x="238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9"/>
            <p:cNvSpPr/>
            <p:nvPr/>
          </p:nvSpPr>
          <p:spPr>
            <a:xfrm>
              <a:off x="3795540" y="-1756048"/>
              <a:ext cx="10493" cy="16730"/>
            </a:xfrm>
            <a:custGeom>
              <a:rect b="b" l="l" r="r" t="t"/>
              <a:pathLst>
                <a:path extrusionOk="0" fill="none" h="633" w="397">
                  <a:moveTo>
                    <a:pt x="253" y="1"/>
                  </a:moveTo>
                  <a:lnTo>
                    <a:pt x="253" y="1"/>
                  </a:lnTo>
                  <a:lnTo>
                    <a:pt x="144" y="163"/>
                  </a:lnTo>
                  <a:lnTo>
                    <a:pt x="72" y="272"/>
                  </a:lnTo>
                  <a:lnTo>
                    <a:pt x="0" y="398"/>
                  </a:lnTo>
                  <a:lnTo>
                    <a:pt x="0" y="398"/>
                  </a:lnTo>
                  <a:lnTo>
                    <a:pt x="198" y="524"/>
                  </a:lnTo>
                  <a:lnTo>
                    <a:pt x="397" y="632"/>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9"/>
            <p:cNvSpPr/>
            <p:nvPr/>
          </p:nvSpPr>
          <p:spPr>
            <a:xfrm>
              <a:off x="3759779" y="-1910032"/>
              <a:ext cx="22413" cy="63432"/>
            </a:xfrm>
            <a:custGeom>
              <a:rect b="b" l="l" r="r" t="t"/>
              <a:pathLst>
                <a:path extrusionOk="0" fill="none" h="2400" w="848">
                  <a:moveTo>
                    <a:pt x="0" y="0"/>
                  </a:moveTo>
                  <a:lnTo>
                    <a:pt x="0" y="0"/>
                  </a:lnTo>
                  <a:lnTo>
                    <a:pt x="54" y="271"/>
                  </a:lnTo>
                  <a:lnTo>
                    <a:pt x="235" y="938"/>
                  </a:lnTo>
                  <a:lnTo>
                    <a:pt x="361" y="1335"/>
                  </a:lnTo>
                  <a:lnTo>
                    <a:pt x="505" y="1732"/>
                  </a:lnTo>
                  <a:lnTo>
                    <a:pt x="668" y="2093"/>
                  </a:lnTo>
                  <a:lnTo>
                    <a:pt x="758" y="2255"/>
                  </a:lnTo>
                  <a:lnTo>
                    <a:pt x="848" y="2399"/>
                  </a:lnTo>
                  <a:lnTo>
                    <a:pt x="433" y="523"/>
                  </a:lnTo>
                  <a:lnTo>
                    <a:pt x="433" y="523"/>
                  </a:lnTo>
                  <a:lnTo>
                    <a:pt x="126" y="14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9"/>
            <p:cNvSpPr/>
            <p:nvPr/>
          </p:nvSpPr>
          <p:spPr>
            <a:xfrm>
              <a:off x="3751190" y="-1931494"/>
              <a:ext cx="15277" cy="14801"/>
            </a:xfrm>
            <a:custGeom>
              <a:rect b="b" l="l" r="r" t="t"/>
              <a:pathLst>
                <a:path extrusionOk="0" fill="none" h="560" w="578">
                  <a:moveTo>
                    <a:pt x="0" y="0"/>
                  </a:moveTo>
                  <a:lnTo>
                    <a:pt x="0" y="0"/>
                  </a:lnTo>
                  <a:lnTo>
                    <a:pt x="181" y="181"/>
                  </a:lnTo>
                  <a:lnTo>
                    <a:pt x="578" y="560"/>
                  </a:lnTo>
                  <a:lnTo>
                    <a:pt x="487" y="163"/>
                  </a:lnTo>
                  <a:lnTo>
                    <a:pt x="487" y="16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9"/>
            <p:cNvSpPr/>
            <p:nvPr/>
          </p:nvSpPr>
          <p:spPr>
            <a:xfrm>
              <a:off x="3719235" y="-1953907"/>
              <a:ext cx="99192" cy="444870"/>
            </a:xfrm>
            <a:custGeom>
              <a:rect b="b" l="l" r="r" t="t"/>
              <a:pathLst>
                <a:path extrusionOk="0" fill="none" h="16832" w="3753">
                  <a:moveTo>
                    <a:pt x="19" y="0"/>
                  </a:moveTo>
                  <a:lnTo>
                    <a:pt x="19" y="0"/>
                  </a:lnTo>
                  <a:lnTo>
                    <a:pt x="1" y="0"/>
                  </a:lnTo>
                  <a:lnTo>
                    <a:pt x="3753" y="16832"/>
                  </a:lnTo>
                  <a:lnTo>
                    <a:pt x="3753" y="16832"/>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9"/>
            <p:cNvSpPr/>
            <p:nvPr/>
          </p:nvSpPr>
          <p:spPr>
            <a:xfrm>
              <a:off x="3718759" y="-1957237"/>
              <a:ext cx="978" cy="3357"/>
            </a:xfrm>
            <a:custGeom>
              <a:rect b="b" l="l" r="r" t="t"/>
              <a:pathLst>
                <a:path extrusionOk="0" h="127" w="37">
                  <a:moveTo>
                    <a:pt x="1" y="0"/>
                  </a:moveTo>
                  <a:lnTo>
                    <a:pt x="19" y="126"/>
                  </a:lnTo>
                  <a:lnTo>
                    <a:pt x="37" y="126"/>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9"/>
            <p:cNvSpPr/>
            <p:nvPr/>
          </p:nvSpPr>
          <p:spPr>
            <a:xfrm>
              <a:off x="3718759" y="-1965827"/>
              <a:ext cx="36738" cy="11946"/>
            </a:xfrm>
            <a:custGeom>
              <a:rect b="b" l="l" r="r" t="t"/>
              <a:pathLst>
                <a:path extrusionOk="0" fill="none" h="452" w="1390">
                  <a:moveTo>
                    <a:pt x="1390" y="0"/>
                  </a:moveTo>
                  <a:lnTo>
                    <a:pt x="1" y="325"/>
                  </a:lnTo>
                  <a:lnTo>
                    <a:pt x="19" y="451"/>
                  </a:lnTo>
                  <a:lnTo>
                    <a:pt x="19" y="451"/>
                  </a:lnTo>
                  <a:lnTo>
                    <a:pt x="37" y="451"/>
                  </a:lnTo>
                  <a:lnTo>
                    <a:pt x="1" y="325"/>
                  </a:lnTo>
                  <a:lnTo>
                    <a:pt x="1390" y="0"/>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9"/>
            <p:cNvSpPr/>
            <p:nvPr/>
          </p:nvSpPr>
          <p:spPr>
            <a:xfrm>
              <a:off x="3718759" y="-1965827"/>
              <a:ext cx="706632" cy="456790"/>
            </a:xfrm>
            <a:custGeom>
              <a:rect b="b" l="l" r="r" t="t"/>
              <a:pathLst>
                <a:path extrusionOk="0" h="17283" w="26736">
                  <a:moveTo>
                    <a:pt x="1390" y="0"/>
                  </a:moveTo>
                  <a:lnTo>
                    <a:pt x="1" y="325"/>
                  </a:lnTo>
                  <a:lnTo>
                    <a:pt x="37" y="451"/>
                  </a:lnTo>
                  <a:lnTo>
                    <a:pt x="3771" y="17283"/>
                  </a:lnTo>
                  <a:lnTo>
                    <a:pt x="26736" y="11726"/>
                  </a:lnTo>
                  <a:lnTo>
                    <a:pt x="26483" y="10806"/>
                  </a:lnTo>
                  <a:lnTo>
                    <a:pt x="25148" y="10951"/>
                  </a:lnTo>
                  <a:lnTo>
                    <a:pt x="25076" y="10969"/>
                  </a:lnTo>
                  <a:lnTo>
                    <a:pt x="25058" y="10969"/>
                  </a:lnTo>
                  <a:lnTo>
                    <a:pt x="24661" y="11077"/>
                  </a:lnTo>
                  <a:lnTo>
                    <a:pt x="24084" y="11203"/>
                  </a:lnTo>
                  <a:lnTo>
                    <a:pt x="23416" y="11329"/>
                  </a:lnTo>
                  <a:lnTo>
                    <a:pt x="23074" y="11384"/>
                  </a:lnTo>
                  <a:lnTo>
                    <a:pt x="22767" y="11402"/>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737" y="15515"/>
                  </a:lnTo>
                  <a:lnTo>
                    <a:pt x="4926" y="15713"/>
                  </a:lnTo>
                  <a:lnTo>
                    <a:pt x="4583" y="16020"/>
                  </a:lnTo>
                  <a:lnTo>
                    <a:pt x="4583" y="16020"/>
                  </a:lnTo>
                  <a:lnTo>
                    <a:pt x="4835" y="15443"/>
                  </a:lnTo>
                  <a:lnTo>
                    <a:pt x="4637" y="14631"/>
                  </a:lnTo>
                  <a:lnTo>
                    <a:pt x="4456" y="15208"/>
                  </a:lnTo>
                  <a:lnTo>
                    <a:pt x="4384" y="15443"/>
                  </a:lnTo>
                  <a:lnTo>
                    <a:pt x="4348" y="15190"/>
                  </a:lnTo>
                  <a:lnTo>
                    <a:pt x="4294" y="14559"/>
                  </a:lnTo>
                  <a:lnTo>
                    <a:pt x="4258" y="14180"/>
                  </a:lnTo>
                  <a:lnTo>
                    <a:pt x="4240" y="13765"/>
                  </a:lnTo>
                  <a:lnTo>
                    <a:pt x="4258" y="13350"/>
                  </a:lnTo>
                  <a:lnTo>
                    <a:pt x="4276" y="12953"/>
                  </a:lnTo>
                  <a:lnTo>
                    <a:pt x="3302" y="8569"/>
                  </a:lnTo>
                  <a:lnTo>
                    <a:pt x="3103" y="8461"/>
                  </a:lnTo>
                  <a:lnTo>
                    <a:pt x="2905" y="8335"/>
                  </a:lnTo>
                  <a:lnTo>
                    <a:pt x="2977" y="8209"/>
                  </a:lnTo>
                  <a:lnTo>
                    <a:pt x="3049" y="8100"/>
                  </a:lnTo>
                  <a:lnTo>
                    <a:pt x="3158" y="7938"/>
                  </a:lnTo>
                  <a:lnTo>
                    <a:pt x="2400" y="4510"/>
                  </a:lnTo>
                  <a:lnTo>
                    <a:pt x="2310" y="4366"/>
                  </a:lnTo>
                  <a:lnTo>
                    <a:pt x="2220" y="4204"/>
                  </a:lnTo>
                  <a:lnTo>
                    <a:pt x="2057" y="3843"/>
                  </a:lnTo>
                  <a:lnTo>
                    <a:pt x="1913" y="3446"/>
                  </a:lnTo>
                  <a:lnTo>
                    <a:pt x="1787" y="3049"/>
                  </a:lnTo>
                  <a:lnTo>
                    <a:pt x="1606" y="2382"/>
                  </a:lnTo>
                  <a:lnTo>
                    <a:pt x="1552" y="2111"/>
                  </a:lnTo>
                  <a:lnTo>
                    <a:pt x="1678" y="2255"/>
                  </a:lnTo>
                  <a:lnTo>
                    <a:pt x="1985" y="2634"/>
                  </a:lnTo>
                  <a:lnTo>
                    <a:pt x="1805" y="1859"/>
                  </a:lnTo>
                  <a:lnTo>
                    <a:pt x="1408" y="1480"/>
                  </a:lnTo>
                  <a:lnTo>
                    <a:pt x="1227" y="1299"/>
                  </a:lnTo>
                  <a:lnTo>
                    <a:pt x="1714" y="1462"/>
                  </a:lnTo>
                  <a:lnTo>
                    <a:pt x="139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9"/>
            <p:cNvSpPr/>
            <p:nvPr/>
          </p:nvSpPr>
          <p:spPr>
            <a:xfrm>
              <a:off x="3718759" y="-1965827"/>
              <a:ext cx="706632" cy="456790"/>
            </a:xfrm>
            <a:custGeom>
              <a:rect b="b" l="l" r="r" t="t"/>
              <a:pathLst>
                <a:path extrusionOk="0" fill="none" h="17283" w="26736">
                  <a:moveTo>
                    <a:pt x="1390" y="0"/>
                  </a:moveTo>
                  <a:lnTo>
                    <a:pt x="1" y="325"/>
                  </a:lnTo>
                  <a:lnTo>
                    <a:pt x="37" y="451"/>
                  </a:lnTo>
                  <a:lnTo>
                    <a:pt x="3771" y="17283"/>
                  </a:lnTo>
                  <a:lnTo>
                    <a:pt x="26736" y="11726"/>
                  </a:lnTo>
                  <a:lnTo>
                    <a:pt x="26483" y="10806"/>
                  </a:lnTo>
                  <a:lnTo>
                    <a:pt x="25148" y="10951"/>
                  </a:lnTo>
                  <a:lnTo>
                    <a:pt x="25148" y="10951"/>
                  </a:lnTo>
                  <a:lnTo>
                    <a:pt x="25076" y="10969"/>
                  </a:lnTo>
                  <a:lnTo>
                    <a:pt x="25058" y="10969"/>
                  </a:lnTo>
                  <a:lnTo>
                    <a:pt x="25058" y="10969"/>
                  </a:lnTo>
                  <a:lnTo>
                    <a:pt x="24661" y="11077"/>
                  </a:lnTo>
                  <a:lnTo>
                    <a:pt x="24084" y="11203"/>
                  </a:lnTo>
                  <a:lnTo>
                    <a:pt x="23416" y="11329"/>
                  </a:lnTo>
                  <a:lnTo>
                    <a:pt x="23074" y="11384"/>
                  </a:lnTo>
                  <a:lnTo>
                    <a:pt x="22767" y="11402"/>
                  </a:lnTo>
                  <a:lnTo>
                    <a:pt x="8064" y="14955"/>
                  </a:lnTo>
                  <a:lnTo>
                    <a:pt x="8064" y="14955"/>
                  </a:lnTo>
                  <a:lnTo>
                    <a:pt x="7938" y="15064"/>
                  </a:lnTo>
                  <a:lnTo>
                    <a:pt x="7794" y="15154"/>
                  </a:lnTo>
                  <a:lnTo>
                    <a:pt x="7613" y="15244"/>
                  </a:lnTo>
                  <a:lnTo>
                    <a:pt x="7415" y="15316"/>
                  </a:lnTo>
                  <a:lnTo>
                    <a:pt x="6982" y="15461"/>
                  </a:lnTo>
                  <a:lnTo>
                    <a:pt x="6531" y="15569"/>
                  </a:lnTo>
                  <a:lnTo>
                    <a:pt x="6098" y="15641"/>
                  </a:lnTo>
                  <a:lnTo>
                    <a:pt x="5755" y="15713"/>
                  </a:lnTo>
                  <a:lnTo>
                    <a:pt x="5413" y="15749"/>
                  </a:lnTo>
                  <a:lnTo>
                    <a:pt x="5413" y="15749"/>
                  </a:lnTo>
                  <a:lnTo>
                    <a:pt x="5737" y="15515"/>
                  </a:lnTo>
                  <a:lnTo>
                    <a:pt x="4926" y="15713"/>
                  </a:lnTo>
                  <a:lnTo>
                    <a:pt x="4926" y="15713"/>
                  </a:lnTo>
                  <a:lnTo>
                    <a:pt x="4583" y="16020"/>
                  </a:lnTo>
                  <a:lnTo>
                    <a:pt x="4583" y="16020"/>
                  </a:lnTo>
                  <a:lnTo>
                    <a:pt x="4835" y="15443"/>
                  </a:lnTo>
                  <a:lnTo>
                    <a:pt x="4637" y="14631"/>
                  </a:lnTo>
                  <a:lnTo>
                    <a:pt x="4637" y="14631"/>
                  </a:lnTo>
                  <a:lnTo>
                    <a:pt x="4456" y="15208"/>
                  </a:lnTo>
                  <a:lnTo>
                    <a:pt x="4384" y="15443"/>
                  </a:lnTo>
                  <a:lnTo>
                    <a:pt x="4384" y="15443"/>
                  </a:lnTo>
                  <a:lnTo>
                    <a:pt x="4348" y="15190"/>
                  </a:lnTo>
                  <a:lnTo>
                    <a:pt x="4294" y="14559"/>
                  </a:lnTo>
                  <a:lnTo>
                    <a:pt x="4258" y="14180"/>
                  </a:lnTo>
                  <a:lnTo>
                    <a:pt x="4240" y="13765"/>
                  </a:lnTo>
                  <a:lnTo>
                    <a:pt x="4258" y="13350"/>
                  </a:lnTo>
                  <a:lnTo>
                    <a:pt x="4276" y="12953"/>
                  </a:lnTo>
                  <a:lnTo>
                    <a:pt x="3302" y="8569"/>
                  </a:lnTo>
                  <a:lnTo>
                    <a:pt x="3302" y="8569"/>
                  </a:lnTo>
                  <a:lnTo>
                    <a:pt x="3103" y="8461"/>
                  </a:lnTo>
                  <a:lnTo>
                    <a:pt x="2905" y="8335"/>
                  </a:lnTo>
                  <a:lnTo>
                    <a:pt x="2905" y="8335"/>
                  </a:lnTo>
                  <a:lnTo>
                    <a:pt x="2977" y="8209"/>
                  </a:lnTo>
                  <a:lnTo>
                    <a:pt x="3049" y="8100"/>
                  </a:lnTo>
                  <a:lnTo>
                    <a:pt x="3158" y="7938"/>
                  </a:lnTo>
                  <a:lnTo>
                    <a:pt x="2400" y="4510"/>
                  </a:lnTo>
                  <a:lnTo>
                    <a:pt x="2400" y="4510"/>
                  </a:lnTo>
                  <a:lnTo>
                    <a:pt x="2310" y="4366"/>
                  </a:lnTo>
                  <a:lnTo>
                    <a:pt x="2220" y="4204"/>
                  </a:lnTo>
                  <a:lnTo>
                    <a:pt x="2057" y="3843"/>
                  </a:lnTo>
                  <a:lnTo>
                    <a:pt x="1913" y="3446"/>
                  </a:lnTo>
                  <a:lnTo>
                    <a:pt x="1787" y="3049"/>
                  </a:lnTo>
                  <a:lnTo>
                    <a:pt x="1606" y="2382"/>
                  </a:lnTo>
                  <a:lnTo>
                    <a:pt x="1552" y="2111"/>
                  </a:lnTo>
                  <a:lnTo>
                    <a:pt x="1552" y="2111"/>
                  </a:lnTo>
                  <a:lnTo>
                    <a:pt x="1678" y="2255"/>
                  </a:lnTo>
                  <a:lnTo>
                    <a:pt x="1985" y="2634"/>
                  </a:lnTo>
                  <a:lnTo>
                    <a:pt x="1805" y="1859"/>
                  </a:lnTo>
                  <a:lnTo>
                    <a:pt x="1805" y="1859"/>
                  </a:lnTo>
                  <a:lnTo>
                    <a:pt x="1408" y="1480"/>
                  </a:lnTo>
                  <a:lnTo>
                    <a:pt x="1227" y="1299"/>
                  </a:lnTo>
                  <a:lnTo>
                    <a:pt x="1227" y="1299"/>
                  </a:lnTo>
                  <a:lnTo>
                    <a:pt x="1714" y="1462"/>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9"/>
            <p:cNvSpPr/>
            <p:nvPr/>
          </p:nvSpPr>
          <p:spPr>
            <a:xfrm>
              <a:off x="4562709" y="-2140823"/>
              <a:ext cx="205044" cy="378134"/>
            </a:xfrm>
            <a:custGeom>
              <a:rect b="b" l="l" r="r" t="t"/>
              <a:pathLst>
                <a:path extrusionOk="0" h="14307" w="7758">
                  <a:moveTo>
                    <a:pt x="0" y="1"/>
                  </a:moveTo>
                  <a:lnTo>
                    <a:pt x="217" y="181"/>
                  </a:lnTo>
                  <a:lnTo>
                    <a:pt x="794" y="632"/>
                  </a:lnTo>
                  <a:lnTo>
                    <a:pt x="631" y="145"/>
                  </a:lnTo>
                  <a:lnTo>
                    <a:pt x="0" y="1"/>
                  </a:lnTo>
                  <a:close/>
                  <a:moveTo>
                    <a:pt x="397" y="777"/>
                  </a:moveTo>
                  <a:lnTo>
                    <a:pt x="505" y="1101"/>
                  </a:lnTo>
                  <a:lnTo>
                    <a:pt x="613" y="1444"/>
                  </a:lnTo>
                  <a:lnTo>
                    <a:pt x="776" y="1841"/>
                  </a:lnTo>
                  <a:lnTo>
                    <a:pt x="974" y="2274"/>
                  </a:lnTo>
                  <a:lnTo>
                    <a:pt x="1173" y="2671"/>
                  </a:lnTo>
                  <a:lnTo>
                    <a:pt x="1299" y="2851"/>
                  </a:lnTo>
                  <a:lnTo>
                    <a:pt x="1407" y="3014"/>
                  </a:lnTo>
                  <a:lnTo>
                    <a:pt x="1533" y="3140"/>
                  </a:lnTo>
                  <a:lnTo>
                    <a:pt x="1642" y="3248"/>
                  </a:lnTo>
                  <a:lnTo>
                    <a:pt x="1064" y="1462"/>
                  </a:lnTo>
                  <a:lnTo>
                    <a:pt x="595" y="975"/>
                  </a:lnTo>
                  <a:lnTo>
                    <a:pt x="397" y="777"/>
                  </a:lnTo>
                  <a:close/>
                  <a:moveTo>
                    <a:pt x="2634" y="6297"/>
                  </a:moveTo>
                  <a:lnTo>
                    <a:pt x="2508" y="6495"/>
                  </a:lnTo>
                  <a:lnTo>
                    <a:pt x="2417" y="6676"/>
                  </a:lnTo>
                  <a:lnTo>
                    <a:pt x="2345" y="6820"/>
                  </a:lnTo>
                  <a:lnTo>
                    <a:pt x="2634" y="6982"/>
                  </a:lnTo>
                  <a:lnTo>
                    <a:pt x="2904" y="7090"/>
                  </a:lnTo>
                  <a:lnTo>
                    <a:pt x="2634" y="6297"/>
                  </a:lnTo>
                  <a:close/>
                  <a:moveTo>
                    <a:pt x="4167" y="10969"/>
                  </a:moveTo>
                  <a:lnTo>
                    <a:pt x="4149" y="11149"/>
                  </a:lnTo>
                  <a:lnTo>
                    <a:pt x="4149" y="11348"/>
                  </a:lnTo>
                  <a:lnTo>
                    <a:pt x="4167" y="11799"/>
                  </a:lnTo>
                  <a:lnTo>
                    <a:pt x="4221" y="12268"/>
                  </a:lnTo>
                  <a:lnTo>
                    <a:pt x="4275" y="12719"/>
                  </a:lnTo>
                  <a:lnTo>
                    <a:pt x="4420" y="13459"/>
                  </a:lnTo>
                  <a:lnTo>
                    <a:pt x="4492" y="13765"/>
                  </a:lnTo>
                  <a:lnTo>
                    <a:pt x="4564" y="13440"/>
                  </a:lnTo>
                  <a:lnTo>
                    <a:pt x="4726" y="12683"/>
                  </a:lnTo>
                  <a:lnTo>
                    <a:pt x="4167" y="10969"/>
                  </a:lnTo>
                  <a:close/>
                  <a:moveTo>
                    <a:pt x="7757" y="13206"/>
                  </a:moveTo>
                  <a:lnTo>
                    <a:pt x="5556" y="13982"/>
                  </a:lnTo>
                  <a:lnTo>
                    <a:pt x="5791" y="13928"/>
                  </a:lnTo>
                  <a:lnTo>
                    <a:pt x="6368" y="13765"/>
                  </a:lnTo>
                  <a:lnTo>
                    <a:pt x="6729" y="13657"/>
                  </a:lnTo>
                  <a:lnTo>
                    <a:pt x="7090" y="13531"/>
                  </a:lnTo>
                  <a:lnTo>
                    <a:pt x="7450" y="13368"/>
                  </a:lnTo>
                  <a:lnTo>
                    <a:pt x="7757" y="13206"/>
                  </a:lnTo>
                  <a:close/>
                  <a:moveTo>
                    <a:pt x="4997" y="13531"/>
                  </a:moveTo>
                  <a:lnTo>
                    <a:pt x="4817" y="14090"/>
                  </a:lnTo>
                  <a:lnTo>
                    <a:pt x="4744" y="14306"/>
                  </a:lnTo>
                  <a:lnTo>
                    <a:pt x="5123" y="13910"/>
                  </a:lnTo>
                  <a:lnTo>
                    <a:pt x="4997" y="13531"/>
                  </a:lnTo>
                  <a:close/>
                  <a:moveTo>
                    <a:pt x="4744" y="14306"/>
                  </a:moveTo>
                  <a:lnTo>
                    <a:pt x="4744" y="14306"/>
                  </a:lnTo>
                  <a:lnTo>
                    <a:pt x="4744" y="143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9"/>
            <p:cNvSpPr/>
            <p:nvPr/>
          </p:nvSpPr>
          <p:spPr>
            <a:xfrm>
              <a:off x="4688095" y="-1783219"/>
              <a:ext cx="10043" cy="20536"/>
            </a:xfrm>
            <a:custGeom>
              <a:rect b="b" l="l" r="r" t="t"/>
              <a:pathLst>
                <a:path extrusionOk="0" fill="none" h="777" w="380">
                  <a:moveTo>
                    <a:pt x="253" y="1"/>
                  </a:moveTo>
                  <a:lnTo>
                    <a:pt x="253" y="1"/>
                  </a:lnTo>
                  <a:lnTo>
                    <a:pt x="73" y="560"/>
                  </a:lnTo>
                  <a:lnTo>
                    <a:pt x="0" y="776"/>
                  </a:lnTo>
                  <a:lnTo>
                    <a:pt x="0" y="776"/>
                  </a:lnTo>
                  <a:lnTo>
                    <a:pt x="379" y="380"/>
                  </a:lnTo>
                  <a:lnTo>
                    <a:pt x="25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9"/>
            <p:cNvSpPr/>
            <p:nvPr/>
          </p:nvSpPr>
          <p:spPr>
            <a:xfrm>
              <a:off x="4709557" y="-1791809"/>
              <a:ext cx="58199" cy="20536"/>
            </a:xfrm>
            <a:custGeom>
              <a:rect b="b" l="l" r="r" t="t"/>
              <a:pathLst>
                <a:path extrusionOk="0" fill="none" h="777" w="2202">
                  <a:moveTo>
                    <a:pt x="2201" y="1"/>
                  </a:moveTo>
                  <a:lnTo>
                    <a:pt x="0" y="777"/>
                  </a:lnTo>
                  <a:lnTo>
                    <a:pt x="0" y="777"/>
                  </a:lnTo>
                  <a:lnTo>
                    <a:pt x="0" y="777"/>
                  </a:lnTo>
                  <a:lnTo>
                    <a:pt x="0" y="777"/>
                  </a:lnTo>
                  <a:lnTo>
                    <a:pt x="235" y="723"/>
                  </a:lnTo>
                  <a:lnTo>
                    <a:pt x="812" y="560"/>
                  </a:lnTo>
                  <a:lnTo>
                    <a:pt x="1173" y="452"/>
                  </a:lnTo>
                  <a:lnTo>
                    <a:pt x="1534" y="326"/>
                  </a:lnTo>
                  <a:lnTo>
                    <a:pt x="1894" y="163"/>
                  </a:lnTo>
                  <a:lnTo>
                    <a:pt x="22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9"/>
            <p:cNvSpPr/>
            <p:nvPr/>
          </p:nvSpPr>
          <p:spPr>
            <a:xfrm>
              <a:off x="4672369" y="-1850907"/>
              <a:ext cx="15277" cy="73925"/>
            </a:xfrm>
            <a:custGeom>
              <a:rect b="b" l="l" r="r" t="t"/>
              <a:pathLst>
                <a:path extrusionOk="0" fill="none" h="2797" w="578">
                  <a:moveTo>
                    <a:pt x="18" y="0"/>
                  </a:moveTo>
                  <a:lnTo>
                    <a:pt x="18" y="0"/>
                  </a:lnTo>
                  <a:lnTo>
                    <a:pt x="0" y="180"/>
                  </a:lnTo>
                  <a:lnTo>
                    <a:pt x="0" y="379"/>
                  </a:lnTo>
                  <a:lnTo>
                    <a:pt x="18" y="830"/>
                  </a:lnTo>
                  <a:lnTo>
                    <a:pt x="72" y="1299"/>
                  </a:lnTo>
                  <a:lnTo>
                    <a:pt x="126" y="1750"/>
                  </a:lnTo>
                  <a:lnTo>
                    <a:pt x="271" y="2490"/>
                  </a:lnTo>
                  <a:lnTo>
                    <a:pt x="343" y="2796"/>
                  </a:lnTo>
                  <a:lnTo>
                    <a:pt x="343" y="2796"/>
                  </a:lnTo>
                  <a:lnTo>
                    <a:pt x="415" y="2471"/>
                  </a:lnTo>
                  <a:lnTo>
                    <a:pt x="577" y="1714"/>
                  </a:lnTo>
                  <a:lnTo>
                    <a:pt x="1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9"/>
            <p:cNvSpPr/>
            <p:nvPr/>
          </p:nvSpPr>
          <p:spPr>
            <a:xfrm>
              <a:off x="4624689" y="-1974417"/>
              <a:ext cx="14801" cy="21012"/>
            </a:xfrm>
            <a:custGeom>
              <a:rect b="b" l="l" r="r" t="t"/>
              <a:pathLst>
                <a:path extrusionOk="0" fill="none" h="795" w="560">
                  <a:moveTo>
                    <a:pt x="289" y="1"/>
                  </a:moveTo>
                  <a:lnTo>
                    <a:pt x="289" y="1"/>
                  </a:lnTo>
                  <a:lnTo>
                    <a:pt x="163" y="199"/>
                  </a:lnTo>
                  <a:lnTo>
                    <a:pt x="72" y="380"/>
                  </a:lnTo>
                  <a:lnTo>
                    <a:pt x="0" y="524"/>
                  </a:lnTo>
                  <a:lnTo>
                    <a:pt x="0" y="524"/>
                  </a:lnTo>
                  <a:lnTo>
                    <a:pt x="289" y="686"/>
                  </a:lnTo>
                  <a:lnTo>
                    <a:pt x="559" y="794"/>
                  </a:lnTo>
                  <a:lnTo>
                    <a:pt x="28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9"/>
            <p:cNvSpPr/>
            <p:nvPr/>
          </p:nvSpPr>
          <p:spPr>
            <a:xfrm>
              <a:off x="4573176" y="-2120313"/>
              <a:ext cx="32932" cy="65361"/>
            </a:xfrm>
            <a:custGeom>
              <a:rect b="b" l="l" r="r" t="t"/>
              <a:pathLst>
                <a:path extrusionOk="0" fill="none" h="2473" w="1246">
                  <a:moveTo>
                    <a:pt x="1" y="1"/>
                  </a:moveTo>
                  <a:lnTo>
                    <a:pt x="1" y="1"/>
                  </a:lnTo>
                  <a:lnTo>
                    <a:pt x="109" y="325"/>
                  </a:lnTo>
                  <a:lnTo>
                    <a:pt x="217" y="668"/>
                  </a:lnTo>
                  <a:lnTo>
                    <a:pt x="380" y="1065"/>
                  </a:lnTo>
                  <a:lnTo>
                    <a:pt x="578" y="1498"/>
                  </a:lnTo>
                  <a:lnTo>
                    <a:pt x="777" y="1895"/>
                  </a:lnTo>
                  <a:lnTo>
                    <a:pt x="903" y="2075"/>
                  </a:lnTo>
                  <a:lnTo>
                    <a:pt x="1011" y="2238"/>
                  </a:lnTo>
                  <a:lnTo>
                    <a:pt x="1137" y="2364"/>
                  </a:lnTo>
                  <a:lnTo>
                    <a:pt x="1246" y="2472"/>
                  </a:lnTo>
                  <a:lnTo>
                    <a:pt x="668" y="686"/>
                  </a:lnTo>
                  <a:lnTo>
                    <a:pt x="668" y="686"/>
                  </a:lnTo>
                  <a:lnTo>
                    <a:pt x="199" y="19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9"/>
            <p:cNvSpPr/>
            <p:nvPr/>
          </p:nvSpPr>
          <p:spPr>
            <a:xfrm>
              <a:off x="4562709" y="-2140823"/>
              <a:ext cx="20985" cy="16730"/>
            </a:xfrm>
            <a:custGeom>
              <a:rect b="b" l="l" r="r" t="t"/>
              <a:pathLst>
                <a:path extrusionOk="0" fill="none" h="633" w="794">
                  <a:moveTo>
                    <a:pt x="0" y="1"/>
                  </a:moveTo>
                  <a:lnTo>
                    <a:pt x="0" y="1"/>
                  </a:lnTo>
                  <a:lnTo>
                    <a:pt x="217" y="181"/>
                  </a:lnTo>
                  <a:lnTo>
                    <a:pt x="794" y="632"/>
                  </a:lnTo>
                  <a:lnTo>
                    <a:pt x="631" y="145"/>
                  </a:lnTo>
                  <a:lnTo>
                    <a:pt x="631" y="145"/>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9"/>
            <p:cNvSpPr/>
            <p:nvPr/>
          </p:nvSpPr>
          <p:spPr>
            <a:xfrm>
              <a:off x="4527900" y="-2176107"/>
              <a:ext cx="732375" cy="449654"/>
            </a:xfrm>
            <a:custGeom>
              <a:rect b="b" l="l" r="r" t="t"/>
              <a:pathLst>
                <a:path extrusionOk="0" h="17013" w="27710">
                  <a:moveTo>
                    <a:pt x="1425" y="1"/>
                  </a:moveTo>
                  <a:lnTo>
                    <a:pt x="0" y="488"/>
                  </a:lnTo>
                  <a:lnTo>
                    <a:pt x="5376" y="17012"/>
                  </a:lnTo>
                  <a:lnTo>
                    <a:pt x="27709" y="9255"/>
                  </a:lnTo>
                  <a:lnTo>
                    <a:pt x="27565" y="8895"/>
                  </a:lnTo>
                  <a:lnTo>
                    <a:pt x="23127" y="9670"/>
                  </a:lnTo>
                  <a:lnTo>
                    <a:pt x="9074" y="14541"/>
                  </a:lnTo>
                  <a:lnTo>
                    <a:pt x="8767" y="14703"/>
                  </a:lnTo>
                  <a:lnTo>
                    <a:pt x="8407" y="14866"/>
                  </a:lnTo>
                  <a:lnTo>
                    <a:pt x="8046" y="14992"/>
                  </a:lnTo>
                  <a:lnTo>
                    <a:pt x="7685" y="15100"/>
                  </a:lnTo>
                  <a:lnTo>
                    <a:pt x="7108" y="15263"/>
                  </a:lnTo>
                  <a:lnTo>
                    <a:pt x="6873" y="15317"/>
                  </a:lnTo>
                  <a:lnTo>
                    <a:pt x="6512" y="15443"/>
                  </a:lnTo>
                  <a:lnTo>
                    <a:pt x="6440" y="15245"/>
                  </a:lnTo>
                  <a:lnTo>
                    <a:pt x="6061" y="15641"/>
                  </a:lnTo>
                  <a:lnTo>
                    <a:pt x="6134" y="15425"/>
                  </a:lnTo>
                  <a:lnTo>
                    <a:pt x="6314" y="14866"/>
                  </a:lnTo>
                  <a:lnTo>
                    <a:pt x="6043" y="14018"/>
                  </a:lnTo>
                  <a:lnTo>
                    <a:pt x="5881" y="14775"/>
                  </a:lnTo>
                  <a:lnTo>
                    <a:pt x="5809" y="15100"/>
                  </a:lnTo>
                  <a:lnTo>
                    <a:pt x="5737" y="14794"/>
                  </a:lnTo>
                  <a:lnTo>
                    <a:pt x="5592" y="14054"/>
                  </a:lnTo>
                  <a:lnTo>
                    <a:pt x="5538" y="13603"/>
                  </a:lnTo>
                  <a:lnTo>
                    <a:pt x="5484" y="13134"/>
                  </a:lnTo>
                  <a:lnTo>
                    <a:pt x="5466" y="12683"/>
                  </a:lnTo>
                  <a:lnTo>
                    <a:pt x="5466" y="12484"/>
                  </a:lnTo>
                  <a:lnTo>
                    <a:pt x="5484" y="12304"/>
                  </a:lnTo>
                  <a:lnTo>
                    <a:pt x="4221" y="8425"/>
                  </a:lnTo>
                  <a:lnTo>
                    <a:pt x="3951" y="8317"/>
                  </a:lnTo>
                  <a:lnTo>
                    <a:pt x="3662" y="8155"/>
                  </a:lnTo>
                  <a:lnTo>
                    <a:pt x="3734" y="8011"/>
                  </a:lnTo>
                  <a:lnTo>
                    <a:pt x="3825" y="7830"/>
                  </a:lnTo>
                  <a:lnTo>
                    <a:pt x="3951" y="7632"/>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912" y="2310"/>
                  </a:lnTo>
                  <a:lnTo>
                    <a:pt x="2381" y="2797"/>
                  </a:lnTo>
                  <a:lnTo>
                    <a:pt x="2111" y="1967"/>
                  </a:lnTo>
                  <a:lnTo>
                    <a:pt x="1534" y="1516"/>
                  </a:lnTo>
                  <a:lnTo>
                    <a:pt x="1317" y="1336"/>
                  </a:lnTo>
                  <a:lnTo>
                    <a:pt x="1948" y="1480"/>
                  </a:lnTo>
                  <a:lnTo>
                    <a:pt x="1534" y="217"/>
                  </a:lnTo>
                  <a:lnTo>
                    <a:pt x="142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9"/>
            <p:cNvSpPr/>
            <p:nvPr/>
          </p:nvSpPr>
          <p:spPr>
            <a:xfrm>
              <a:off x="4527900" y="-2176107"/>
              <a:ext cx="732375" cy="449654"/>
            </a:xfrm>
            <a:custGeom>
              <a:rect b="b" l="l" r="r" t="t"/>
              <a:pathLst>
                <a:path extrusionOk="0" fill="none" h="17013" w="27710">
                  <a:moveTo>
                    <a:pt x="1425" y="1"/>
                  </a:moveTo>
                  <a:lnTo>
                    <a:pt x="1425" y="1"/>
                  </a:lnTo>
                  <a:lnTo>
                    <a:pt x="0" y="488"/>
                  </a:lnTo>
                  <a:lnTo>
                    <a:pt x="5376" y="17012"/>
                  </a:lnTo>
                  <a:lnTo>
                    <a:pt x="27709" y="9255"/>
                  </a:lnTo>
                  <a:lnTo>
                    <a:pt x="27565" y="8895"/>
                  </a:lnTo>
                  <a:lnTo>
                    <a:pt x="23127" y="9670"/>
                  </a:lnTo>
                  <a:lnTo>
                    <a:pt x="9074" y="14541"/>
                  </a:lnTo>
                  <a:lnTo>
                    <a:pt x="9074" y="14541"/>
                  </a:lnTo>
                  <a:lnTo>
                    <a:pt x="8767" y="14703"/>
                  </a:lnTo>
                  <a:lnTo>
                    <a:pt x="8407" y="14866"/>
                  </a:lnTo>
                  <a:lnTo>
                    <a:pt x="8046" y="14992"/>
                  </a:lnTo>
                  <a:lnTo>
                    <a:pt x="7685" y="15100"/>
                  </a:lnTo>
                  <a:lnTo>
                    <a:pt x="7108" y="15263"/>
                  </a:lnTo>
                  <a:lnTo>
                    <a:pt x="6873" y="15317"/>
                  </a:lnTo>
                  <a:lnTo>
                    <a:pt x="6873" y="15317"/>
                  </a:lnTo>
                  <a:lnTo>
                    <a:pt x="6873" y="15317"/>
                  </a:lnTo>
                  <a:lnTo>
                    <a:pt x="6512" y="15443"/>
                  </a:lnTo>
                  <a:lnTo>
                    <a:pt x="6440" y="15245"/>
                  </a:lnTo>
                  <a:lnTo>
                    <a:pt x="6440" y="15245"/>
                  </a:lnTo>
                  <a:lnTo>
                    <a:pt x="6061" y="15641"/>
                  </a:lnTo>
                  <a:lnTo>
                    <a:pt x="6061" y="15641"/>
                  </a:lnTo>
                  <a:lnTo>
                    <a:pt x="6134" y="15425"/>
                  </a:lnTo>
                  <a:lnTo>
                    <a:pt x="6314" y="14866"/>
                  </a:lnTo>
                  <a:lnTo>
                    <a:pt x="6043" y="14018"/>
                  </a:lnTo>
                  <a:lnTo>
                    <a:pt x="6043" y="14018"/>
                  </a:lnTo>
                  <a:lnTo>
                    <a:pt x="5881" y="14775"/>
                  </a:lnTo>
                  <a:lnTo>
                    <a:pt x="5809" y="15100"/>
                  </a:lnTo>
                  <a:lnTo>
                    <a:pt x="5809" y="15100"/>
                  </a:lnTo>
                  <a:lnTo>
                    <a:pt x="5737" y="14794"/>
                  </a:lnTo>
                  <a:lnTo>
                    <a:pt x="5592" y="14054"/>
                  </a:lnTo>
                  <a:lnTo>
                    <a:pt x="5538" y="13603"/>
                  </a:lnTo>
                  <a:lnTo>
                    <a:pt x="5484" y="13134"/>
                  </a:lnTo>
                  <a:lnTo>
                    <a:pt x="5466" y="12683"/>
                  </a:lnTo>
                  <a:lnTo>
                    <a:pt x="5466" y="12484"/>
                  </a:lnTo>
                  <a:lnTo>
                    <a:pt x="5484" y="12304"/>
                  </a:lnTo>
                  <a:lnTo>
                    <a:pt x="4221" y="8425"/>
                  </a:lnTo>
                  <a:lnTo>
                    <a:pt x="4221" y="8425"/>
                  </a:lnTo>
                  <a:lnTo>
                    <a:pt x="3951" y="8317"/>
                  </a:lnTo>
                  <a:lnTo>
                    <a:pt x="3662" y="8155"/>
                  </a:lnTo>
                  <a:lnTo>
                    <a:pt x="3662" y="8155"/>
                  </a:lnTo>
                  <a:lnTo>
                    <a:pt x="3734" y="8011"/>
                  </a:lnTo>
                  <a:lnTo>
                    <a:pt x="3825" y="7830"/>
                  </a:lnTo>
                  <a:lnTo>
                    <a:pt x="3951" y="7632"/>
                  </a:lnTo>
                  <a:lnTo>
                    <a:pt x="2959" y="4583"/>
                  </a:lnTo>
                  <a:lnTo>
                    <a:pt x="2959" y="4583"/>
                  </a:lnTo>
                  <a:lnTo>
                    <a:pt x="2850" y="4475"/>
                  </a:lnTo>
                  <a:lnTo>
                    <a:pt x="2724" y="4349"/>
                  </a:lnTo>
                  <a:lnTo>
                    <a:pt x="2616" y="4186"/>
                  </a:lnTo>
                  <a:lnTo>
                    <a:pt x="2490" y="4006"/>
                  </a:lnTo>
                  <a:lnTo>
                    <a:pt x="2291" y="3609"/>
                  </a:lnTo>
                  <a:lnTo>
                    <a:pt x="2093" y="3176"/>
                  </a:lnTo>
                  <a:lnTo>
                    <a:pt x="1930" y="2779"/>
                  </a:lnTo>
                  <a:lnTo>
                    <a:pt x="1822" y="2436"/>
                  </a:lnTo>
                  <a:lnTo>
                    <a:pt x="1714" y="2112"/>
                  </a:lnTo>
                  <a:lnTo>
                    <a:pt x="1714" y="2112"/>
                  </a:lnTo>
                  <a:lnTo>
                    <a:pt x="1912" y="2310"/>
                  </a:lnTo>
                  <a:lnTo>
                    <a:pt x="2381" y="2797"/>
                  </a:lnTo>
                  <a:lnTo>
                    <a:pt x="2111" y="1967"/>
                  </a:lnTo>
                  <a:lnTo>
                    <a:pt x="2111" y="1967"/>
                  </a:lnTo>
                  <a:lnTo>
                    <a:pt x="1534" y="1516"/>
                  </a:lnTo>
                  <a:lnTo>
                    <a:pt x="1317" y="1336"/>
                  </a:lnTo>
                  <a:lnTo>
                    <a:pt x="1317" y="1336"/>
                  </a:lnTo>
                  <a:lnTo>
                    <a:pt x="1948" y="1480"/>
                  </a:lnTo>
                  <a:lnTo>
                    <a:pt x="1534" y="217"/>
                  </a:lnTo>
                  <a:lnTo>
                    <a:pt x="142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9"/>
            <p:cNvSpPr/>
            <p:nvPr/>
          </p:nvSpPr>
          <p:spPr>
            <a:xfrm>
              <a:off x="2902482" y="-1748410"/>
              <a:ext cx="165954" cy="392433"/>
            </a:xfrm>
            <a:custGeom>
              <a:rect b="b" l="l" r="r" t="t"/>
              <a:pathLst>
                <a:path extrusionOk="0" h="14848" w="6279">
                  <a:moveTo>
                    <a:pt x="1" y="1"/>
                  </a:moveTo>
                  <a:lnTo>
                    <a:pt x="434" y="452"/>
                  </a:lnTo>
                  <a:lnTo>
                    <a:pt x="434" y="452"/>
                  </a:lnTo>
                  <a:lnTo>
                    <a:pt x="127" y="55"/>
                  </a:lnTo>
                  <a:lnTo>
                    <a:pt x="1" y="1"/>
                  </a:lnTo>
                  <a:close/>
                  <a:moveTo>
                    <a:pt x="289" y="830"/>
                  </a:moveTo>
                  <a:lnTo>
                    <a:pt x="325" y="1065"/>
                  </a:lnTo>
                  <a:lnTo>
                    <a:pt x="452" y="1678"/>
                  </a:lnTo>
                  <a:lnTo>
                    <a:pt x="542" y="2057"/>
                  </a:lnTo>
                  <a:lnTo>
                    <a:pt x="668" y="2436"/>
                  </a:lnTo>
                  <a:lnTo>
                    <a:pt x="794" y="2797"/>
                  </a:lnTo>
                  <a:lnTo>
                    <a:pt x="939" y="3121"/>
                  </a:lnTo>
                  <a:lnTo>
                    <a:pt x="614" y="1263"/>
                  </a:lnTo>
                  <a:lnTo>
                    <a:pt x="289" y="830"/>
                  </a:lnTo>
                  <a:close/>
                  <a:moveTo>
                    <a:pt x="1588" y="6784"/>
                  </a:moveTo>
                  <a:lnTo>
                    <a:pt x="1480" y="6892"/>
                  </a:lnTo>
                  <a:lnTo>
                    <a:pt x="1426" y="7000"/>
                  </a:lnTo>
                  <a:lnTo>
                    <a:pt x="1372" y="7090"/>
                  </a:lnTo>
                  <a:lnTo>
                    <a:pt x="1516" y="7217"/>
                  </a:lnTo>
                  <a:lnTo>
                    <a:pt x="1678" y="7307"/>
                  </a:lnTo>
                  <a:lnTo>
                    <a:pt x="1588" y="6784"/>
                  </a:lnTo>
                  <a:close/>
                  <a:moveTo>
                    <a:pt x="2490" y="11961"/>
                  </a:moveTo>
                  <a:lnTo>
                    <a:pt x="2454" y="12340"/>
                  </a:lnTo>
                  <a:lnTo>
                    <a:pt x="2454" y="12737"/>
                  </a:lnTo>
                  <a:lnTo>
                    <a:pt x="2454" y="13476"/>
                  </a:lnTo>
                  <a:lnTo>
                    <a:pt x="2490" y="14036"/>
                  </a:lnTo>
                  <a:lnTo>
                    <a:pt x="2508" y="14252"/>
                  </a:lnTo>
                  <a:lnTo>
                    <a:pt x="2580" y="14072"/>
                  </a:lnTo>
                  <a:lnTo>
                    <a:pt x="2779" y="13567"/>
                  </a:lnTo>
                  <a:lnTo>
                    <a:pt x="2490" y="11961"/>
                  </a:lnTo>
                  <a:close/>
                  <a:moveTo>
                    <a:pt x="6278" y="13873"/>
                  </a:moveTo>
                  <a:lnTo>
                    <a:pt x="4023" y="14306"/>
                  </a:lnTo>
                  <a:lnTo>
                    <a:pt x="3536" y="14631"/>
                  </a:lnTo>
                  <a:lnTo>
                    <a:pt x="3897" y="14595"/>
                  </a:lnTo>
                  <a:lnTo>
                    <a:pt x="4276" y="14541"/>
                  </a:lnTo>
                  <a:lnTo>
                    <a:pt x="4745" y="14468"/>
                  </a:lnTo>
                  <a:lnTo>
                    <a:pt x="5214" y="14360"/>
                  </a:lnTo>
                  <a:lnTo>
                    <a:pt x="5449" y="14306"/>
                  </a:lnTo>
                  <a:lnTo>
                    <a:pt x="5665" y="14234"/>
                  </a:lnTo>
                  <a:lnTo>
                    <a:pt x="5864" y="14162"/>
                  </a:lnTo>
                  <a:lnTo>
                    <a:pt x="6026" y="14072"/>
                  </a:lnTo>
                  <a:lnTo>
                    <a:pt x="6170" y="13981"/>
                  </a:lnTo>
                  <a:lnTo>
                    <a:pt x="6278" y="13873"/>
                  </a:lnTo>
                  <a:close/>
                  <a:moveTo>
                    <a:pt x="2905" y="14378"/>
                  </a:moveTo>
                  <a:lnTo>
                    <a:pt x="2689" y="14847"/>
                  </a:lnTo>
                  <a:lnTo>
                    <a:pt x="3140" y="14487"/>
                  </a:lnTo>
                  <a:lnTo>
                    <a:pt x="2941" y="14523"/>
                  </a:lnTo>
                  <a:lnTo>
                    <a:pt x="2905" y="1437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9"/>
            <p:cNvSpPr/>
            <p:nvPr/>
          </p:nvSpPr>
          <p:spPr>
            <a:xfrm>
              <a:off x="2938718" y="-1569132"/>
              <a:ext cx="8140" cy="13849"/>
            </a:xfrm>
            <a:custGeom>
              <a:rect b="b" l="l" r="r" t="t"/>
              <a:pathLst>
                <a:path extrusionOk="0" fill="none" h="524" w="308">
                  <a:moveTo>
                    <a:pt x="217" y="1"/>
                  </a:moveTo>
                  <a:lnTo>
                    <a:pt x="217" y="1"/>
                  </a:lnTo>
                  <a:lnTo>
                    <a:pt x="109" y="109"/>
                  </a:lnTo>
                  <a:lnTo>
                    <a:pt x="55" y="217"/>
                  </a:lnTo>
                  <a:lnTo>
                    <a:pt x="1" y="307"/>
                  </a:lnTo>
                  <a:lnTo>
                    <a:pt x="1" y="307"/>
                  </a:lnTo>
                  <a:lnTo>
                    <a:pt x="145" y="434"/>
                  </a:lnTo>
                  <a:lnTo>
                    <a:pt x="307" y="524"/>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9"/>
            <p:cNvSpPr/>
            <p:nvPr/>
          </p:nvSpPr>
          <p:spPr>
            <a:xfrm>
              <a:off x="2910121" y="-1726473"/>
              <a:ext cx="17179" cy="60578"/>
            </a:xfrm>
            <a:custGeom>
              <a:rect b="b" l="l" r="r" t="t"/>
              <a:pathLst>
                <a:path extrusionOk="0" fill="none" h="2292" w="650">
                  <a:moveTo>
                    <a:pt x="0" y="0"/>
                  </a:moveTo>
                  <a:lnTo>
                    <a:pt x="0" y="0"/>
                  </a:lnTo>
                  <a:lnTo>
                    <a:pt x="36" y="235"/>
                  </a:lnTo>
                  <a:lnTo>
                    <a:pt x="163" y="848"/>
                  </a:lnTo>
                  <a:lnTo>
                    <a:pt x="253" y="1227"/>
                  </a:lnTo>
                  <a:lnTo>
                    <a:pt x="379" y="1606"/>
                  </a:lnTo>
                  <a:lnTo>
                    <a:pt x="505" y="1967"/>
                  </a:lnTo>
                  <a:lnTo>
                    <a:pt x="650" y="2291"/>
                  </a:lnTo>
                  <a:lnTo>
                    <a:pt x="325" y="433"/>
                  </a:lnTo>
                  <a:lnTo>
                    <a:pt x="32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9"/>
            <p:cNvSpPr/>
            <p:nvPr/>
          </p:nvSpPr>
          <p:spPr>
            <a:xfrm>
              <a:off x="2902482" y="-1748410"/>
              <a:ext cx="11471" cy="11946"/>
            </a:xfrm>
            <a:custGeom>
              <a:rect b="b" l="l" r="r" t="t"/>
              <a:pathLst>
                <a:path extrusionOk="0" fill="none" h="452" w="434">
                  <a:moveTo>
                    <a:pt x="1" y="1"/>
                  </a:moveTo>
                  <a:lnTo>
                    <a:pt x="1" y="1"/>
                  </a:lnTo>
                  <a:lnTo>
                    <a:pt x="434" y="452"/>
                  </a:lnTo>
                  <a:lnTo>
                    <a:pt x="434" y="452"/>
                  </a:lnTo>
                  <a:lnTo>
                    <a:pt x="127" y="55"/>
                  </a:lnTo>
                  <a:lnTo>
                    <a:pt x="127" y="55"/>
                  </a:lnTo>
                  <a:lnTo>
                    <a:pt x="127" y="55"/>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9"/>
            <p:cNvSpPr/>
            <p:nvPr/>
          </p:nvSpPr>
          <p:spPr>
            <a:xfrm>
              <a:off x="2871479" y="-1777959"/>
              <a:ext cx="680890" cy="454887"/>
            </a:xfrm>
            <a:custGeom>
              <a:rect b="b" l="l" r="r" t="t"/>
              <a:pathLst>
                <a:path extrusionOk="0" h="17211" w="25762">
                  <a:moveTo>
                    <a:pt x="452" y="0"/>
                  </a:moveTo>
                  <a:lnTo>
                    <a:pt x="1" y="90"/>
                  </a:lnTo>
                  <a:lnTo>
                    <a:pt x="2996" y="17210"/>
                  </a:lnTo>
                  <a:lnTo>
                    <a:pt x="25762" y="12790"/>
                  </a:lnTo>
                  <a:lnTo>
                    <a:pt x="19051" y="12736"/>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5196" y="15424"/>
                  </a:lnTo>
                  <a:lnTo>
                    <a:pt x="4313" y="15605"/>
                  </a:lnTo>
                  <a:lnTo>
                    <a:pt x="3862" y="15965"/>
                  </a:lnTo>
                  <a:lnTo>
                    <a:pt x="4078" y="15496"/>
                  </a:lnTo>
                  <a:lnTo>
                    <a:pt x="3952" y="14685"/>
                  </a:lnTo>
                  <a:lnTo>
                    <a:pt x="3753" y="15190"/>
                  </a:lnTo>
                  <a:lnTo>
                    <a:pt x="3681" y="15370"/>
                  </a:lnTo>
                  <a:lnTo>
                    <a:pt x="3663" y="15154"/>
                  </a:lnTo>
                  <a:lnTo>
                    <a:pt x="3627" y="14594"/>
                  </a:lnTo>
                  <a:lnTo>
                    <a:pt x="3627" y="13855"/>
                  </a:lnTo>
                  <a:lnTo>
                    <a:pt x="3627" y="13458"/>
                  </a:lnTo>
                  <a:lnTo>
                    <a:pt x="3663" y="13079"/>
                  </a:lnTo>
                  <a:lnTo>
                    <a:pt x="2851" y="8425"/>
                  </a:lnTo>
                  <a:lnTo>
                    <a:pt x="2689" y="8335"/>
                  </a:lnTo>
                  <a:lnTo>
                    <a:pt x="2545" y="8208"/>
                  </a:lnTo>
                  <a:lnTo>
                    <a:pt x="2599" y="8118"/>
                  </a:lnTo>
                  <a:lnTo>
                    <a:pt x="2653" y="8010"/>
                  </a:lnTo>
                  <a:lnTo>
                    <a:pt x="2761" y="7902"/>
                  </a:lnTo>
                  <a:lnTo>
                    <a:pt x="2112" y="4239"/>
                  </a:lnTo>
                  <a:lnTo>
                    <a:pt x="1967" y="3915"/>
                  </a:lnTo>
                  <a:lnTo>
                    <a:pt x="1841" y="3554"/>
                  </a:lnTo>
                  <a:lnTo>
                    <a:pt x="1715" y="3175"/>
                  </a:lnTo>
                  <a:lnTo>
                    <a:pt x="1625" y="2796"/>
                  </a:lnTo>
                  <a:lnTo>
                    <a:pt x="1498" y="2183"/>
                  </a:lnTo>
                  <a:lnTo>
                    <a:pt x="1462" y="1948"/>
                  </a:lnTo>
                  <a:lnTo>
                    <a:pt x="1787" y="2381"/>
                  </a:lnTo>
                  <a:lnTo>
                    <a:pt x="1787" y="2381"/>
                  </a:lnTo>
                  <a:lnTo>
                    <a:pt x="1661" y="1660"/>
                  </a:lnTo>
                  <a:lnTo>
                    <a:pt x="1607" y="1570"/>
                  </a:lnTo>
                  <a:lnTo>
                    <a:pt x="1174" y="1119"/>
                  </a:lnTo>
                  <a:lnTo>
                    <a:pt x="1174" y="1119"/>
                  </a:lnTo>
                  <a:lnTo>
                    <a:pt x="1300" y="1173"/>
                  </a:lnTo>
                  <a:lnTo>
                    <a:pt x="1300" y="1173"/>
                  </a:lnTo>
                  <a:lnTo>
                    <a:pt x="45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9"/>
            <p:cNvSpPr/>
            <p:nvPr/>
          </p:nvSpPr>
          <p:spPr>
            <a:xfrm>
              <a:off x="2871479" y="-1777959"/>
              <a:ext cx="680890" cy="454887"/>
            </a:xfrm>
            <a:custGeom>
              <a:rect b="b" l="l" r="r" t="t"/>
              <a:pathLst>
                <a:path extrusionOk="0" fill="none" h="17211" w="25762">
                  <a:moveTo>
                    <a:pt x="452" y="0"/>
                  </a:moveTo>
                  <a:lnTo>
                    <a:pt x="452" y="0"/>
                  </a:lnTo>
                  <a:lnTo>
                    <a:pt x="1" y="90"/>
                  </a:lnTo>
                  <a:lnTo>
                    <a:pt x="2996" y="17210"/>
                  </a:lnTo>
                  <a:lnTo>
                    <a:pt x="25762" y="12790"/>
                  </a:lnTo>
                  <a:lnTo>
                    <a:pt x="19051" y="12736"/>
                  </a:lnTo>
                  <a:lnTo>
                    <a:pt x="7451" y="14991"/>
                  </a:lnTo>
                  <a:lnTo>
                    <a:pt x="7451" y="14991"/>
                  </a:lnTo>
                  <a:lnTo>
                    <a:pt x="7343" y="15099"/>
                  </a:lnTo>
                  <a:lnTo>
                    <a:pt x="7199" y="15190"/>
                  </a:lnTo>
                  <a:lnTo>
                    <a:pt x="7037" y="15280"/>
                  </a:lnTo>
                  <a:lnTo>
                    <a:pt x="6838" y="15352"/>
                  </a:lnTo>
                  <a:lnTo>
                    <a:pt x="6622" y="15424"/>
                  </a:lnTo>
                  <a:lnTo>
                    <a:pt x="6387" y="15478"/>
                  </a:lnTo>
                  <a:lnTo>
                    <a:pt x="5918" y="15586"/>
                  </a:lnTo>
                  <a:lnTo>
                    <a:pt x="5449" y="15659"/>
                  </a:lnTo>
                  <a:lnTo>
                    <a:pt x="5070" y="15713"/>
                  </a:lnTo>
                  <a:lnTo>
                    <a:pt x="4709" y="15749"/>
                  </a:lnTo>
                  <a:lnTo>
                    <a:pt x="4709" y="15749"/>
                  </a:lnTo>
                  <a:lnTo>
                    <a:pt x="5196" y="15424"/>
                  </a:lnTo>
                  <a:lnTo>
                    <a:pt x="4313" y="15605"/>
                  </a:lnTo>
                  <a:lnTo>
                    <a:pt x="4313" y="15605"/>
                  </a:lnTo>
                  <a:lnTo>
                    <a:pt x="3862" y="15965"/>
                  </a:lnTo>
                  <a:lnTo>
                    <a:pt x="3862" y="15965"/>
                  </a:lnTo>
                  <a:lnTo>
                    <a:pt x="4078" y="15496"/>
                  </a:lnTo>
                  <a:lnTo>
                    <a:pt x="3952" y="14685"/>
                  </a:lnTo>
                  <a:lnTo>
                    <a:pt x="3952" y="14685"/>
                  </a:lnTo>
                  <a:lnTo>
                    <a:pt x="3753" y="15190"/>
                  </a:lnTo>
                  <a:lnTo>
                    <a:pt x="3681" y="15370"/>
                  </a:lnTo>
                  <a:lnTo>
                    <a:pt x="3681" y="15370"/>
                  </a:lnTo>
                  <a:lnTo>
                    <a:pt x="3663" y="15154"/>
                  </a:lnTo>
                  <a:lnTo>
                    <a:pt x="3627" y="14594"/>
                  </a:lnTo>
                  <a:lnTo>
                    <a:pt x="3627" y="13855"/>
                  </a:lnTo>
                  <a:lnTo>
                    <a:pt x="3627" y="13458"/>
                  </a:lnTo>
                  <a:lnTo>
                    <a:pt x="3663" y="13079"/>
                  </a:lnTo>
                  <a:lnTo>
                    <a:pt x="2851" y="8425"/>
                  </a:lnTo>
                  <a:lnTo>
                    <a:pt x="2851" y="8425"/>
                  </a:lnTo>
                  <a:lnTo>
                    <a:pt x="2689" y="8335"/>
                  </a:lnTo>
                  <a:lnTo>
                    <a:pt x="2545" y="8208"/>
                  </a:lnTo>
                  <a:lnTo>
                    <a:pt x="2545" y="8208"/>
                  </a:lnTo>
                  <a:lnTo>
                    <a:pt x="2599" y="8118"/>
                  </a:lnTo>
                  <a:lnTo>
                    <a:pt x="2653" y="8010"/>
                  </a:lnTo>
                  <a:lnTo>
                    <a:pt x="2761" y="7902"/>
                  </a:lnTo>
                  <a:lnTo>
                    <a:pt x="2112" y="4239"/>
                  </a:lnTo>
                  <a:lnTo>
                    <a:pt x="2112" y="4239"/>
                  </a:lnTo>
                  <a:lnTo>
                    <a:pt x="1967" y="3915"/>
                  </a:lnTo>
                  <a:lnTo>
                    <a:pt x="1841" y="3554"/>
                  </a:lnTo>
                  <a:lnTo>
                    <a:pt x="1715" y="3175"/>
                  </a:lnTo>
                  <a:lnTo>
                    <a:pt x="1625" y="2796"/>
                  </a:lnTo>
                  <a:lnTo>
                    <a:pt x="1498" y="2183"/>
                  </a:lnTo>
                  <a:lnTo>
                    <a:pt x="1462" y="1948"/>
                  </a:lnTo>
                  <a:lnTo>
                    <a:pt x="1462" y="1948"/>
                  </a:lnTo>
                  <a:lnTo>
                    <a:pt x="1787" y="2381"/>
                  </a:lnTo>
                  <a:lnTo>
                    <a:pt x="1661" y="1660"/>
                  </a:lnTo>
                  <a:lnTo>
                    <a:pt x="1607" y="1570"/>
                  </a:lnTo>
                  <a:lnTo>
                    <a:pt x="1607" y="1570"/>
                  </a:lnTo>
                  <a:lnTo>
                    <a:pt x="1607" y="1570"/>
                  </a:lnTo>
                  <a:lnTo>
                    <a:pt x="1174" y="1119"/>
                  </a:lnTo>
                  <a:lnTo>
                    <a:pt x="1174" y="1119"/>
                  </a:lnTo>
                  <a:lnTo>
                    <a:pt x="1300" y="1173"/>
                  </a:lnTo>
                  <a:lnTo>
                    <a:pt x="1300" y="1173"/>
                  </a:lnTo>
                  <a:lnTo>
                    <a:pt x="45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9"/>
            <p:cNvSpPr/>
            <p:nvPr/>
          </p:nvSpPr>
          <p:spPr>
            <a:xfrm>
              <a:off x="4557450" y="-2395427"/>
              <a:ext cx="732375" cy="627475"/>
            </a:xfrm>
            <a:custGeom>
              <a:rect b="b" l="l" r="r" t="t"/>
              <a:pathLst>
                <a:path extrusionOk="0" fill="none" h="23741" w="27710">
                  <a:moveTo>
                    <a:pt x="1426" y="6729"/>
                  </a:moveTo>
                  <a:lnTo>
                    <a:pt x="1" y="7217"/>
                  </a:lnTo>
                  <a:lnTo>
                    <a:pt x="5394" y="23741"/>
                  </a:lnTo>
                  <a:lnTo>
                    <a:pt x="27710" y="15984"/>
                  </a:lnTo>
                  <a:lnTo>
                    <a:pt x="27565" y="15623"/>
                  </a:lnTo>
                  <a:lnTo>
                    <a:pt x="21504" y="1"/>
                  </a:lnTo>
                  <a:lnTo>
                    <a:pt x="1426" y="672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9"/>
            <p:cNvSpPr/>
            <p:nvPr/>
          </p:nvSpPr>
          <p:spPr>
            <a:xfrm>
              <a:off x="5024713" y="-2354407"/>
              <a:ext cx="62481" cy="53415"/>
            </a:xfrm>
            <a:custGeom>
              <a:rect b="b" l="l" r="r" t="t"/>
              <a:pathLst>
                <a:path extrusionOk="0" fill="none" h="2021" w="2364">
                  <a:moveTo>
                    <a:pt x="2364" y="0"/>
                  </a:moveTo>
                  <a:lnTo>
                    <a:pt x="2364" y="0"/>
                  </a:lnTo>
                  <a:lnTo>
                    <a:pt x="2057" y="397"/>
                  </a:lnTo>
                  <a:lnTo>
                    <a:pt x="1732" y="794"/>
                  </a:lnTo>
                  <a:lnTo>
                    <a:pt x="1354" y="1209"/>
                  </a:lnTo>
                  <a:lnTo>
                    <a:pt x="1155" y="1425"/>
                  </a:lnTo>
                  <a:lnTo>
                    <a:pt x="957" y="1606"/>
                  </a:lnTo>
                  <a:lnTo>
                    <a:pt x="758" y="1768"/>
                  </a:lnTo>
                  <a:lnTo>
                    <a:pt x="578" y="1912"/>
                  </a:lnTo>
                  <a:lnTo>
                    <a:pt x="397" y="1984"/>
                  </a:lnTo>
                  <a:lnTo>
                    <a:pt x="325" y="2021"/>
                  </a:lnTo>
                  <a:lnTo>
                    <a:pt x="253" y="2021"/>
                  </a:lnTo>
                  <a:lnTo>
                    <a:pt x="199" y="2021"/>
                  </a:lnTo>
                  <a:lnTo>
                    <a:pt x="145" y="2002"/>
                  </a:lnTo>
                  <a:lnTo>
                    <a:pt x="91" y="1966"/>
                  </a:lnTo>
                  <a:lnTo>
                    <a:pt x="55" y="1912"/>
                  </a:lnTo>
                  <a:lnTo>
                    <a:pt x="55" y="1912"/>
                  </a:lnTo>
                  <a:lnTo>
                    <a:pt x="19" y="1840"/>
                  </a:lnTo>
                  <a:lnTo>
                    <a:pt x="1" y="1768"/>
                  </a:lnTo>
                  <a:lnTo>
                    <a:pt x="19" y="1696"/>
                  </a:lnTo>
                  <a:lnTo>
                    <a:pt x="37" y="1624"/>
                  </a:lnTo>
                  <a:lnTo>
                    <a:pt x="73" y="1551"/>
                  </a:lnTo>
                  <a:lnTo>
                    <a:pt x="109" y="1461"/>
                  </a:lnTo>
                  <a:lnTo>
                    <a:pt x="235" y="1317"/>
                  </a:lnTo>
                  <a:lnTo>
                    <a:pt x="415" y="1155"/>
                  </a:lnTo>
                  <a:lnTo>
                    <a:pt x="596" y="992"/>
                  </a:lnTo>
                  <a:lnTo>
                    <a:pt x="830" y="830"/>
                  </a:lnTo>
                  <a:lnTo>
                    <a:pt x="1047" y="686"/>
                  </a:lnTo>
                  <a:lnTo>
                    <a:pt x="1516" y="415"/>
                  </a:lnTo>
                  <a:lnTo>
                    <a:pt x="1949" y="198"/>
                  </a:lnTo>
                  <a:lnTo>
                    <a:pt x="236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9"/>
            <p:cNvSpPr/>
            <p:nvPr/>
          </p:nvSpPr>
          <p:spPr>
            <a:xfrm>
              <a:off x="5159165" y="-1992046"/>
              <a:ext cx="88250" cy="21963"/>
            </a:xfrm>
            <a:custGeom>
              <a:rect b="b" l="l" r="r" t="t"/>
              <a:pathLst>
                <a:path extrusionOk="0" fill="none" h="831" w="3339">
                  <a:moveTo>
                    <a:pt x="1" y="541"/>
                  </a:moveTo>
                  <a:lnTo>
                    <a:pt x="1" y="541"/>
                  </a:lnTo>
                  <a:lnTo>
                    <a:pt x="1" y="469"/>
                  </a:lnTo>
                  <a:lnTo>
                    <a:pt x="19" y="415"/>
                  </a:lnTo>
                  <a:lnTo>
                    <a:pt x="55" y="343"/>
                  </a:lnTo>
                  <a:lnTo>
                    <a:pt x="109" y="289"/>
                  </a:lnTo>
                  <a:lnTo>
                    <a:pt x="181" y="253"/>
                  </a:lnTo>
                  <a:lnTo>
                    <a:pt x="271" y="199"/>
                  </a:lnTo>
                  <a:lnTo>
                    <a:pt x="470" y="127"/>
                  </a:lnTo>
                  <a:lnTo>
                    <a:pt x="722" y="72"/>
                  </a:lnTo>
                  <a:lnTo>
                    <a:pt x="1011" y="36"/>
                  </a:lnTo>
                  <a:lnTo>
                    <a:pt x="1318" y="18"/>
                  </a:lnTo>
                  <a:lnTo>
                    <a:pt x="1624" y="0"/>
                  </a:lnTo>
                  <a:lnTo>
                    <a:pt x="2256" y="0"/>
                  </a:lnTo>
                  <a:lnTo>
                    <a:pt x="2797" y="36"/>
                  </a:lnTo>
                  <a:lnTo>
                    <a:pt x="3338" y="72"/>
                  </a:lnTo>
                  <a:lnTo>
                    <a:pt x="3338" y="72"/>
                  </a:lnTo>
                  <a:lnTo>
                    <a:pt x="2833" y="271"/>
                  </a:lnTo>
                  <a:lnTo>
                    <a:pt x="2310" y="433"/>
                  </a:lnTo>
                  <a:lnTo>
                    <a:pt x="1715" y="614"/>
                  </a:lnTo>
                  <a:lnTo>
                    <a:pt x="1408" y="704"/>
                  </a:lnTo>
                  <a:lnTo>
                    <a:pt x="1101" y="758"/>
                  </a:lnTo>
                  <a:lnTo>
                    <a:pt x="831" y="794"/>
                  </a:lnTo>
                  <a:lnTo>
                    <a:pt x="578" y="830"/>
                  </a:lnTo>
                  <a:lnTo>
                    <a:pt x="362" y="812"/>
                  </a:lnTo>
                  <a:lnTo>
                    <a:pt x="271" y="794"/>
                  </a:lnTo>
                  <a:lnTo>
                    <a:pt x="181" y="758"/>
                  </a:lnTo>
                  <a:lnTo>
                    <a:pt x="109" y="722"/>
                  </a:lnTo>
                  <a:lnTo>
                    <a:pt x="55" y="686"/>
                  </a:lnTo>
                  <a:lnTo>
                    <a:pt x="19" y="614"/>
                  </a:lnTo>
                  <a:lnTo>
                    <a:pt x="1" y="54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9"/>
            <p:cNvSpPr/>
            <p:nvPr/>
          </p:nvSpPr>
          <p:spPr>
            <a:xfrm>
              <a:off x="5164900" y="-2043057"/>
              <a:ext cx="95862" cy="43874"/>
            </a:xfrm>
            <a:custGeom>
              <a:rect b="b" l="l" r="r" t="t"/>
              <a:pathLst>
                <a:path extrusionOk="0" fill="none" h="1660" w="3627">
                  <a:moveTo>
                    <a:pt x="3626" y="1660"/>
                  </a:moveTo>
                  <a:lnTo>
                    <a:pt x="3626" y="1660"/>
                  </a:lnTo>
                  <a:lnTo>
                    <a:pt x="3013" y="1569"/>
                  </a:lnTo>
                  <a:lnTo>
                    <a:pt x="2400" y="1443"/>
                  </a:lnTo>
                  <a:lnTo>
                    <a:pt x="1714" y="1281"/>
                  </a:lnTo>
                  <a:lnTo>
                    <a:pt x="1353" y="1191"/>
                  </a:lnTo>
                  <a:lnTo>
                    <a:pt x="1029" y="1082"/>
                  </a:lnTo>
                  <a:lnTo>
                    <a:pt x="722" y="956"/>
                  </a:lnTo>
                  <a:lnTo>
                    <a:pt x="451" y="830"/>
                  </a:lnTo>
                  <a:lnTo>
                    <a:pt x="235" y="686"/>
                  </a:lnTo>
                  <a:lnTo>
                    <a:pt x="163" y="613"/>
                  </a:lnTo>
                  <a:lnTo>
                    <a:pt x="90" y="541"/>
                  </a:lnTo>
                  <a:lnTo>
                    <a:pt x="36" y="469"/>
                  </a:lnTo>
                  <a:lnTo>
                    <a:pt x="0" y="379"/>
                  </a:lnTo>
                  <a:lnTo>
                    <a:pt x="0" y="289"/>
                  </a:lnTo>
                  <a:lnTo>
                    <a:pt x="18" y="216"/>
                  </a:lnTo>
                  <a:lnTo>
                    <a:pt x="18" y="216"/>
                  </a:lnTo>
                  <a:lnTo>
                    <a:pt x="54" y="126"/>
                  </a:lnTo>
                  <a:lnTo>
                    <a:pt x="108" y="72"/>
                  </a:lnTo>
                  <a:lnTo>
                    <a:pt x="163" y="36"/>
                  </a:lnTo>
                  <a:lnTo>
                    <a:pt x="253" y="0"/>
                  </a:lnTo>
                  <a:lnTo>
                    <a:pt x="343" y="0"/>
                  </a:lnTo>
                  <a:lnTo>
                    <a:pt x="451" y="0"/>
                  </a:lnTo>
                  <a:lnTo>
                    <a:pt x="704" y="36"/>
                  </a:lnTo>
                  <a:lnTo>
                    <a:pt x="974" y="126"/>
                  </a:lnTo>
                  <a:lnTo>
                    <a:pt x="1281" y="253"/>
                  </a:lnTo>
                  <a:lnTo>
                    <a:pt x="1606" y="415"/>
                  </a:lnTo>
                  <a:lnTo>
                    <a:pt x="1930" y="577"/>
                  </a:lnTo>
                  <a:lnTo>
                    <a:pt x="2562" y="956"/>
                  </a:lnTo>
                  <a:lnTo>
                    <a:pt x="3103" y="1299"/>
                  </a:lnTo>
                  <a:lnTo>
                    <a:pt x="3626" y="166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9"/>
            <p:cNvSpPr/>
            <p:nvPr/>
          </p:nvSpPr>
          <p:spPr>
            <a:xfrm>
              <a:off x="5197780" y="-2083601"/>
              <a:ext cx="50587" cy="64886"/>
            </a:xfrm>
            <a:custGeom>
              <a:rect b="b" l="l" r="r" t="t"/>
              <a:pathLst>
                <a:path extrusionOk="0" fill="none" h="2455" w="1914">
                  <a:moveTo>
                    <a:pt x="127" y="37"/>
                  </a:moveTo>
                  <a:lnTo>
                    <a:pt x="127" y="37"/>
                  </a:lnTo>
                  <a:lnTo>
                    <a:pt x="199" y="19"/>
                  </a:lnTo>
                  <a:lnTo>
                    <a:pt x="272" y="1"/>
                  </a:lnTo>
                  <a:lnTo>
                    <a:pt x="344" y="19"/>
                  </a:lnTo>
                  <a:lnTo>
                    <a:pt x="416" y="37"/>
                  </a:lnTo>
                  <a:lnTo>
                    <a:pt x="488" y="73"/>
                  </a:lnTo>
                  <a:lnTo>
                    <a:pt x="560" y="127"/>
                  </a:lnTo>
                  <a:lnTo>
                    <a:pt x="723" y="271"/>
                  </a:lnTo>
                  <a:lnTo>
                    <a:pt x="867" y="434"/>
                  </a:lnTo>
                  <a:lnTo>
                    <a:pt x="1011" y="650"/>
                  </a:lnTo>
                  <a:lnTo>
                    <a:pt x="1156" y="867"/>
                  </a:lnTo>
                  <a:lnTo>
                    <a:pt x="1300" y="1101"/>
                  </a:lnTo>
                  <a:lnTo>
                    <a:pt x="1552" y="1588"/>
                  </a:lnTo>
                  <a:lnTo>
                    <a:pt x="1751" y="2021"/>
                  </a:lnTo>
                  <a:lnTo>
                    <a:pt x="1913" y="2454"/>
                  </a:lnTo>
                  <a:lnTo>
                    <a:pt x="1913" y="2454"/>
                  </a:lnTo>
                  <a:lnTo>
                    <a:pt x="1534" y="2129"/>
                  </a:lnTo>
                  <a:lnTo>
                    <a:pt x="1156" y="1787"/>
                  </a:lnTo>
                  <a:lnTo>
                    <a:pt x="759" y="1372"/>
                  </a:lnTo>
                  <a:lnTo>
                    <a:pt x="560" y="1173"/>
                  </a:lnTo>
                  <a:lnTo>
                    <a:pt x="380" y="957"/>
                  </a:lnTo>
                  <a:lnTo>
                    <a:pt x="236" y="758"/>
                  </a:lnTo>
                  <a:lnTo>
                    <a:pt x="109" y="578"/>
                  </a:lnTo>
                  <a:lnTo>
                    <a:pt x="37" y="398"/>
                  </a:lnTo>
                  <a:lnTo>
                    <a:pt x="19" y="325"/>
                  </a:lnTo>
                  <a:lnTo>
                    <a:pt x="1" y="253"/>
                  </a:lnTo>
                  <a:lnTo>
                    <a:pt x="19" y="181"/>
                  </a:lnTo>
                  <a:lnTo>
                    <a:pt x="37" y="127"/>
                  </a:lnTo>
                  <a:lnTo>
                    <a:pt x="73" y="73"/>
                  </a:lnTo>
                  <a:lnTo>
                    <a:pt x="127" y="3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9"/>
            <p:cNvSpPr/>
            <p:nvPr/>
          </p:nvSpPr>
          <p:spPr>
            <a:xfrm>
              <a:off x="4769157" y="-2231400"/>
              <a:ext cx="288959" cy="288959"/>
            </a:xfrm>
            <a:custGeom>
              <a:rect b="b" l="l" r="r" t="t"/>
              <a:pathLst>
                <a:path extrusionOk="0" fill="none" h="10933" w="10933">
                  <a:moveTo>
                    <a:pt x="0" y="5340"/>
                  </a:moveTo>
                  <a:lnTo>
                    <a:pt x="0" y="5340"/>
                  </a:lnTo>
                  <a:lnTo>
                    <a:pt x="0" y="5286"/>
                  </a:lnTo>
                  <a:lnTo>
                    <a:pt x="0" y="5232"/>
                  </a:lnTo>
                  <a:lnTo>
                    <a:pt x="0" y="5178"/>
                  </a:lnTo>
                  <a:lnTo>
                    <a:pt x="18" y="5124"/>
                  </a:lnTo>
                  <a:lnTo>
                    <a:pt x="90" y="5033"/>
                  </a:lnTo>
                  <a:lnTo>
                    <a:pt x="199" y="4961"/>
                  </a:lnTo>
                  <a:lnTo>
                    <a:pt x="325" y="4889"/>
                  </a:lnTo>
                  <a:lnTo>
                    <a:pt x="487" y="4835"/>
                  </a:lnTo>
                  <a:lnTo>
                    <a:pt x="650" y="4799"/>
                  </a:lnTo>
                  <a:lnTo>
                    <a:pt x="812" y="4763"/>
                  </a:lnTo>
                  <a:lnTo>
                    <a:pt x="1173" y="4709"/>
                  </a:lnTo>
                  <a:lnTo>
                    <a:pt x="1498" y="4691"/>
                  </a:lnTo>
                  <a:lnTo>
                    <a:pt x="1858" y="4673"/>
                  </a:lnTo>
                  <a:lnTo>
                    <a:pt x="1858" y="4673"/>
                  </a:lnTo>
                  <a:lnTo>
                    <a:pt x="1534" y="4546"/>
                  </a:lnTo>
                  <a:lnTo>
                    <a:pt x="1245" y="4402"/>
                  </a:lnTo>
                  <a:lnTo>
                    <a:pt x="938" y="4222"/>
                  </a:lnTo>
                  <a:lnTo>
                    <a:pt x="794" y="4113"/>
                  </a:lnTo>
                  <a:lnTo>
                    <a:pt x="668" y="4005"/>
                  </a:lnTo>
                  <a:lnTo>
                    <a:pt x="541" y="3879"/>
                  </a:lnTo>
                  <a:lnTo>
                    <a:pt x="469" y="3753"/>
                  </a:lnTo>
                  <a:lnTo>
                    <a:pt x="397" y="3608"/>
                  </a:lnTo>
                  <a:lnTo>
                    <a:pt x="379" y="3464"/>
                  </a:lnTo>
                  <a:lnTo>
                    <a:pt x="379" y="3392"/>
                  </a:lnTo>
                  <a:lnTo>
                    <a:pt x="397" y="3320"/>
                  </a:lnTo>
                  <a:lnTo>
                    <a:pt x="433" y="3247"/>
                  </a:lnTo>
                  <a:lnTo>
                    <a:pt x="469" y="3175"/>
                  </a:lnTo>
                  <a:lnTo>
                    <a:pt x="469" y="3175"/>
                  </a:lnTo>
                  <a:lnTo>
                    <a:pt x="523" y="3103"/>
                  </a:lnTo>
                  <a:lnTo>
                    <a:pt x="596" y="3067"/>
                  </a:lnTo>
                  <a:lnTo>
                    <a:pt x="686" y="3049"/>
                  </a:lnTo>
                  <a:lnTo>
                    <a:pt x="812" y="3031"/>
                  </a:lnTo>
                  <a:lnTo>
                    <a:pt x="938" y="3049"/>
                  </a:lnTo>
                  <a:lnTo>
                    <a:pt x="1065" y="3067"/>
                  </a:lnTo>
                  <a:lnTo>
                    <a:pt x="1389" y="3157"/>
                  </a:lnTo>
                  <a:lnTo>
                    <a:pt x="1750" y="3302"/>
                  </a:lnTo>
                  <a:lnTo>
                    <a:pt x="2147" y="3464"/>
                  </a:lnTo>
                  <a:lnTo>
                    <a:pt x="2562" y="3680"/>
                  </a:lnTo>
                  <a:lnTo>
                    <a:pt x="2977" y="3915"/>
                  </a:lnTo>
                  <a:lnTo>
                    <a:pt x="3807" y="4402"/>
                  </a:lnTo>
                  <a:lnTo>
                    <a:pt x="4546" y="4853"/>
                  </a:lnTo>
                  <a:lnTo>
                    <a:pt x="5124" y="5232"/>
                  </a:lnTo>
                  <a:lnTo>
                    <a:pt x="5430" y="5448"/>
                  </a:lnTo>
                  <a:lnTo>
                    <a:pt x="5430" y="5448"/>
                  </a:lnTo>
                  <a:lnTo>
                    <a:pt x="4618" y="4817"/>
                  </a:lnTo>
                  <a:lnTo>
                    <a:pt x="3969" y="4276"/>
                  </a:lnTo>
                  <a:lnTo>
                    <a:pt x="3265" y="3662"/>
                  </a:lnTo>
                  <a:lnTo>
                    <a:pt x="2905" y="3338"/>
                  </a:lnTo>
                  <a:lnTo>
                    <a:pt x="2580" y="3013"/>
                  </a:lnTo>
                  <a:lnTo>
                    <a:pt x="2291" y="2706"/>
                  </a:lnTo>
                  <a:lnTo>
                    <a:pt x="2039" y="2418"/>
                  </a:lnTo>
                  <a:lnTo>
                    <a:pt x="1840" y="2129"/>
                  </a:lnTo>
                  <a:lnTo>
                    <a:pt x="1768" y="2021"/>
                  </a:lnTo>
                  <a:lnTo>
                    <a:pt x="1714" y="1894"/>
                  </a:lnTo>
                  <a:lnTo>
                    <a:pt x="1678" y="1786"/>
                  </a:lnTo>
                  <a:lnTo>
                    <a:pt x="1660" y="1678"/>
                  </a:lnTo>
                  <a:lnTo>
                    <a:pt x="1660" y="1606"/>
                  </a:lnTo>
                  <a:lnTo>
                    <a:pt x="1696" y="1516"/>
                  </a:lnTo>
                  <a:lnTo>
                    <a:pt x="1696" y="1516"/>
                  </a:lnTo>
                  <a:lnTo>
                    <a:pt x="1732" y="1462"/>
                  </a:lnTo>
                  <a:lnTo>
                    <a:pt x="1768" y="1425"/>
                  </a:lnTo>
                  <a:lnTo>
                    <a:pt x="1822" y="1407"/>
                  </a:lnTo>
                  <a:lnTo>
                    <a:pt x="1876" y="1389"/>
                  </a:lnTo>
                  <a:lnTo>
                    <a:pt x="1985" y="1371"/>
                  </a:lnTo>
                  <a:lnTo>
                    <a:pt x="2111" y="1389"/>
                  </a:lnTo>
                  <a:lnTo>
                    <a:pt x="2255" y="1443"/>
                  </a:lnTo>
                  <a:lnTo>
                    <a:pt x="2400" y="1516"/>
                  </a:lnTo>
                  <a:lnTo>
                    <a:pt x="2562" y="1606"/>
                  </a:lnTo>
                  <a:lnTo>
                    <a:pt x="2706" y="1714"/>
                  </a:lnTo>
                  <a:lnTo>
                    <a:pt x="2995" y="1931"/>
                  </a:lnTo>
                  <a:lnTo>
                    <a:pt x="3247" y="2147"/>
                  </a:lnTo>
                  <a:lnTo>
                    <a:pt x="3464" y="2364"/>
                  </a:lnTo>
                  <a:lnTo>
                    <a:pt x="3464" y="2364"/>
                  </a:lnTo>
                  <a:lnTo>
                    <a:pt x="3356" y="2075"/>
                  </a:lnTo>
                  <a:lnTo>
                    <a:pt x="3247" y="1768"/>
                  </a:lnTo>
                  <a:lnTo>
                    <a:pt x="3157" y="1425"/>
                  </a:lnTo>
                  <a:lnTo>
                    <a:pt x="3121" y="1245"/>
                  </a:lnTo>
                  <a:lnTo>
                    <a:pt x="3103" y="1065"/>
                  </a:lnTo>
                  <a:lnTo>
                    <a:pt x="3121" y="884"/>
                  </a:lnTo>
                  <a:lnTo>
                    <a:pt x="3139" y="722"/>
                  </a:lnTo>
                  <a:lnTo>
                    <a:pt x="3193" y="596"/>
                  </a:lnTo>
                  <a:lnTo>
                    <a:pt x="3283" y="469"/>
                  </a:lnTo>
                  <a:lnTo>
                    <a:pt x="3338" y="415"/>
                  </a:lnTo>
                  <a:lnTo>
                    <a:pt x="3392" y="379"/>
                  </a:lnTo>
                  <a:lnTo>
                    <a:pt x="3464" y="343"/>
                  </a:lnTo>
                  <a:lnTo>
                    <a:pt x="3554" y="325"/>
                  </a:lnTo>
                  <a:lnTo>
                    <a:pt x="3554" y="325"/>
                  </a:lnTo>
                  <a:lnTo>
                    <a:pt x="3644" y="307"/>
                  </a:lnTo>
                  <a:lnTo>
                    <a:pt x="3734" y="325"/>
                  </a:lnTo>
                  <a:lnTo>
                    <a:pt x="3807" y="379"/>
                  </a:lnTo>
                  <a:lnTo>
                    <a:pt x="3897" y="451"/>
                  </a:lnTo>
                  <a:lnTo>
                    <a:pt x="3987" y="560"/>
                  </a:lnTo>
                  <a:lnTo>
                    <a:pt x="4059" y="668"/>
                  </a:lnTo>
                  <a:lnTo>
                    <a:pt x="4222" y="956"/>
                  </a:lnTo>
                  <a:lnTo>
                    <a:pt x="4384" y="1317"/>
                  </a:lnTo>
                  <a:lnTo>
                    <a:pt x="4528" y="1732"/>
                  </a:lnTo>
                  <a:lnTo>
                    <a:pt x="4691" y="2165"/>
                  </a:lnTo>
                  <a:lnTo>
                    <a:pt x="4817" y="2634"/>
                  </a:lnTo>
                  <a:lnTo>
                    <a:pt x="5069" y="3572"/>
                  </a:lnTo>
                  <a:lnTo>
                    <a:pt x="5250" y="4438"/>
                  </a:lnTo>
                  <a:lnTo>
                    <a:pt x="5394" y="5088"/>
                  </a:lnTo>
                  <a:lnTo>
                    <a:pt x="5466" y="5448"/>
                  </a:lnTo>
                  <a:lnTo>
                    <a:pt x="5466" y="5448"/>
                  </a:lnTo>
                  <a:lnTo>
                    <a:pt x="5340" y="4438"/>
                  </a:lnTo>
                  <a:lnTo>
                    <a:pt x="5250" y="3590"/>
                  </a:lnTo>
                  <a:lnTo>
                    <a:pt x="5196" y="2652"/>
                  </a:lnTo>
                  <a:lnTo>
                    <a:pt x="5178" y="2183"/>
                  </a:lnTo>
                  <a:lnTo>
                    <a:pt x="5160" y="1714"/>
                  </a:lnTo>
                  <a:lnTo>
                    <a:pt x="5178" y="1281"/>
                  </a:lnTo>
                  <a:lnTo>
                    <a:pt x="5214" y="902"/>
                  </a:lnTo>
                  <a:lnTo>
                    <a:pt x="5268" y="560"/>
                  </a:lnTo>
                  <a:lnTo>
                    <a:pt x="5304" y="415"/>
                  </a:lnTo>
                  <a:lnTo>
                    <a:pt x="5340" y="289"/>
                  </a:lnTo>
                  <a:lnTo>
                    <a:pt x="5394" y="199"/>
                  </a:lnTo>
                  <a:lnTo>
                    <a:pt x="5448" y="109"/>
                  </a:lnTo>
                  <a:lnTo>
                    <a:pt x="5520" y="54"/>
                  </a:lnTo>
                  <a:lnTo>
                    <a:pt x="5593" y="18"/>
                  </a:lnTo>
                  <a:lnTo>
                    <a:pt x="5593" y="18"/>
                  </a:lnTo>
                  <a:lnTo>
                    <a:pt x="5647" y="0"/>
                  </a:lnTo>
                  <a:lnTo>
                    <a:pt x="5701" y="0"/>
                  </a:lnTo>
                  <a:lnTo>
                    <a:pt x="5755" y="18"/>
                  </a:lnTo>
                  <a:lnTo>
                    <a:pt x="5809" y="36"/>
                  </a:lnTo>
                  <a:lnTo>
                    <a:pt x="5899" y="109"/>
                  </a:lnTo>
                  <a:lnTo>
                    <a:pt x="5971" y="217"/>
                  </a:lnTo>
                  <a:lnTo>
                    <a:pt x="6044" y="343"/>
                  </a:lnTo>
                  <a:lnTo>
                    <a:pt x="6098" y="487"/>
                  </a:lnTo>
                  <a:lnTo>
                    <a:pt x="6134" y="650"/>
                  </a:lnTo>
                  <a:lnTo>
                    <a:pt x="6170" y="830"/>
                  </a:lnTo>
                  <a:lnTo>
                    <a:pt x="6224" y="1191"/>
                  </a:lnTo>
                  <a:lnTo>
                    <a:pt x="6242" y="1498"/>
                  </a:lnTo>
                  <a:lnTo>
                    <a:pt x="6260" y="1858"/>
                  </a:lnTo>
                  <a:lnTo>
                    <a:pt x="6260" y="1858"/>
                  </a:lnTo>
                  <a:lnTo>
                    <a:pt x="6386" y="1534"/>
                  </a:lnTo>
                  <a:lnTo>
                    <a:pt x="6531" y="1263"/>
                  </a:lnTo>
                  <a:lnTo>
                    <a:pt x="6711" y="956"/>
                  </a:lnTo>
                  <a:lnTo>
                    <a:pt x="6819" y="812"/>
                  </a:lnTo>
                  <a:lnTo>
                    <a:pt x="6928" y="668"/>
                  </a:lnTo>
                  <a:lnTo>
                    <a:pt x="7054" y="560"/>
                  </a:lnTo>
                  <a:lnTo>
                    <a:pt x="7180" y="469"/>
                  </a:lnTo>
                  <a:lnTo>
                    <a:pt x="7324" y="415"/>
                  </a:lnTo>
                  <a:lnTo>
                    <a:pt x="7469" y="397"/>
                  </a:lnTo>
                  <a:lnTo>
                    <a:pt x="7541" y="397"/>
                  </a:lnTo>
                  <a:lnTo>
                    <a:pt x="7613" y="415"/>
                  </a:lnTo>
                  <a:lnTo>
                    <a:pt x="7685" y="433"/>
                  </a:lnTo>
                  <a:lnTo>
                    <a:pt x="7757" y="469"/>
                  </a:lnTo>
                  <a:lnTo>
                    <a:pt x="7757" y="469"/>
                  </a:lnTo>
                  <a:lnTo>
                    <a:pt x="7829" y="542"/>
                  </a:lnTo>
                  <a:lnTo>
                    <a:pt x="7866" y="614"/>
                  </a:lnTo>
                  <a:lnTo>
                    <a:pt x="7884" y="704"/>
                  </a:lnTo>
                  <a:lnTo>
                    <a:pt x="7902" y="812"/>
                  </a:lnTo>
                  <a:lnTo>
                    <a:pt x="7884" y="938"/>
                  </a:lnTo>
                  <a:lnTo>
                    <a:pt x="7866" y="1083"/>
                  </a:lnTo>
                  <a:lnTo>
                    <a:pt x="7775" y="1407"/>
                  </a:lnTo>
                  <a:lnTo>
                    <a:pt x="7631" y="1768"/>
                  </a:lnTo>
                  <a:lnTo>
                    <a:pt x="7469" y="2147"/>
                  </a:lnTo>
                  <a:lnTo>
                    <a:pt x="7252" y="2562"/>
                  </a:lnTo>
                  <a:lnTo>
                    <a:pt x="7018" y="2977"/>
                  </a:lnTo>
                  <a:lnTo>
                    <a:pt x="6531" y="3807"/>
                  </a:lnTo>
                  <a:lnTo>
                    <a:pt x="6080" y="4564"/>
                  </a:lnTo>
                  <a:lnTo>
                    <a:pt x="5701" y="5124"/>
                  </a:lnTo>
                  <a:lnTo>
                    <a:pt x="5484" y="5430"/>
                  </a:lnTo>
                  <a:lnTo>
                    <a:pt x="5484" y="5430"/>
                  </a:lnTo>
                  <a:lnTo>
                    <a:pt x="6116" y="4637"/>
                  </a:lnTo>
                  <a:lnTo>
                    <a:pt x="6657" y="3969"/>
                  </a:lnTo>
                  <a:lnTo>
                    <a:pt x="7270" y="3266"/>
                  </a:lnTo>
                  <a:lnTo>
                    <a:pt x="7595" y="2923"/>
                  </a:lnTo>
                  <a:lnTo>
                    <a:pt x="7920" y="2598"/>
                  </a:lnTo>
                  <a:lnTo>
                    <a:pt x="8226" y="2309"/>
                  </a:lnTo>
                  <a:lnTo>
                    <a:pt x="8515" y="2057"/>
                  </a:lnTo>
                  <a:lnTo>
                    <a:pt x="8804" y="1858"/>
                  </a:lnTo>
                  <a:lnTo>
                    <a:pt x="8930" y="1786"/>
                  </a:lnTo>
                  <a:lnTo>
                    <a:pt x="9038" y="1732"/>
                  </a:lnTo>
                  <a:lnTo>
                    <a:pt x="9146" y="1696"/>
                  </a:lnTo>
                  <a:lnTo>
                    <a:pt x="9255" y="1678"/>
                  </a:lnTo>
                  <a:lnTo>
                    <a:pt x="9327" y="1678"/>
                  </a:lnTo>
                  <a:lnTo>
                    <a:pt x="9417" y="1696"/>
                  </a:lnTo>
                  <a:lnTo>
                    <a:pt x="9417" y="1696"/>
                  </a:lnTo>
                  <a:lnTo>
                    <a:pt x="9471" y="1732"/>
                  </a:lnTo>
                  <a:lnTo>
                    <a:pt x="9507" y="1786"/>
                  </a:lnTo>
                  <a:lnTo>
                    <a:pt x="9525" y="1822"/>
                  </a:lnTo>
                  <a:lnTo>
                    <a:pt x="9561" y="1876"/>
                  </a:lnTo>
                  <a:lnTo>
                    <a:pt x="9561" y="2003"/>
                  </a:lnTo>
                  <a:lnTo>
                    <a:pt x="9543" y="2129"/>
                  </a:lnTo>
                  <a:lnTo>
                    <a:pt x="9489" y="2273"/>
                  </a:lnTo>
                  <a:lnTo>
                    <a:pt x="9417" y="2418"/>
                  </a:lnTo>
                  <a:lnTo>
                    <a:pt x="9327" y="2562"/>
                  </a:lnTo>
                  <a:lnTo>
                    <a:pt x="9219" y="2724"/>
                  </a:lnTo>
                  <a:lnTo>
                    <a:pt x="9002" y="3013"/>
                  </a:lnTo>
                  <a:lnTo>
                    <a:pt x="8786" y="3247"/>
                  </a:lnTo>
                  <a:lnTo>
                    <a:pt x="8569" y="3482"/>
                  </a:lnTo>
                  <a:lnTo>
                    <a:pt x="8569" y="3482"/>
                  </a:lnTo>
                  <a:lnTo>
                    <a:pt x="8858" y="3356"/>
                  </a:lnTo>
                  <a:lnTo>
                    <a:pt x="9164" y="3266"/>
                  </a:lnTo>
                  <a:lnTo>
                    <a:pt x="9507" y="3157"/>
                  </a:lnTo>
                  <a:lnTo>
                    <a:pt x="9688" y="3139"/>
                  </a:lnTo>
                  <a:lnTo>
                    <a:pt x="9868" y="3121"/>
                  </a:lnTo>
                  <a:lnTo>
                    <a:pt x="10048" y="3121"/>
                  </a:lnTo>
                  <a:lnTo>
                    <a:pt x="10211" y="3157"/>
                  </a:lnTo>
                  <a:lnTo>
                    <a:pt x="10337" y="3211"/>
                  </a:lnTo>
                  <a:lnTo>
                    <a:pt x="10463" y="3284"/>
                  </a:lnTo>
                  <a:lnTo>
                    <a:pt x="10517" y="3338"/>
                  </a:lnTo>
                  <a:lnTo>
                    <a:pt x="10553" y="3410"/>
                  </a:lnTo>
                  <a:lnTo>
                    <a:pt x="10590" y="3482"/>
                  </a:lnTo>
                  <a:lnTo>
                    <a:pt x="10626" y="3572"/>
                  </a:lnTo>
                  <a:lnTo>
                    <a:pt x="10626" y="3572"/>
                  </a:lnTo>
                  <a:lnTo>
                    <a:pt x="10626" y="3644"/>
                  </a:lnTo>
                  <a:lnTo>
                    <a:pt x="10608" y="3735"/>
                  </a:lnTo>
                  <a:lnTo>
                    <a:pt x="10553" y="3825"/>
                  </a:lnTo>
                  <a:lnTo>
                    <a:pt x="10481" y="3897"/>
                  </a:lnTo>
                  <a:lnTo>
                    <a:pt x="10373" y="3987"/>
                  </a:lnTo>
                  <a:lnTo>
                    <a:pt x="10265" y="4077"/>
                  </a:lnTo>
                  <a:lnTo>
                    <a:pt x="9976" y="4240"/>
                  </a:lnTo>
                  <a:lnTo>
                    <a:pt x="9615" y="4384"/>
                  </a:lnTo>
                  <a:lnTo>
                    <a:pt x="9201" y="4546"/>
                  </a:lnTo>
                  <a:lnTo>
                    <a:pt x="8768" y="4691"/>
                  </a:lnTo>
                  <a:lnTo>
                    <a:pt x="8299" y="4835"/>
                  </a:lnTo>
                  <a:lnTo>
                    <a:pt x="7360" y="5069"/>
                  </a:lnTo>
                  <a:lnTo>
                    <a:pt x="6495" y="5268"/>
                  </a:lnTo>
                  <a:lnTo>
                    <a:pt x="5845" y="5394"/>
                  </a:lnTo>
                  <a:lnTo>
                    <a:pt x="5484" y="5466"/>
                  </a:lnTo>
                  <a:lnTo>
                    <a:pt x="5484" y="5466"/>
                  </a:lnTo>
                  <a:lnTo>
                    <a:pt x="6495" y="5340"/>
                  </a:lnTo>
                  <a:lnTo>
                    <a:pt x="7342" y="5268"/>
                  </a:lnTo>
                  <a:lnTo>
                    <a:pt x="8280" y="5196"/>
                  </a:lnTo>
                  <a:lnTo>
                    <a:pt x="8750" y="5178"/>
                  </a:lnTo>
                  <a:lnTo>
                    <a:pt x="9219" y="5178"/>
                  </a:lnTo>
                  <a:lnTo>
                    <a:pt x="9652" y="5196"/>
                  </a:lnTo>
                  <a:lnTo>
                    <a:pt x="10030" y="5214"/>
                  </a:lnTo>
                  <a:lnTo>
                    <a:pt x="10373" y="5268"/>
                  </a:lnTo>
                  <a:lnTo>
                    <a:pt x="10517" y="5304"/>
                  </a:lnTo>
                  <a:lnTo>
                    <a:pt x="10644" y="5358"/>
                  </a:lnTo>
                  <a:lnTo>
                    <a:pt x="10734" y="5394"/>
                  </a:lnTo>
                  <a:lnTo>
                    <a:pt x="10824" y="5466"/>
                  </a:lnTo>
                  <a:lnTo>
                    <a:pt x="10878" y="5520"/>
                  </a:lnTo>
                  <a:lnTo>
                    <a:pt x="10914" y="5593"/>
                  </a:lnTo>
                  <a:lnTo>
                    <a:pt x="10914" y="5593"/>
                  </a:lnTo>
                  <a:lnTo>
                    <a:pt x="10932" y="5665"/>
                  </a:lnTo>
                  <a:lnTo>
                    <a:pt x="10932" y="5719"/>
                  </a:lnTo>
                  <a:lnTo>
                    <a:pt x="10914" y="5773"/>
                  </a:lnTo>
                  <a:lnTo>
                    <a:pt x="10896" y="5827"/>
                  </a:lnTo>
                  <a:lnTo>
                    <a:pt x="10824" y="5899"/>
                  </a:lnTo>
                  <a:lnTo>
                    <a:pt x="10716" y="5990"/>
                  </a:lnTo>
                  <a:lnTo>
                    <a:pt x="10590" y="6044"/>
                  </a:lnTo>
                  <a:lnTo>
                    <a:pt x="10445" y="6098"/>
                  </a:lnTo>
                  <a:lnTo>
                    <a:pt x="10283" y="6152"/>
                  </a:lnTo>
                  <a:lnTo>
                    <a:pt x="10103" y="6188"/>
                  </a:lnTo>
                  <a:lnTo>
                    <a:pt x="9742" y="6224"/>
                  </a:lnTo>
                  <a:lnTo>
                    <a:pt x="9435" y="6260"/>
                  </a:lnTo>
                  <a:lnTo>
                    <a:pt x="9074" y="6260"/>
                  </a:lnTo>
                  <a:lnTo>
                    <a:pt x="9074" y="6260"/>
                  </a:lnTo>
                  <a:lnTo>
                    <a:pt x="9399" y="6404"/>
                  </a:lnTo>
                  <a:lnTo>
                    <a:pt x="9688" y="6549"/>
                  </a:lnTo>
                  <a:lnTo>
                    <a:pt x="9976" y="6729"/>
                  </a:lnTo>
                  <a:lnTo>
                    <a:pt x="10121" y="6837"/>
                  </a:lnTo>
                  <a:lnTo>
                    <a:pt x="10265" y="6946"/>
                  </a:lnTo>
                  <a:lnTo>
                    <a:pt x="10373" y="7072"/>
                  </a:lnTo>
                  <a:lnTo>
                    <a:pt x="10463" y="7198"/>
                  </a:lnTo>
                  <a:lnTo>
                    <a:pt x="10517" y="7324"/>
                  </a:lnTo>
                  <a:lnTo>
                    <a:pt x="10535" y="7469"/>
                  </a:lnTo>
                  <a:lnTo>
                    <a:pt x="10535" y="7541"/>
                  </a:lnTo>
                  <a:lnTo>
                    <a:pt x="10517" y="7613"/>
                  </a:lnTo>
                  <a:lnTo>
                    <a:pt x="10499" y="7685"/>
                  </a:lnTo>
                  <a:lnTo>
                    <a:pt x="10463" y="7775"/>
                  </a:lnTo>
                  <a:lnTo>
                    <a:pt x="10463" y="7775"/>
                  </a:lnTo>
                  <a:lnTo>
                    <a:pt x="10391" y="7830"/>
                  </a:lnTo>
                  <a:lnTo>
                    <a:pt x="10319" y="7884"/>
                  </a:lnTo>
                  <a:lnTo>
                    <a:pt x="10229" y="7902"/>
                  </a:lnTo>
                  <a:lnTo>
                    <a:pt x="10121" y="7902"/>
                  </a:lnTo>
                  <a:lnTo>
                    <a:pt x="9994" y="7902"/>
                  </a:lnTo>
                  <a:lnTo>
                    <a:pt x="9850" y="7884"/>
                  </a:lnTo>
                  <a:lnTo>
                    <a:pt x="9525" y="7793"/>
                  </a:lnTo>
                  <a:lnTo>
                    <a:pt x="9182" y="7649"/>
                  </a:lnTo>
                  <a:lnTo>
                    <a:pt x="8786" y="7469"/>
                  </a:lnTo>
                  <a:lnTo>
                    <a:pt x="8371" y="7270"/>
                  </a:lnTo>
                  <a:lnTo>
                    <a:pt x="7956" y="7036"/>
                  </a:lnTo>
                  <a:lnTo>
                    <a:pt x="7126" y="6549"/>
                  </a:lnTo>
                  <a:lnTo>
                    <a:pt x="6368" y="6080"/>
                  </a:lnTo>
                  <a:lnTo>
                    <a:pt x="5809" y="5701"/>
                  </a:lnTo>
                  <a:lnTo>
                    <a:pt x="5502" y="5502"/>
                  </a:lnTo>
                  <a:lnTo>
                    <a:pt x="5502" y="5502"/>
                  </a:lnTo>
                  <a:lnTo>
                    <a:pt x="6296" y="6134"/>
                  </a:lnTo>
                  <a:lnTo>
                    <a:pt x="6964" y="6675"/>
                  </a:lnTo>
                  <a:lnTo>
                    <a:pt x="7667" y="7288"/>
                  </a:lnTo>
                  <a:lnTo>
                    <a:pt x="8010" y="7613"/>
                  </a:lnTo>
                  <a:lnTo>
                    <a:pt x="8335" y="7920"/>
                  </a:lnTo>
                  <a:lnTo>
                    <a:pt x="8623" y="8244"/>
                  </a:lnTo>
                  <a:lnTo>
                    <a:pt x="8876" y="8533"/>
                  </a:lnTo>
                  <a:lnTo>
                    <a:pt x="9074" y="8804"/>
                  </a:lnTo>
                  <a:lnTo>
                    <a:pt x="9146" y="8930"/>
                  </a:lnTo>
                  <a:lnTo>
                    <a:pt x="9201" y="9056"/>
                  </a:lnTo>
                  <a:lnTo>
                    <a:pt x="9237" y="9165"/>
                  </a:lnTo>
                  <a:lnTo>
                    <a:pt x="9255" y="9255"/>
                  </a:lnTo>
                  <a:lnTo>
                    <a:pt x="9255" y="9345"/>
                  </a:lnTo>
                  <a:lnTo>
                    <a:pt x="9237" y="9417"/>
                  </a:lnTo>
                  <a:lnTo>
                    <a:pt x="9237" y="9417"/>
                  </a:lnTo>
                  <a:lnTo>
                    <a:pt x="9201" y="9471"/>
                  </a:lnTo>
                  <a:lnTo>
                    <a:pt x="9146" y="9507"/>
                  </a:lnTo>
                  <a:lnTo>
                    <a:pt x="9110" y="9543"/>
                  </a:lnTo>
                  <a:lnTo>
                    <a:pt x="9056" y="9561"/>
                  </a:lnTo>
                  <a:lnTo>
                    <a:pt x="8930" y="9579"/>
                  </a:lnTo>
                  <a:lnTo>
                    <a:pt x="8804" y="9543"/>
                  </a:lnTo>
                  <a:lnTo>
                    <a:pt x="8659" y="9507"/>
                  </a:lnTo>
                  <a:lnTo>
                    <a:pt x="8515" y="9435"/>
                  </a:lnTo>
                  <a:lnTo>
                    <a:pt x="8371" y="9345"/>
                  </a:lnTo>
                  <a:lnTo>
                    <a:pt x="8208" y="9237"/>
                  </a:lnTo>
                  <a:lnTo>
                    <a:pt x="7920" y="9002"/>
                  </a:lnTo>
                  <a:lnTo>
                    <a:pt x="7685" y="8804"/>
                  </a:lnTo>
                  <a:lnTo>
                    <a:pt x="7451" y="8587"/>
                  </a:lnTo>
                  <a:lnTo>
                    <a:pt x="7451" y="8587"/>
                  </a:lnTo>
                  <a:lnTo>
                    <a:pt x="7577" y="8876"/>
                  </a:lnTo>
                  <a:lnTo>
                    <a:pt x="7667" y="9165"/>
                  </a:lnTo>
                  <a:lnTo>
                    <a:pt x="7757" y="9525"/>
                  </a:lnTo>
                  <a:lnTo>
                    <a:pt x="7793" y="9706"/>
                  </a:lnTo>
                  <a:lnTo>
                    <a:pt x="7811" y="9886"/>
                  </a:lnTo>
                  <a:lnTo>
                    <a:pt x="7811" y="10048"/>
                  </a:lnTo>
                  <a:lnTo>
                    <a:pt x="7775" y="10211"/>
                  </a:lnTo>
                  <a:lnTo>
                    <a:pt x="7721" y="10355"/>
                  </a:lnTo>
                  <a:lnTo>
                    <a:pt x="7649" y="10481"/>
                  </a:lnTo>
                  <a:lnTo>
                    <a:pt x="7595" y="10517"/>
                  </a:lnTo>
                  <a:lnTo>
                    <a:pt x="7523" y="10572"/>
                  </a:lnTo>
                  <a:lnTo>
                    <a:pt x="7451" y="10608"/>
                  </a:lnTo>
                  <a:lnTo>
                    <a:pt x="7360" y="10626"/>
                  </a:lnTo>
                  <a:lnTo>
                    <a:pt x="7360" y="10626"/>
                  </a:lnTo>
                  <a:lnTo>
                    <a:pt x="7288" y="10626"/>
                  </a:lnTo>
                  <a:lnTo>
                    <a:pt x="7198" y="10608"/>
                  </a:lnTo>
                  <a:lnTo>
                    <a:pt x="7108" y="10554"/>
                  </a:lnTo>
                  <a:lnTo>
                    <a:pt x="7036" y="10481"/>
                  </a:lnTo>
                  <a:lnTo>
                    <a:pt x="6946" y="10391"/>
                  </a:lnTo>
                  <a:lnTo>
                    <a:pt x="6855" y="10265"/>
                  </a:lnTo>
                  <a:lnTo>
                    <a:pt x="6693" y="9976"/>
                  </a:lnTo>
                  <a:lnTo>
                    <a:pt x="6549" y="9616"/>
                  </a:lnTo>
                  <a:lnTo>
                    <a:pt x="6386" y="9219"/>
                  </a:lnTo>
                  <a:lnTo>
                    <a:pt x="6242" y="8768"/>
                  </a:lnTo>
                  <a:lnTo>
                    <a:pt x="6098" y="8299"/>
                  </a:lnTo>
                  <a:lnTo>
                    <a:pt x="5863" y="7361"/>
                  </a:lnTo>
                  <a:lnTo>
                    <a:pt x="5665" y="6513"/>
                  </a:lnTo>
                  <a:lnTo>
                    <a:pt x="5538" y="5845"/>
                  </a:lnTo>
                  <a:lnTo>
                    <a:pt x="5466" y="5502"/>
                  </a:lnTo>
                  <a:lnTo>
                    <a:pt x="5466" y="5502"/>
                  </a:lnTo>
                  <a:lnTo>
                    <a:pt x="5593" y="6495"/>
                  </a:lnTo>
                  <a:lnTo>
                    <a:pt x="5665" y="7342"/>
                  </a:lnTo>
                  <a:lnTo>
                    <a:pt x="5737" y="8281"/>
                  </a:lnTo>
                  <a:lnTo>
                    <a:pt x="5755" y="8768"/>
                  </a:lnTo>
                  <a:lnTo>
                    <a:pt x="5755" y="9219"/>
                  </a:lnTo>
                  <a:lnTo>
                    <a:pt x="5737" y="9652"/>
                  </a:lnTo>
                  <a:lnTo>
                    <a:pt x="5719" y="10048"/>
                  </a:lnTo>
                  <a:lnTo>
                    <a:pt x="5665" y="10373"/>
                  </a:lnTo>
                  <a:lnTo>
                    <a:pt x="5629" y="10517"/>
                  </a:lnTo>
                  <a:lnTo>
                    <a:pt x="5575" y="10644"/>
                  </a:lnTo>
                  <a:lnTo>
                    <a:pt x="5538" y="10752"/>
                  </a:lnTo>
                  <a:lnTo>
                    <a:pt x="5466" y="10842"/>
                  </a:lnTo>
                  <a:lnTo>
                    <a:pt x="5412" y="10896"/>
                  </a:lnTo>
                  <a:lnTo>
                    <a:pt x="5340" y="10932"/>
                  </a:lnTo>
                  <a:lnTo>
                    <a:pt x="5340" y="10932"/>
                  </a:lnTo>
                  <a:lnTo>
                    <a:pt x="5268" y="10932"/>
                  </a:lnTo>
                  <a:lnTo>
                    <a:pt x="5214" y="10932"/>
                  </a:lnTo>
                  <a:lnTo>
                    <a:pt x="5160" y="10932"/>
                  </a:lnTo>
                  <a:lnTo>
                    <a:pt x="5124" y="10914"/>
                  </a:lnTo>
                  <a:lnTo>
                    <a:pt x="5033" y="10842"/>
                  </a:lnTo>
                  <a:lnTo>
                    <a:pt x="4943" y="10734"/>
                  </a:lnTo>
                  <a:lnTo>
                    <a:pt x="4889" y="10608"/>
                  </a:lnTo>
                  <a:lnTo>
                    <a:pt x="4835" y="10445"/>
                  </a:lnTo>
                  <a:lnTo>
                    <a:pt x="4781" y="10283"/>
                  </a:lnTo>
                  <a:lnTo>
                    <a:pt x="4745" y="10121"/>
                  </a:lnTo>
                  <a:lnTo>
                    <a:pt x="4709" y="9760"/>
                  </a:lnTo>
                  <a:lnTo>
                    <a:pt x="4673" y="9435"/>
                  </a:lnTo>
                  <a:lnTo>
                    <a:pt x="4673" y="9092"/>
                  </a:lnTo>
                  <a:lnTo>
                    <a:pt x="4673" y="9092"/>
                  </a:lnTo>
                  <a:lnTo>
                    <a:pt x="4528" y="9399"/>
                  </a:lnTo>
                  <a:lnTo>
                    <a:pt x="4384" y="9688"/>
                  </a:lnTo>
                  <a:lnTo>
                    <a:pt x="4204" y="9994"/>
                  </a:lnTo>
                  <a:lnTo>
                    <a:pt x="4095" y="10139"/>
                  </a:lnTo>
                  <a:lnTo>
                    <a:pt x="3987" y="10265"/>
                  </a:lnTo>
                  <a:lnTo>
                    <a:pt x="3861" y="10391"/>
                  </a:lnTo>
                  <a:lnTo>
                    <a:pt x="3734" y="10481"/>
                  </a:lnTo>
                  <a:lnTo>
                    <a:pt x="3608" y="10536"/>
                  </a:lnTo>
                  <a:lnTo>
                    <a:pt x="3464" y="10554"/>
                  </a:lnTo>
                  <a:lnTo>
                    <a:pt x="3392" y="10554"/>
                  </a:lnTo>
                  <a:lnTo>
                    <a:pt x="3320" y="10536"/>
                  </a:lnTo>
                  <a:lnTo>
                    <a:pt x="3247" y="10499"/>
                  </a:lnTo>
                  <a:lnTo>
                    <a:pt x="3157" y="10463"/>
                  </a:lnTo>
                  <a:lnTo>
                    <a:pt x="3157" y="10463"/>
                  </a:lnTo>
                  <a:lnTo>
                    <a:pt x="3103" y="10409"/>
                  </a:lnTo>
                  <a:lnTo>
                    <a:pt x="3049" y="10337"/>
                  </a:lnTo>
                  <a:lnTo>
                    <a:pt x="3031" y="10247"/>
                  </a:lnTo>
                  <a:lnTo>
                    <a:pt x="3031" y="10121"/>
                  </a:lnTo>
                  <a:lnTo>
                    <a:pt x="3031" y="9994"/>
                  </a:lnTo>
                  <a:lnTo>
                    <a:pt x="3049" y="9868"/>
                  </a:lnTo>
                  <a:lnTo>
                    <a:pt x="3139" y="9543"/>
                  </a:lnTo>
                  <a:lnTo>
                    <a:pt x="3283" y="9183"/>
                  </a:lnTo>
                  <a:lnTo>
                    <a:pt x="3464" y="8786"/>
                  </a:lnTo>
                  <a:lnTo>
                    <a:pt x="3662" y="8371"/>
                  </a:lnTo>
                  <a:lnTo>
                    <a:pt x="3897" y="7956"/>
                  </a:lnTo>
                  <a:lnTo>
                    <a:pt x="4384" y="7126"/>
                  </a:lnTo>
                  <a:lnTo>
                    <a:pt x="4853" y="6386"/>
                  </a:lnTo>
                  <a:lnTo>
                    <a:pt x="5232" y="5809"/>
                  </a:lnTo>
                  <a:lnTo>
                    <a:pt x="5430" y="5502"/>
                  </a:lnTo>
                  <a:lnTo>
                    <a:pt x="5430" y="5502"/>
                  </a:lnTo>
                  <a:lnTo>
                    <a:pt x="4799" y="6314"/>
                  </a:lnTo>
                  <a:lnTo>
                    <a:pt x="4258" y="6964"/>
                  </a:lnTo>
                  <a:lnTo>
                    <a:pt x="3644" y="7667"/>
                  </a:lnTo>
                  <a:lnTo>
                    <a:pt x="3320" y="8028"/>
                  </a:lnTo>
                  <a:lnTo>
                    <a:pt x="3013" y="8353"/>
                  </a:lnTo>
                  <a:lnTo>
                    <a:pt x="2688" y="8641"/>
                  </a:lnTo>
                  <a:lnTo>
                    <a:pt x="2400" y="8894"/>
                  </a:lnTo>
                  <a:lnTo>
                    <a:pt x="2129" y="9092"/>
                  </a:lnTo>
                  <a:lnTo>
                    <a:pt x="2003" y="9165"/>
                  </a:lnTo>
                  <a:lnTo>
                    <a:pt x="1876" y="9219"/>
                  </a:lnTo>
                  <a:lnTo>
                    <a:pt x="1768" y="9255"/>
                  </a:lnTo>
                  <a:lnTo>
                    <a:pt x="1678" y="9273"/>
                  </a:lnTo>
                  <a:lnTo>
                    <a:pt x="1588" y="9273"/>
                  </a:lnTo>
                  <a:lnTo>
                    <a:pt x="1516" y="9237"/>
                  </a:lnTo>
                  <a:lnTo>
                    <a:pt x="1516" y="9237"/>
                  </a:lnTo>
                  <a:lnTo>
                    <a:pt x="1461" y="9201"/>
                  </a:lnTo>
                  <a:lnTo>
                    <a:pt x="1425" y="9165"/>
                  </a:lnTo>
                  <a:lnTo>
                    <a:pt x="1389" y="9110"/>
                  </a:lnTo>
                  <a:lnTo>
                    <a:pt x="1371" y="9056"/>
                  </a:lnTo>
                  <a:lnTo>
                    <a:pt x="1353" y="8948"/>
                  </a:lnTo>
                  <a:lnTo>
                    <a:pt x="1389" y="8822"/>
                  </a:lnTo>
                  <a:lnTo>
                    <a:pt x="1425" y="8677"/>
                  </a:lnTo>
                  <a:lnTo>
                    <a:pt x="1498" y="8533"/>
                  </a:lnTo>
                  <a:lnTo>
                    <a:pt x="1588" y="8371"/>
                  </a:lnTo>
                  <a:lnTo>
                    <a:pt x="1696" y="8226"/>
                  </a:lnTo>
                  <a:lnTo>
                    <a:pt x="1912" y="7938"/>
                  </a:lnTo>
                  <a:lnTo>
                    <a:pt x="2129" y="7685"/>
                  </a:lnTo>
                  <a:lnTo>
                    <a:pt x="2345" y="7469"/>
                  </a:lnTo>
                  <a:lnTo>
                    <a:pt x="2345" y="7469"/>
                  </a:lnTo>
                  <a:lnTo>
                    <a:pt x="2057" y="7577"/>
                  </a:lnTo>
                  <a:lnTo>
                    <a:pt x="1768" y="7685"/>
                  </a:lnTo>
                  <a:lnTo>
                    <a:pt x="1407" y="7775"/>
                  </a:lnTo>
                  <a:lnTo>
                    <a:pt x="1227" y="7812"/>
                  </a:lnTo>
                  <a:lnTo>
                    <a:pt x="1047" y="7830"/>
                  </a:lnTo>
                  <a:lnTo>
                    <a:pt x="884" y="7812"/>
                  </a:lnTo>
                  <a:lnTo>
                    <a:pt x="722" y="7793"/>
                  </a:lnTo>
                  <a:lnTo>
                    <a:pt x="578" y="7739"/>
                  </a:lnTo>
                  <a:lnTo>
                    <a:pt x="451" y="7649"/>
                  </a:lnTo>
                  <a:lnTo>
                    <a:pt x="415" y="7595"/>
                  </a:lnTo>
                  <a:lnTo>
                    <a:pt x="361" y="7541"/>
                  </a:lnTo>
                  <a:lnTo>
                    <a:pt x="325" y="7469"/>
                  </a:lnTo>
                  <a:lnTo>
                    <a:pt x="307" y="7379"/>
                  </a:lnTo>
                  <a:lnTo>
                    <a:pt x="307" y="7379"/>
                  </a:lnTo>
                  <a:lnTo>
                    <a:pt x="307" y="7288"/>
                  </a:lnTo>
                  <a:lnTo>
                    <a:pt x="325" y="7216"/>
                  </a:lnTo>
                  <a:lnTo>
                    <a:pt x="379" y="7126"/>
                  </a:lnTo>
                  <a:lnTo>
                    <a:pt x="451" y="7036"/>
                  </a:lnTo>
                  <a:lnTo>
                    <a:pt x="541" y="6946"/>
                  </a:lnTo>
                  <a:lnTo>
                    <a:pt x="668" y="6873"/>
                  </a:lnTo>
                  <a:lnTo>
                    <a:pt x="956" y="6711"/>
                  </a:lnTo>
                  <a:lnTo>
                    <a:pt x="1317" y="6549"/>
                  </a:lnTo>
                  <a:lnTo>
                    <a:pt x="1714" y="6404"/>
                  </a:lnTo>
                  <a:lnTo>
                    <a:pt x="2165" y="6260"/>
                  </a:lnTo>
                  <a:lnTo>
                    <a:pt x="2634" y="6116"/>
                  </a:lnTo>
                  <a:lnTo>
                    <a:pt x="3572" y="5863"/>
                  </a:lnTo>
                  <a:lnTo>
                    <a:pt x="4420" y="5683"/>
                  </a:lnTo>
                  <a:lnTo>
                    <a:pt x="5087" y="5539"/>
                  </a:lnTo>
                  <a:lnTo>
                    <a:pt x="5430" y="5466"/>
                  </a:lnTo>
                  <a:lnTo>
                    <a:pt x="5430" y="5466"/>
                  </a:lnTo>
                  <a:lnTo>
                    <a:pt x="4438" y="5593"/>
                  </a:lnTo>
                  <a:lnTo>
                    <a:pt x="3590" y="5683"/>
                  </a:lnTo>
                  <a:lnTo>
                    <a:pt x="2652" y="5737"/>
                  </a:lnTo>
                  <a:lnTo>
                    <a:pt x="2165" y="5755"/>
                  </a:lnTo>
                  <a:lnTo>
                    <a:pt x="1714" y="5773"/>
                  </a:lnTo>
                  <a:lnTo>
                    <a:pt x="1281" y="5755"/>
                  </a:lnTo>
                  <a:lnTo>
                    <a:pt x="884" y="5719"/>
                  </a:lnTo>
                  <a:lnTo>
                    <a:pt x="559" y="5665"/>
                  </a:lnTo>
                  <a:lnTo>
                    <a:pt x="415" y="5629"/>
                  </a:lnTo>
                  <a:lnTo>
                    <a:pt x="289" y="5593"/>
                  </a:lnTo>
                  <a:lnTo>
                    <a:pt x="181" y="5539"/>
                  </a:lnTo>
                  <a:lnTo>
                    <a:pt x="108" y="5484"/>
                  </a:lnTo>
                  <a:lnTo>
                    <a:pt x="36" y="5412"/>
                  </a:lnTo>
                  <a:lnTo>
                    <a:pt x="0" y="534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9"/>
            <p:cNvSpPr/>
            <p:nvPr/>
          </p:nvSpPr>
          <p:spPr>
            <a:xfrm>
              <a:off x="4606082" y="-2204705"/>
              <a:ext cx="88726" cy="20060"/>
            </a:xfrm>
            <a:custGeom>
              <a:rect b="b" l="l" r="r" t="t"/>
              <a:pathLst>
                <a:path extrusionOk="0" fill="none" h="759" w="3357">
                  <a:moveTo>
                    <a:pt x="127" y="506"/>
                  </a:moveTo>
                  <a:lnTo>
                    <a:pt x="127" y="506"/>
                  </a:lnTo>
                  <a:lnTo>
                    <a:pt x="434" y="415"/>
                  </a:lnTo>
                  <a:lnTo>
                    <a:pt x="867" y="289"/>
                  </a:lnTo>
                  <a:lnTo>
                    <a:pt x="1390" y="181"/>
                  </a:lnTo>
                  <a:lnTo>
                    <a:pt x="1931" y="73"/>
                  </a:lnTo>
                  <a:lnTo>
                    <a:pt x="2201" y="37"/>
                  </a:lnTo>
                  <a:lnTo>
                    <a:pt x="2472" y="1"/>
                  </a:lnTo>
                  <a:lnTo>
                    <a:pt x="2707" y="1"/>
                  </a:lnTo>
                  <a:lnTo>
                    <a:pt x="2905" y="1"/>
                  </a:lnTo>
                  <a:lnTo>
                    <a:pt x="3085" y="37"/>
                  </a:lnTo>
                  <a:lnTo>
                    <a:pt x="3230" y="109"/>
                  </a:lnTo>
                  <a:lnTo>
                    <a:pt x="3284" y="145"/>
                  </a:lnTo>
                  <a:lnTo>
                    <a:pt x="3320" y="199"/>
                  </a:lnTo>
                  <a:lnTo>
                    <a:pt x="3338" y="253"/>
                  </a:lnTo>
                  <a:lnTo>
                    <a:pt x="3356" y="307"/>
                  </a:lnTo>
                  <a:lnTo>
                    <a:pt x="3356" y="307"/>
                  </a:lnTo>
                  <a:lnTo>
                    <a:pt x="3356" y="379"/>
                  </a:lnTo>
                  <a:lnTo>
                    <a:pt x="3338" y="433"/>
                  </a:lnTo>
                  <a:lnTo>
                    <a:pt x="3302" y="488"/>
                  </a:lnTo>
                  <a:lnTo>
                    <a:pt x="3248" y="542"/>
                  </a:lnTo>
                  <a:lnTo>
                    <a:pt x="3122" y="614"/>
                  </a:lnTo>
                  <a:lnTo>
                    <a:pt x="2959" y="668"/>
                  </a:lnTo>
                  <a:lnTo>
                    <a:pt x="2761" y="704"/>
                  </a:lnTo>
                  <a:lnTo>
                    <a:pt x="2526" y="740"/>
                  </a:lnTo>
                  <a:lnTo>
                    <a:pt x="2292" y="758"/>
                  </a:lnTo>
                  <a:lnTo>
                    <a:pt x="2021" y="758"/>
                  </a:lnTo>
                  <a:lnTo>
                    <a:pt x="1462" y="722"/>
                  </a:lnTo>
                  <a:lnTo>
                    <a:pt x="939" y="668"/>
                  </a:lnTo>
                  <a:lnTo>
                    <a:pt x="488" y="614"/>
                  </a:lnTo>
                  <a:lnTo>
                    <a:pt x="163" y="560"/>
                  </a:lnTo>
                  <a:lnTo>
                    <a:pt x="163" y="560"/>
                  </a:lnTo>
                  <a:lnTo>
                    <a:pt x="1" y="542"/>
                  </a:lnTo>
                  <a:lnTo>
                    <a:pt x="1" y="542"/>
                  </a:lnTo>
                  <a:lnTo>
                    <a:pt x="127" y="5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9"/>
            <p:cNvSpPr/>
            <p:nvPr/>
          </p:nvSpPr>
          <p:spPr>
            <a:xfrm>
              <a:off x="4592259" y="-2182292"/>
              <a:ext cx="92531" cy="50085"/>
            </a:xfrm>
            <a:custGeom>
              <a:rect b="b" l="l" r="r" t="t"/>
              <a:pathLst>
                <a:path extrusionOk="0" fill="none" h="1895" w="3501">
                  <a:moveTo>
                    <a:pt x="957" y="235"/>
                  </a:moveTo>
                  <a:lnTo>
                    <a:pt x="957" y="235"/>
                  </a:lnTo>
                  <a:lnTo>
                    <a:pt x="1390" y="361"/>
                  </a:lnTo>
                  <a:lnTo>
                    <a:pt x="1859" y="506"/>
                  </a:lnTo>
                  <a:lnTo>
                    <a:pt x="2310" y="668"/>
                  </a:lnTo>
                  <a:lnTo>
                    <a:pt x="2724" y="848"/>
                  </a:lnTo>
                  <a:lnTo>
                    <a:pt x="2923" y="957"/>
                  </a:lnTo>
                  <a:lnTo>
                    <a:pt x="3085" y="1047"/>
                  </a:lnTo>
                  <a:lnTo>
                    <a:pt x="3230" y="1155"/>
                  </a:lnTo>
                  <a:lnTo>
                    <a:pt x="3356" y="1263"/>
                  </a:lnTo>
                  <a:lnTo>
                    <a:pt x="3428" y="1371"/>
                  </a:lnTo>
                  <a:lnTo>
                    <a:pt x="3500" y="1480"/>
                  </a:lnTo>
                  <a:lnTo>
                    <a:pt x="3500" y="1588"/>
                  </a:lnTo>
                  <a:lnTo>
                    <a:pt x="3482" y="1714"/>
                  </a:lnTo>
                  <a:lnTo>
                    <a:pt x="3482" y="1714"/>
                  </a:lnTo>
                  <a:lnTo>
                    <a:pt x="3446" y="1786"/>
                  </a:lnTo>
                  <a:lnTo>
                    <a:pt x="3374" y="1840"/>
                  </a:lnTo>
                  <a:lnTo>
                    <a:pt x="3302" y="1877"/>
                  </a:lnTo>
                  <a:lnTo>
                    <a:pt x="3212" y="1895"/>
                  </a:lnTo>
                  <a:lnTo>
                    <a:pt x="3085" y="1895"/>
                  </a:lnTo>
                  <a:lnTo>
                    <a:pt x="2977" y="1877"/>
                  </a:lnTo>
                  <a:lnTo>
                    <a:pt x="2833" y="1840"/>
                  </a:lnTo>
                  <a:lnTo>
                    <a:pt x="2706" y="1786"/>
                  </a:lnTo>
                  <a:lnTo>
                    <a:pt x="2400" y="1660"/>
                  </a:lnTo>
                  <a:lnTo>
                    <a:pt x="2075" y="1480"/>
                  </a:lnTo>
                  <a:lnTo>
                    <a:pt x="1732" y="1281"/>
                  </a:lnTo>
                  <a:lnTo>
                    <a:pt x="1390" y="1047"/>
                  </a:lnTo>
                  <a:lnTo>
                    <a:pt x="1390" y="1047"/>
                  </a:lnTo>
                  <a:lnTo>
                    <a:pt x="866" y="668"/>
                  </a:lnTo>
                  <a:lnTo>
                    <a:pt x="415" y="343"/>
                  </a:lnTo>
                  <a:lnTo>
                    <a:pt x="0" y="0"/>
                  </a:lnTo>
                  <a:lnTo>
                    <a:pt x="0" y="0"/>
                  </a:lnTo>
                  <a:lnTo>
                    <a:pt x="271" y="73"/>
                  </a:lnTo>
                  <a:lnTo>
                    <a:pt x="957" y="23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9"/>
            <p:cNvSpPr/>
            <p:nvPr/>
          </p:nvSpPr>
          <p:spPr>
            <a:xfrm>
              <a:off x="4602751" y="-2161782"/>
              <a:ext cx="46279" cy="67714"/>
            </a:xfrm>
            <a:custGeom>
              <a:rect b="b" l="l" r="r" t="t"/>
              <a:pathLst>
                <a:path extrusionOk="0" fill="none" h="2562" w="1751">
                  <a:moveTo>
                    <a:pt x="0" y="0"/>
                  </a:moveTo>
                  <a:lnTo>
                    <a:pt x="0" y="0"/>
                  </a:lnTo>
                  <a:lnTo>
                    <a:pt x="361" y="343"/>
                  </a:lnTo>
                  <a:lnTo>
                    <a:pt x="704" y="722"/>
                  </a:lnTo>
                  <a:lnTo>
                    <a:pt x="1083" y="1155"/>
                  </a:lnTo>
                  <a:lnTo>
                    <a:pt x="1263" y="1371"/>
                  </a:lnTo>
                  <a:lnTo>
                    <a:pt x="1426" y="1588"/>
                  </a:lnTo>
                  <a:lnTo>
                    <a:pt x="1570" y="1804"/>
                  </a:lnTo>
                  <a:lnTo>
                    <a:pt x="1660" y="2003"/>
                  </a:lnTo>
                  <a:lnTo>
                    <a:pt x="1732" y="2183"/>
                  </a:lnTo>
                  <a:lnTo>
                    <a:pt x="1750" y="2255"/>
                  </a:lnTo>
                  <a:lnTo>
                    <a:pt x="1750" y="2327"/>
                  </a:lnTo>
                  <a:lnTo>
                    <a:pt x="1732" y="2399"/>
                  </a:lnTo>
                  <a:lnTo>
                    <a:pt x="1714" y="2454"/>
                  </a:lnTo>
                  <a:lnTo>
                    <a:pt x="1660" y="2490"/>
                  </a:lnTo>
                  <a:lnTo>
                    <a:pt x="1606" y="2526"/>
                  </a:lnTo>
                  <a:lnTo>
                    <a:pt x="1606" y="2526"/>
                  </a:lnTo>
                  <a:lnTo>
                    <a:pt x="1534" y="2544"/>
                  </a:lnTo>
                  <a:lnTo>
                    <a:pt x="1462" y="2562"/>
                  </a:lnTo>
                  <a:lnTo>
                    <a:pt x="1389" y="2544"/>
                  </a:lnTo>
                  <a:lnTo>
                    <a:pt x="1317" y="2508"/>
                  </a:lnTo>
                  <a:lnTo>
                    <a:pt x="1245" y="2472"/>
                  </a:lnTo>
                  <a:lnTo>
                    <a:pt x="1173" y="2417"/>
                  </a:lnTo>
                  <a:lnTo>
                    <a:pt x="1029" y="2273"/>
                  </a:lnTo>
                  <a:lnTo>
                    <a:pt x="902" y="2075"/>
                  </a:lnTo>
                  <a:lnTo>
                    <a:pt x="758" y="1858"/>
                  </a:lnTo>
                  <a:lnTo>
                    <a:pt x="632" y="1624"/>
                  </a:lnTo>
                  <a:lnTo>
                    <a:pt x="524" y="1389"/>
                  </a:lnTo>
                  <a:lnTo>
                    <a:pt x="307" y="884"/>
                  </a:lnTo>
                  <a:lnTo>
                    <a:pt x="145" y="43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9"/>
            <p:cNvSpPr/>
            <p:nvPr/>
          </p:nvSpPr>
          <p:spPr>
            <a:xfrm>
              <a:off x="4654238" y="-2040678"/>
              <a:ext cx="101597" cy="49133"/>
            </a:xfrm>
            <a:custGeom>
              <a:rect b="b" l="l" r="r" t="t"/>
              <a:pathLst>
                <a:path extrusionOk="0" fill="none" h="1859" w="3844">
                  <a:moveTo>
                    <a:pt x="1444" y="126"/>
                  </a:moveTo>
                  <a:lnTo>
                    <a:pt x="1444" y="126"/>
                  </a:lnTo>
                  <a:lnTo>
                    <a:pt x="1660" y="72"/>
                  </a:lnTo>
                  <a:lnTo>
                    <a:pt x="1913" y="18"/>
                  </a:lnTo>
                  <a:lnTo>
                    <a:pt x="2183" y="0"/>
                  </a:lnTo>
                  <a:lnTo>
                    <a:pt x="2454" y="0"/>
                  </a:lnTo>
                  <a:lnTo>
                    <a:pt x="2779" y="36"/>
                  </a:lnTo>
                  <a:lnTo>
                    <a:pt x="3103" y="90"/>
                  </a:lnTo>
                  <a:lnTo>
                    <a:pt x="3464" y="181"/>
                  </a:lnTo>
                  <a:lnTo>
                    <a:pt x="3843" y="289"/>
                  </a:lnTo>
                  <a:lnTo>
                    <a:pt x="3843" y="289"/>
                  </a:lnTo>
                  <a:lnTo>
                    <a:pt x="3735" y="451"/>
                  </a:lnTo>
                  <a:lnTo>
                    <a:pt x="3609" y="614"/>
                  </a:lnTo>
                  <a:lnTo>
                    <a:pt x="3428" y="830"/>
                  </a:lnTo>
                  <a:lnTo>
                    <a:pt x="3194" y="1047"/>
                  </a:lnTo>
                  <a:lnTo>
                    <a:pt x="2923" y="1263"/>
                  </a:lnTo>
                  <a:lnTo>
                    <a:pt x="2779" y="1371"/>
                  </a:lnTo>
                  <a:lnTo>
                    <a:pt x="2616" y="1479"/>
                  </a:lnTo>
                  <a:lnTo>
                    <a:pt x="2436" y="1570"/>
                  </a:lnTo>
                  <a:lnTo>
                    <a:pt x="2256" y="1660"/>
                  </a:lnTo>
                  <a:lnTo>
                    <a:pt x="2256" y="1660"/>
                  </a:lnTo>
                  <a:lnTo>
                    <a:pt x="2021" y="1750"/>
                  </a:lnTo>
                  <a:lnTo>
                    <a:pt x="1769" y="1822"/>
                  </a:lnTo>
                  <a:lnTo>
                    <a:pt x="1498" y="1858"/>
                  </a:lnTo>
                  <a:lnTo>
                    <a:pt x="1227" y="1858"/>
                  </a:lnTo>
                  <a:lnTo>
                    <a:pt x="939" y="1822"/>
                  </a:lnTo>
                  <a:lnTo>
                    <a:pt x="632" y="1750"/>
                  </a:lnTo>
                  <a:lnTo>
                    <a:pt x="325" y="1642"/>
                  </a:lnTo>
                  <a:lnTo>
                    <a:pt x="1" y="1479"/>
                  </a:lnTo>
                  <a:lnTo>
                    <a:pt x="1" y="1479"/>
                  </a:lnTo>
                  <a:lnTo>
                    <a:pt x="73" y="1317"/>
                  </a:lnTo>
                  <a:lnTo>
                    <a:pt x="163" y="1137"/>
                  </a:lnTo>
                  <a:lnTo>
                    <a:pt x="307" y="938"/>
                  </a:lnTo>
                  <a:lnTo>
                    <a:pt x="488" y="704"/>
                  </a:lnTo>
                  <a:lnTo>
                    <a:pt x="614" y="596"/>
                  </a:lnTo>
                  <a:lnTo>
                    <a:pt x="740" y="487"/>
                  </a:lnTo>
                  <a:lnTo>
                    <a:pt x="885" y="379"/>
                  </a:lnTo>
                  <a:lnTo>
                    <a:pt x="1065" y="289"/>
                  </a:lnTo>
                  <a:lnTo>
                    <a:pt x="1245" y="199"/>
                  </a:lnTo>
                  <a:lnTo>
                    <a:pt x="1444" y="12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9"/>
            <p:cNvSpPr/>
            <p:nvPr/>
          </p:nvSpPr>
          <p:spPr>
            <a:xfrm>
              <a:off x="4701918" y="-1907178"/>
              <a:ext cx="19585" cy="88699"/>
            </a:xfrm>
            <a:custGeom>
              <a:rect b="b" l="l" r="r" t="t"/>
              <a:pathLst>
                <a:path extrusionOk="0" fill="none" h="3356" w="741">
                  <a:moveTo>
                    <a:pt x="379" y="0"/>
                  </a:moveTo>
                  <a:lnTo>
                    <a:pt x="379" y="0"/>
                  </a:lnTo>
                  <a:lnTo>
                    <a:pt x="452" y="18"/>
                  </a:lnTo>
                  <a:lnTo>
                    <a:pt x="506" y="36"/>
                  </a:lnTo>
                  <a:lnTo>
                    <a:pt x="560" y="91"/>
                  </a:lnTo>
                  <a:lnTo>
                    <a:pt x="614" y="145"/>
                  </a:lnTo>
                  <a:lnTo>
                    <a:pt x="650" y="217"/>
                  </a:lnTo>
                  <a:lnTo>
                    <a:pt x="686" y="307"/>
                  </a:lnTo>
                  <a:lnTo>
                    <a:pt x="722" y="524"/>
                  </a:lnTo>
                  <a:lnTo>
                    <a:pt x="740" y="776"/>
                  </a:lnTo>
                  <a:lnTo>
                    <a:pt x="740" y="1065"/>
                  </a:lnTo>
                  <a:lnTo>
                    <a:pt x="704" y="1371"/>
                  </a:lnTo>
                  <a:lnTo>
                    <a:pt x="668" y="1678"/>
                  </a:lnTo>
                  <a:lnTo>
                    <a:pt x="578" y="2291"/>
                  </a:lnTo>
                  <a:lnTo>
                    <a:pt x="470" y="2833"/>
                  </a:lnTo>
                  <a:lnTo>
                    <a:pt x="343" y="3356"/>
                  </a:lnTo>
                  <a:lnTo>
                    <a:pt x="343" y="3356"/>
                  </a:lnTo>
                  <a:lnTo>
                    <a:pt x="235" y="2833"/>
                  </a:lnTo>
                  <a:lnTo>
                    <a:pt x="145" y="2291"/>
                  </a:lnTo>
                  <a:lnTo>
                    <a:pt x="55" y="1678"/>
                  </a:lnTo>
                  <a:lnTo>
                    <a:pt x="19" y="1353"/>
                  </a:lnTo>
                  <a:lnTo>
                    <a:pt x="1" y="1047"/>
                  </a:lnTo>
                  <a:lnTo>
                    <a:pt x="1" y="776"/>
                  </a:lnTo>
                  <a:lnTo>
                    <a:pt x="19" y="524"/>
                  </a:lnTo>
                  <a:lnTo>
                    <a:pt x="73" y="307"/>
                  </a:lnTo>
                  <a:lnTo>
                    <a:pt x="91" y="217"/>
                  </a:lnTo>
                  <a:lnTo>
                    <a:pt x="145" y="145"/>
                  </a:lnTo>
                  <a:lnTo>
                    <a:pt x="181" y="73"/>
                  </a:lnTo>
                  <a:lnTo>
                    <a:pt x="235" y="36"/>
                  </a:lnTo>
                  <a:lnTo>
                    <a:pt x="307" y="0"/>
                  </a:lnTo>
                  <a:lnTo>
                    <a:pt x="37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9"/>
            <p:cNvSpPr/>
            <p:nvPr/>
          </p:nvSpPr>
          <p:spPr>
            <a:xfrm>
              <a:off x="4739106" y="-1854264"/>
              <a:ext cx="70595" cy="41522"/>
            </a:xfrm>
            <a:custGeom>
              <a:rect b="b" l="l" r="r" t="t"/>
              <a:pathLst>
                <a:path extrusionOk="0" fill="none" h="1571" w="2671">
                  <a:moveTo>
                    <a:pt x="2653" y="181"/>
                  </a:move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lnTo>
                    <a:pt x="1" y="1570"/>
                  </a:lnTo>
                  <a:lnTo>
                    <a:pt x="380" y="1246"/>
                  </a:lnTo>
                  <a:lnTo>
                    <a:pt x="776" y="921"/>
                  </a:lnTo>
                  <a:lnTo>
                    <a:pt x="1227" y="578"/>
                  </a:lnTo>
                  <a:lnTo>
                    <a:pt x="1480" y="416"/>
                  </a:lnTo>
                  <a:lnTo>
                    <a:pt x="1715" y="271"/>
                  </a:lnTo>
                  <a:lnTo>
                    <a:pt x="1931" y="163"/>
                  </a:lnTo>
                  <a:lnTo>
                    <a:pt x="2129" y="73"/>
                  </a:lnTo>
                  <a:lnTo>
                    <a:pt x="2310" y="19"/>
                  </a:lnTo>
                  <a:lnTo>
                    <a:pt x="2400" y="1"/>
                  </a:lnTo>
                  <a:lnTo>
                    <a:pt x="2472" y="19"/>
                  </a:lnTo>
                  <a:lnTo>
                    <a:pt x="2526" y="37"/>
                  </a:lnTo>
                  <a:lnTo>
                    <a:pt x="2580" y="55"/>
                  </a:lnTo>
                  <a:lnTo>
                    <a:pt x="2617" y="109"/>
                  </a:lnTo>
                  <a:lnTo>
                    <a:pt x="2653"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9"/>
            <p:cNvSpPr/>
            <p:nvPr/>
          </p:nvSpPr>
          <p:spPr>
            <a:xfrm>
              <a:off x="4718120" y="-1893355"/>
              <a:ext cx="56772" cy="89651"/>
            </a:xfrm>
            <a:custGeom>
              <a:rect b="b" l="l" r="r" t="t"/>
              <a:pathLst>
                <a:path extrusionOk="0" fill="none" h="3392" w="2148">
                  <a:moveTo>
                    <a:pt x="1" y="3392"/>
                  </a:moveTo>
                  <a:lnTo>
                    <a:pt x="1" y="3392"/>
                  </a:lnTo>
                  <a:lnTo>
                    <a:pt x="181" y="2797"/>
                  </a:lnTo>
                  <a:lnTo>
                    <a:pt x="398" y="2219"/>
                  </a:lnTo>
                  <a:lnTo>
                    <a:pt x="650" y="1552"/>
                  </a:lnTo>
                  <a:lnTo>
                    <a:pt x="813" y="1227"/>
                  </a:lnTo>
                  <a:lnTo>
                    <a:pt x="957" y="921"/>
                  </a:lnTo>
                  <a:lnTo>
                    <a:pt x="1119" y="632"/>
                  </a:lnTo>
                  <a:lnTo>
                    <a:pt x="1300" y="379"/>
                  </a:lnTo>
                  <a:lnTo>
                    <a:pt x="1462" y="199"/>
                  </a:lnTo>
                  <a:lnTo>
                    <a:pt x="1552" y="127"/>
                  </a:lnTo>
                  <a:lnTo>
                    <a:pt x="1643" y="55"/>
                  </a:lnTo>
                  <a:lnTo>
                    <a:pt x="1715" y="19"/>
                  </a:lnTo>
                  <a:lnTo>
                    <a:pt x="1805" y="1"/>
                  </a:lnTo>
                  <a:lnTo>
                    <a:pt x="1895" y="19"/>
                  </a:lnTo>
                  <a:lnTo>
                    <a:pt x="1967" y="37"/>
                  </a:lnTo>
                  <a:lnTo>
                    <a:pt x="1967" y="37"/>
                  </a:lnTo>
                  <a:lnTo>
                    <a:pt x="2039" y="91"/>
                  </a:lnTo>
                  <a:lnTo>
                    <a:pt x="2094" y="145"/>
                  </a:lnTo>
                  <a:lnTo>
                    <a:pt x="2130" y="217"/>
                  </a:lnTo>
                  <a:lnTo>
                    <a:pt x="2148" y="307"/>
                  </a:lnTo>
                  <a:lnTo>
                    <a:pt x="2130" y="397"/>
                  </a:lnTo>
                  <a:lnTo>
                    <a:pt x="2112" y="506"/>
                  </a:lnTo>
                  <a:lnTo>
                    <a:pt x="2039" y="740"/>
                  </a:lnTo>
                  <a:lnTo>
                    <a:pt x="1895" y="1011"/>
                  </a:lnTo>
                  <a:lnTo>
                    <a:pt x="1733" y="1281"/>
                  </a:lnTo>
                  <a:lnTo>
                    <a:pt x="1534" y="1570"/>
                  </a:lnTo>
                  <a:lnTo>
                    <a:pt x="1318" y="1877"/>
                  </a:lnTo>
                  <a:lnTo>
                    <a:pt x="849" y="2436"/>
                  </a:lnTo>
                  <a:lnTo>
                    <a:pt x="434" y="2923"/>
                  </a:lnTo>
                  <a:lnTo>
                    <a:pt x="1" y="339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9"/>
            <p:cNvSpPr/>
            <p:nvPr/>
          </p:nvSpPr>
          <p:spPr>
            <a:xfrm>
              <a:off x="5074772" y="-2184195"/>
              <a:ext cx="100645" cy="50561"/>
            </a:xfrm>
            <a:custGeom>
              <a:rect b="b" l="l" r="r" t="t"/>
              <a:pathLst>
                <a:path extrusionOk="0" fill="none" h="1913" w="3808">
                  <a:moveTo>
                    <a:pt x="1" y="1678"/>
                  </a:moveTo>
                  <a:lnTo>
                    <a:pt x="1" y="1678"/>
                  </a:lnTo>
                  <a:lnTo>
                    <a:pt x="73" y="1570"/>
                  </a:lnTo>
                  <a:lnTo>
                    <a:pt x="271" y="1281"/>
                  </a:lnTo>
                  <a:lnTo>
                    <a:pt x="434" y="1119"/>
                  </a:lnTo>
                  <a:lnTo>
                    <a:pt x="596" y="920"/>
                  </a:lnTo>
                  <a:lnTo>
                    <a:pt x="813" y="722"/>
                  </a:lnTo>
                  <a:lnTo>
                    <a:pt x="1047" y="541"/>
                  </a:lnTo>
                  <a:lnTo>
                    <a:pt x="1318" y="361"/>
                  </a:lnTo>
                  <a:lnTo>
                    <a:pt x="1588" y="217"/>
                  </a:lnTo>
                  <a:lnTo>
                    <a:pt x="1751" y="163"/>
                  </a:lnTo>
                  <a:lnTo>
                    <a:pt x="1913" y="108"/>
                  </a:lnTo>
                  <a:lnTo>
                    <a:pt x="2075" y="54"/>
                  </a:lnTo>
                  <a:lnTo>
                    <a:pt x="2238" y="36"/>
                  </a:lnTo>
                  <a:lnTo>
                    <a:pt x="2418" y="18"/>
                  </a:lnTo>
                  <a:lnTo>
                    <a:pt x="2598" y="0"/>
                  </a:lnTo>
                  <a:lnTo>
                    <a:pt x="2797" y="18"/>
                  </a:lnTo>
                  <a:lnTo>
                    <a:pt x="2977" y="54"/>
                  </a:lnTo>
                  <a:lnTo>
                    <a:pt x="3176" y="90"/>
                  </a:lnTo>
                  <a:lnTo>
                    <a:pt x="3374" y="163"/>
                  </a:lnTo>
                  <a:lnTo>
                    <a:pt x="3591" y="235"/>
                  </a:lnTo>
                  <a:lnTo>
                    <a:pt x="3807" y="343"/>
                  </a:lnTo>
                  <a:lnTo>
                    <a:pt x="3807" y="343"/>
                  </a:lnTo>
                  <a:lnTo>
                    <a:pt x="3771" y="451"/>
                  </a:lnTo>
                  <a:lnTo>
                    <a:pt x="3645" y="686"/>
                  </a:lnTo>
                  <a:lnTo>
                    <a:pt x="3555" y="848"/>
                  </a:lnTo>
                  <a:lnTo>
                    <a:pt x="3428" y="1029"/>
                  </a:lnTo>
                  <a:lnTo>
                    <a:pt x="3266" y="1191"/>
                  </a:lnTo>
                  <a:lnTo>
                    <a:pt x="3086" y="1371"/>
                  </a:lnTo>
                  <a:lnTo>
                    <a:pt x="2851" y="1534"/>
                  </a:lnTo>
                  <a:lnTo>
                    <a:pt x="2580" y="1678"/>
                  </a:lnTo>
                  <a:lnTo>
                    <a:pt x="2436" y="1732"/>
                  </a:lnTo>
                  <a:lnTo>
                    <a:pt x="2274" y="1786"/>
                  </a:lnTo>
                  <a:lnTo>
                    <a:pt x="2111" y="1840"/>
                  </a:lnTo>
                  <a:lnTo>
                    <a:pt x="1913" y="1876"/>
                  </a:lnTo>
                  <a:lnTo>
                    <a:pt x="1733" y="1894"/>
                  </a:lnTo>
                  <a:lnTo>
                    <a:pt x="1516" y="1912"/>
                  </a:lnTo>
                  <a:lnTo>
                    <a:pt x="1300" y="1912"/>
                  </a:lnTo>
                  <a:lnTo>
                    <a:pt x="1065" y="1894"/>
                  </a:lnTo>
                  <a:lnTo>
                    <a:pt x="831" y="1858"/>
                  </a:lnTo>
                  <a:lnTo>
                    <a:pt x="560" y="1822"/>
                  </a:lnTo>
                  <a:lnTo>
                    <a:pt x="289" y="1750"/>
                  </a:lnTo>
                  <a:lnTo>
                    <a:pt x="1"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9"/>
            <p:cNvSpPr/>
            <p:nvPr/>
          </p:nvSpPr>
          <p:spPr>
            <a:xfrm>
              <a:off x="5066685" y="-2367305"/>
              <a:ext cx="39592" cy="97315"/>
            </a:xfrm>
            <a:custGeom>
              <a:rect b="b" l="l" r="r" t="t"/>
              <a:pathLst>
                <a:path extrusionOk="0" fill="none" h="3682" w="1498">
                  <a:moveTo>
                    <a:pt x="235" y="3663"/>
                  </a:moveTo>
                  <a:lnTo>
                    <a:pt x="235" y="3663"/>
                  </a:lnTo>
                  <a:lnTo>
                    <a:pt x="144" y="3645"/>
                  </a:lnTo>
                  <a:lnTo>
                    <a:pt x="90" y="3591"/>
                  </a:lnTo>
                  <a:lnTo>
                    <a:pt x="36" y="3519"/>
                  </a:lnTo>
                  <a:lnTo>
                    <a:pt x="18" y="3447"/>
                  </a:lnTo>
                  <a:lnTo>
                    <a:pt x="0" y="3356"/>
                  </a:lnTo>
                  <a:lnTo>
                    <a:pt x="0" y="3248"/>
                  </a:lnTo>
                  <a:lnTo>
                    <a:pt x="18" y="2996"/>
                  </a:lnTo>
                  <a:lnTo>
                    <a:pt x="108" y="2707"/>
                  </a:lnTo>
                  <a:lnTo>
                    <a:pt x="217" y="2400"/>
                  </a:lnTo>
                  <a:lnTo>
                    <a:pt x="343" y="2076"/>
                  </a:lnTo>
                  <a:lnTo>
                    <a:pt x="505" y="1751"/>
                  </a:lnTo>
                  <a:lnTo>
                    <a:pt x="848" y="1101"/>
                  </a:lnTo>
                  <a:lnTo>
                    <a:pt x="1155" y="542"/>
                  </a:lnTo>
                  <a:lnTo>
                    <a:pt x="1497" y="1"/>
                  </a:lnTo>
                  <a:lnTo>
                    <a:pt x="1497" y="1"/>
                  </a:lnTo>
                  <a:lnTo>
                    <a:pt x="1425" y="614"/>
                  </a:lnTo>
                  <a:lnTo>
                    <a:pt x="1335" y="1228"/>
                  </a:lnTo>
                  <a:lnTo>
                    <a:pt x="1209" y="1931"/>
                  </a:lnTo>
                  <a:lnTo>
                    <a:pt x="1137" y="2274"/>
                  </a:lnTo>
                  <a:lnTo>
                    <a:pt x="1046" y="2617"/>
                  </a:lnTo>
                  <a:lnTo>
                    <a:pt x="938" y="2923"/>
                  </a:lnTo>
                  <a:lnTo>
                    <a:pt x="812" y="3194"/>
                  </a:lnTo>
                  <a:lnTo>
                    <a:pt x="686" y="3429"/>
                  </a:lnTo>
                  <a:lnTo>
                    <a:pt x="631" y="3519"/>
                  </a:lnTo>
                  <a:lnTo>
                    <a:pt x="559" y="3591"/>
                  </a:lnTo>
                  <a:lnTo>
                    <a:pt x="469" y="3645"/>
                  </a:lnTo>
                  <a:lnTo>
                    <a:pt x="397" y="3663"/>
                  </a:lnTo>
                  <a:lnTo>
                    <a:pt x="307" y="3681"/>
                  </a:lnTo>
                  <a:lnTo>
                    <a:pt x="235" y="366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9"/>
            <p:cNvSpPr/>
            <p:nvPr/>
          </p:nvSpPr>
          <p:spPr>
            <a:xfrm>
              <a:off x="5115317" y="-2354407"/>
              <a:ext cx="23866" cy="87272"/>
            </a:xfrm>
            <a:custGeom>
              <a:rect b="b" l="l" r="r" t="t"/>
              <a:pathLst>
                <a:path extrusionOk="0" fill="none" h="3302" w="903">
                  <a:moveTo>
                    <a:pt x="668" y="3301"/>
                  </a:moveTo>
                  <a:lnTo>
                    <a:pt x="668" y="3301"/>
                  </a:lnTo>
                  <a:lnTo>
                    <a:pt x="595" y="3301"/>
                  </a:lnTo>
                  <a:lnTo>
                    <a:pt x="523" y="3283"/>
                  </a:lnTo>
                  <a:lnTo>
                    <a:pt x="451" y="3247"/>
                  </a:lnTo>
                  <a:lnTo>
                    <a:pt x="397" y="3193"/>
                  </a:lnTo>
                  <a:lnTo>
                    <a:pt x="343" y="3139"/>
                  </a:lnTo>
                  <a:lnTo>
                    <a:pt x="307" y="3049"/>
                  </a:lnTo>
                  <a:lnTo>
                    <a:pt x="217" y="2850"/>
                  </a:lnTo>
                  <a:lnTo>
                    <a:pt x="144" y="2598"/>
                  </a:lnTo>
                  <a:lnTo>
                    <a:pt x="108" y="2327"/>
                  </a:lnTo>
                  <a:lnTo>
                    <a:pt x="54" y="2021"/>
                  </a:lnTo>
                  <a:lnTo>
                    <a:pt x="36" y="1714"/>
                  </a:lnTo>
                  <a:lnTo>
                    <a:pt x="0" y="1082"/>
                  </a:lnTo>
                  <a:lnTo>
                    <a:pt x="0" y="541"/>
                  </a:lnTo>
                  <a:lnTo>
                    <a:pt x="18" y="0"/>
                  </a:lnTo>
                  <a:lnTo>
                    <a:pt x="18" y="0"/>
                  </a:lnTo>
                  <a:lnTo>
                    <a:pt x="235" y="487"/>
                  </a:lnTo>
                  <a:lnTo>
                    <a:pt x="433" y="1010"/>
                  </a:lnTo>
                  <a:lnTo>
                    <a:pt x="650" y="1588"/>
                  </a:lnTo>
                  <a:lnTo>
                    <a:pt x="740" y="1894"/>
                  </a:lnTo>
                  <a:lnTo>
                    <a:pt x="812" y="2183"/>
                  </a:lnTo>
                  <a:lnTo>
                    <a:pt x="866" y="2471"/>
                  </a:lnTo>
                  <a:lnTo>
                    <a:pt x="902" y="2724"/>
                  </a:lnTo>
                  <a:lnTo>
                    <a:pt x="902" y="2941"/>
                  </a:lnTo>
                  <a:lnTo>
                    <a:pt x="884" y="3031"/>
                  </a:lnTo>
                  <a:lnTo>
                    <a:pt x="866" y="3103"/>
                  </a:lnTo>
                  <a:lnTo>
                    <a:pt x="830" y="3175"/>
                  </a:lnTo>
                  <a:lnTo>
                    <a:pt x="794" y="3229"/>
                  </a:lnTo>
                  <a:lnTo>
                    <a:pt x="740" y="3265"/>
                  </a:lnTo>
                  <a:lnTo>
                    <a:pt x="668" y="330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9"/>
            <p:cNvSpPr/>
            <p:nvPr/>
          </p:nvSpPr>
          <p:spPr>
            <a:xfrm>
              <a:off x="3748335" y="-2133660"/>
              <a:ext cx="707108" cy="583627"/>
            </a:xfrm>
            <a:custGeom>
              <a:rect b="b" l="l" r="r" t="t"/>
              <a:pathLst>
                <a:path extrusionOk="0" fill="none" h="22082" w="26754">
                  <a:moveTo>
                    <a:pt x="2021" y="4655"/>
                  </a:moveTo>
                  <a:lnTo>
                    <a:pt x="0" y="5106"/>
                  </a:lnTo>
                  <a:lnTo>
                    <a:pt x="3770" y="22081"/>
                  </a:lnTo>
                  <a:lnTo>
                    <a:pt x="26753" y="16525"/>
                  </a:lnTo>
                  <a:lnTo>
                    <a:pt x="26482" y="15587"/>
                  </a:lnTo>
                  <a:lnTo>
                    <a:pt x="22099" y="0"/>
                  </a:lnTo>
                  <a:lnTo>
                    <a:pt x="2021" y="465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9"/>
            <p:cNvSpPr/>
            <p:nvPr/>
          </p:nvSpPr>
          <p:spPr>
            <a:xfrm>
              <a:off x="4223686" y="-2096472"/>
              <a:ext cx="66313" cy="48182"/>
            </a:xfrm>
            <a:custGeom>
              <a:rect b="b" l="l" r="r" t="t"/>
              <a:pathLst>
                <a:path extrusionOk="0" fill="none" h="1823" w="2509">
                  <a:moveTo>
                    <a:pt x="19" y="1678"/>
                  </a:moveTo>
                  <a:lnTo>
                    <a:pt x="19" y="1678"/>
                  </a:lnTo>
                  <a:lnTo>
                    <a:pt x="1" y="1606"/>
                  </a:lnTo>
                  <a:lnTo>
                    <a:pt x="1" y="1534"/>
                  </a:lnTo>
                  <a:lnTo>
                    <a:pt x="19" y="1462"/>
                  </a:lnTo>
                  <a:lnTo>
                    <a:pt x="37" y="1390"/>
                  </a:lnTo>
                  <a:lnTo>
                    <a:pt x="73" y="1317"/>
                  </a:lnTo>
                  <a:lnTo>
                    <a:pt x="127" y="1245"/>
                  </a:lnTo>
                  <a:lnTo>
                    <a:pt x="271" y="1101"/>
                  </a:lnTo>
                  <a:lnTo>
                    <a:pt x="452" y="957"/>
                  </a:lnTo>
                  <a:lnTo>
                    <a:pt x="668" y="830"/>
                  </a:lnTo>
                  <a:lnTo>
                    <a:pt x="903" y="686"/>
                  </a:lnTo>
                  <a:lnTo>
                    <a:pt x="1155" y="560"/>
                  </a:lnTo>
                  <a:lnTo>
                    <a:pt x="1642" y="343"/>
                  </a:lnTo>
                  <a:lnTo>
                    <a:pt x="2075" y="163"/>
                  </a:lnTo>
                  <a:lnTo>
                    <a:pt x="2508" y="1"/>
                  </a:lnTo>
                  <a:lnTo>
                    <a:pt x="2508" y="1"/>
                  </a:lnTo>
                  <a:lnTo>
                    <a:pt x="2166" y="379"/>
                  </a:lnTo>
                  <a:lnTo>
                    <a:pt x="1823" y="722"/>
                  </a:lnTo>
                  <a:lnTo>
                    <a:pt x="1390" y="1119"/>
                  </a:lnTo>
                  <a:lnTo>
                    <a:pt x="1173" y="1299"/>
                  </a:lnTo>
                  <a:lnTo>
                    <a:pt x="957" y="1480"/>
                  </a:lnTo>
                  <a:lnTo>
                    <a:pt x="740" y="1624"/>
                  </a:lnTo>
                  <a:lnTo>
                    <a:pt x="560" y="1732"/>
                  </a:lnTo>
                  <a:lnTo>
                    <a:pt x="380" y="1805"/>
                  </a:lnTo>
                  <a:lnTo>
                    <a:pt x="307" y="1823"/>
                  </a:lnTo>
                  <a:lnTo>
                    <a:pt x="235" y="1823"/>
                  </a:lnTo>
                  <a:lnTo>
                    <a:pt x="163" y="1805"/>
                  </a:lnTo>
                  <a:lnTo>
                    <a:pt x="109" y="1787"/>
                  </a:lnTo>
                  <a:lnTo>
                    <a:pt x="55" y="1732"/>
                  </a:lnTo>
                  <a:lnTo>
                    <a:pt x="19" y="167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9"/>
            <p:cNvSpPr/>
            <p:nvPr/>
          </p:nvSpPr>
          <p:spPr>
            <a:xfrm>
              <a:off x="4262301" y="-2107441"/>
              <a:ext cx="48182" cy="93959"/>
            </a:xfrm>
            <a:custGeom>
              <a:rect b="b" l="l" r="r" t="t"/>
              <a:pathLst>
                <a:path extrusionOk="0" fill="none" h="3555" w="1823">
                  <a:moveTo>
                    <a:pt x="1823" y="1"/>
                  </a:moveTo>
                  <a:lnTo>
                    <a:pt x="1823" y="1"/>
                  </a:lnTo>
                  <a:lnTo>
                    <a:pt x="1697" y="596"/>
                  </a:lnTo>
                  <a:lnTo>
                    <a:pt x="1552" y="1209"/>
                  </a:lnTo>
                  <a:lnTo>
                    <a:pt x="1354" y="1895"/>
                  </a:lnTo>
                  <a:lnTo>
                    <a:pt x="1246" y="2238"/>
                  </a:lnTo>
                  <a:lnTo>
                    <a:pt x="1119" y="2562"/>
                  </a:lnTo>
                  <a:lnTo>
                    <a:pt x="975" y="2869"/>
                  </a:lnTo>
                  <a:lnTo>
                    <a:pt x="849" y="3122"/>
                  </a:lnTo>
                  <a:lnTo>
                    <a:pt x="686" y="3338"/>
                  </a:lnTo>
                  <a:lnTo>
                    <a:pt x="614" y="3410"/>
                  </a:lnTo>
                  <a:lnTo>
                    <a:pt x="542" y="3482"/>
                  </a:lnTo>
                  <a:lnTo>
                    <a:pt x="452" y="3518"/>
                  </a:lnTo>
                  <a:lnTo>
                    <a:pt x="380" y="3554"/>
                  </a:lnTo>
                  <a:lnTo>
                    <a:pt x="290" y="3554"/>
                  </a:lnTo>
                  <a:lnTo>
                    <a:pt x="199" y="3536"/>
                  </a:lnTo>
                  <a:lnTo>
                    <a:pt x="199" y="3536"/>
                  </a:lnTo>
                  <a:lnTo>
                    <a:pt x="127" y="3500"/>
                  </a:lnTo>
                  <a:lnTo>
                    <a:pt x="73" y="3446"/>
                  </a:lnTo>
                  <a:lnTo>
                    <a:pt x="37" y="3374"/>
                  </a:lnTo>
                  <a:lnTo>
                    <a:pt x="1" y="3284"/>
                  </a:lnTo>
                  <a:lnTo>
                    <a:pt x="1" y="3194"/>
                  </a:lnTo>
                  <a:lnTo>
                    <a:pt x="19" y="3085"/>
                  </a:lnTo>
                  <a:lnTo>
                    <a:pt x="73" y="2851"/>
                  </a:lnTo>
                  <a:lnTo>
                    <a:pt x="163" y="2562"/>
                  </a:lnTo>
                  <a:lnTo>
                    <a:pt x="308" y="2274"/>
                  </a:lnTo>
                  <a:lnTo>
                    <a:pt x="488" y="1967"/>
                  </a:lnTo>
                  <a:lnTo>
                    <a:pt x="668" y="1642"/>
                  </a:lnTo>
                  <a:lnTo>
                    <a:pt x="1065" y="1029"/>
                  </a:lnTo>
                  <a:lnTo>
                    <a:pt x="1444" y="506"/>
                  </a:lnTo>
                  <a:lnTo>
                    <a:pt x="182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9"/>
            <p:cNvSpPr/>
            <p:nvPr/>
          </p:nvSpPr>
          <p:spPr>
            <a:xfrm>
              <a:off x="3795540" y="-1987288"/>
              <a:ext cx="88699" cy="19585"/>
            </a:xfrm>
            <a:custGeom>
              <a:rect b="b" l="l" r="r" t="t"/>
              <a:pathLst>
                <a:path extrusionOk="0" fill="none" h="741" w="3356">
                  <a:moveTo>
                    <a:pt x="776" y="145"/>
                  </a:moveTo>
                  <a:lnTo>
                    <a:pt x="776" y="145"/>
                  </a:lnTo>
                  <a:lnTo>
                    <a:pt x="1173" y="91"/>
                  </a:lnTo>
                  <a:lnTo>
                    <a:pt x="1588" y="37"/>
                  </a:lnTo>
                  <a:lnTo>
                    <a:pt x="2039" y="1"/>
                  </a:lnTo>
                  <a:lnTo>
                    <a:pt x="2453" y="1"/>
                  </a:lnTo>
                  <a:lnTo>
                    <a:pt x="2634" y="1"/>
                  </a:lnTo>
                  <a:lnTo>
                    <a:pt x="2814" y="19"/>
                  </a:lnTo>
                  <a:lnTo>
                    <a:pt x="2977" y="37"/>
                  </a:lnTo>
                  <a:lnTo>
                    <a:pt x="3103" y="91"/>
                  </a:lnTo>
                  <a:lnTo>
                    <a:pt x="3211" y="145"/>
                  </a:lnTo>
                  <a:lnTo>
                    <a:pt x="3301" y="199"/>
                  </a:lnTo>
                  <a:lnTo>
                    <a:pt x="3337" y="289"/>
                  </a:lnTo>
                  <a:lnTo>
                    <a:pt x="3355" y="380"/>
                  </a:lnTo>
                  <a:lnTo>
                    <a:pt x="3355" y="380"/>
                  </a:lnTo>
                  <a:lnTo>
                    <a:pt x="3337" y="470"/>
                  </a:lnTo>
                  <a:lnTo>
                    <a:pt x="3283" y="560"/>
                  </a:lnTo>
                  <a:lnTo>
                    <a:pt x="3211" y="614"/>
                  </a:lnTo>
                  <a:lnTo>
                    <a:pt x="3121" y="668"/>
                  </a:lnTo>
                  <a:lnTo>
                    <a:pt x="2995" y="704"/>
                  </a:lnTo>
                  <a:lnTo>
                    <a:pt x="2850" y="722"/>
                  </a:lnTo>
                  <a:lnTo>
                    <a:pt x="2526" y="740"/>
                  </a:lnTo>
                  <a:lnTo>
                    <a:pt x="2147" y="704"/>
                  </a:lnTo>
                  <a:lnTo>
                    <a:pt x="1750" y="668"/>
                  </a:lnTo>
                  <a:lnTo>
                    <a:pt x="1335" y="596"/>
                  </a:lnTo>
                  <a:lnTo>
                    <a:pt x="956" y="524"/>
                  </a:lnTo>
                  <a:lnTo>
                    <a:pt x="956" y="524"/>
                  </a:lnTo>
                  <a:lnTo>
                    <a:pt x="307" y="380"/>
                  </a:lnTo>
                  <a:lnTo>
                    <a:pt x="0" y="289"/>
                  </a:lnTo>
                  <a:lnTo>
                    <a:pt x="0" y="289"/>
                  </a:lnTo>
                  <a:lnTo>
                    <a:pt x="253" y="253"/>
                  </a:lnTo>
                  <a:lnTo>
                    <a:pt x="776" y="14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9"/>
            <p:cNvSpPr/>
            <p:nvPr/>
          </p:nvSpPr>
          <p:spPr>
            <a:xfrm>
              <a:off x="3789329" y="-1951528"/>
              <a:ext cx="40544" cy="71070"/>
            </a:xfrm>
            <a:custGeom>
              <a:rect b="b" l="l" r="r" t="t"/>
              <a:pathLst>
                <a:path extrusionOk="0" fill="none" h="2689" w="1534">
                  <a:moveTo>
                    <a:pt x="1" y="1"/>
                  </a:moveTo>
                  <a:lnTo>
                    <a:pt x="1" y="1"/>
                  </a:lnTo>
                  <a:lnTo>
                    <a:pt x="325" y="398"/>
                  </a:lnTo>
                  <a:lnTo>
                    <a:pt x="632" y="794"/>
                  </a:lnTo>
                  <a:lnTo>
                    <a:pt x="975" y="1263"/>
                  </a:lnTo>
                  <a:lnTo>
                    <a:pt x="1137" y="1498"/>
                  </a:lnTo>
                  <a:lnTo>
                    <a:pt x="1263" y="1732"/>
                  </a:lnTo>
                  <a:lnTo>
                    <a:pt x="1390" y="1949"/>
                  </a:lnTo>
                  <a:lnTo>
                    <a:pt x="1480" y="2165"/>
                  </a:lnTo>
                  <a:lnTo>
                    <a:pt x="1516" y="2346"/>
                  </a:lnTo>
                  <a:lnTo>
                    <a:pt x="1534" y="2418"/>
                  </a:lnTo>
                  <a:lnTo>
                    <a:pt x="1516" y="2490"/>
                  </a:lnTo>
                  <a:lnTo>
                    <a:pt x="1498" y="2562"/>
                  </a:lnTo>
                  <a:lnTo>
                    <a:pt x="1462" y="2616"/>
                  </a:lnTo>
                  <a:lnTo>
                    <a:pt x="1426" y="2653"/>
                  </a:lnTo>
                  <a:lnTo>
                    <a:pt x="1354" y="2671"/>
                  </a:lnTo>
                  <a:lnTo>
                    <a:pt x="1354" y="2671"/>
                  </a:lnTo>
                  <a:lnTo>
                    <a:pt x="1281" y="2689"/>
                  </a:lnTo>
                  <a:lnTo>
                    <a:pt x="1209" y="2689"/>
                  </a:lnTo>
                  <a:lnTo>
                    <a:pt x="1137" y="2671"/>
                  </a:lnTo>
                  <a:lnTo>
                    <a:pt x="1083" y="2634"/>
                  </a:lnTo>
                  <a:lnTo>
                    <a:pt x="1011" y="2580"/>
                  </a:lnTo>
                  <a:lnTo>
                    <a:pt x="939" y="2526"/>
                  </a:lnTo>
                  <a:lnTo>
                    <a:pt x="812" y="2364"/>
                  </a:lnTo>
                  <a:lnTo>
                    <a:pt x="704" y="2165"/>
                  </a:lnTo>
                  <a:lnTo>
                    <a:pt x="596" y="1931"/>
                  </a:lnTo>
                  <a:lnTo>
                    <a:pt x="488" y="1696"/>
                  </a:lnTo>
                  <a:lnTo>
                    <a:pt x="397" y="1426"/>
                  </a:lnTo>
                  <a:lnTo>
                    <a:pt x="235" y="921"/>
                  </a:lnTo>
                  <a:lnTo>
                    <a:pt x="109"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9"/>
            <p:cNvSpPr/>
            <p:nvPr/>
          </p:nvSpPr>
          <p:spPr>
            <a:xfrm>
              <a:off x="3860849" y="-1687382"/>
              <a:ext cx="20536" cy="88250"/>
            </a:xfrm>
            <a:custGeom>
              <a:rect b="b" l="l" r="r" t="t"/>
              <a:pathLst>
                <a:path extrusionOk="0" fill="none" h="3339" w="777">
                  <a:moveTo>
                    <a:pt x="488" y="1"/>
                  </a:move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lnTo>
                    <a:pt x="127" y="3338"/>
                  </a:lnTo>
                  <a:lnTo>
                    <a:pt x="73" y="2797"/>
                  </a:lnTo>
                  <a:lnTo>
                    <a:pt x="19" y="2256"/>
                  </a:lnTo>
                  <a:lnTo>
                    <a:pt x="1" y="1624"/>
                  </a:lnTo>
                  <a:lnTo>
                    <a:pt x="1" y="1318"/>
                  </a:lnTo>
                  <a:lnTo>
                    <a:pt x="1" y="1011"/>
                  </a:lnTo>
                  <a:lnTo>
                    <a:pt x="37" y="722"/>
                  </a:lnTo>
                  <a:lnTo>
                    <a:pt x="73" y="470"/>
                  </a:lnTo>
                  <a:lnTo>
                    <a:pt x="145" y="271"/>
                  </a:lnTo>
                  <a:lnTo>
                    <a:pt x="181" y="181"/>
                  </a:lnTo>
                  <a:lnTo>
                    <a:pt x="235" y="109"/>
                  </a:lnTo>
                  <a:lnTo>
                    <a:pt x="289" y="55"/>
                  </a:lnTo>
                  <a:lnTo>
                    <a:pt x="343" y="19"/>
                  </a:lnTo>
                  <a:lnTo>
                    <a:pt x="415" y="1"/>
                  </a:lnTo>
                  <a:lnTo>
                    <a:pt x="48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9"/>
            <p:cNvSpPr/>
            <p:nvPr/>
          </p:nvSpPr>
          <p:spPr>
            <a:xfrm>
              <a:off x="3869439" y="-1668299"/>
              <a:ext cx="64383" cy="84417"/>
            </a:xfrm>
            <a:custGeom>
              <a:rect b="b" l="l" r="r" t="t"/>
              <a:pathLst>
                <a:path extrusionOk="0" fill="none" h="3194" w="2436">
                  <a:moveTo>
                    <a:pt x="2291" y="54"/>
                  </a:moveTo>
                  <a:lnTo>
                    <a:pt x="2291" y="54"/>
                  </a:lnTo>
                  <a:lnTo>
                    <a:pt x="2363" y="109"/>
                  </a:lnTo>
                  <a:lnTo>
                    <a:pt x="2418" y="163"/>
                  </a:lnTo>
                  <a:lnTo>
                    <a:pt x="2436" y="253"/>
                  </a:lnTo>
                  <a:lnTo>
                    <a:pt x="2436" y="325"/>
                  </a:lnTo>
                  <a:lnTo>
                    <a:pt x="2418" y="433"/>
                  </a:lnTo>
                  <a:lnTo>
                    <a:pt x="2400" y="523"/>
                  </a:lnTo>
                  <a:lnTo>
                    <a:pt x="2291" y="758"/>
                  </a:lnTo>
                  <a:lnTo>
                    <a:pt x="2129" y="1011"/>
                  </a:lnTo>
                  <a:lnTo>
                    <a:pt x="1930" y="1263"/>
                  </a:lnTo>
                  <a:lnTo>
                    <a:pt x="1714" y="1534"/>
                  </a:lnTo>
                  <a:lnTo>
                    <a:pt x="1461" y="1804"/>
                  </a:lnTo>
                  <a:lnTo>
                    <a:pt x="956" y="2327"/>
                  </a:lnTo>
                  <a:lnTo>
                    <a:pt x="487" y="2760"/>
                  </a:lnTo>
                  <a:lnTo>
                    <a:pt x="0" y="3193"/>
                  </a:lnTo>
                  <a:lnTo>
                    <a:pt x="0" y="3193"/>
                  </a:lnTo>
                  <a:lnTo>
                    <a:pt x="253" y="2634"/>
                  </a:lnTo>
                  <a:lnTo>
                    <a:pt x="505" y="2057"/>
                  </a:lnTo>
                  <a:lnTo>
                    <a:pt x="848" y="1425"/>
                  </a:lnTo>
                  <a:lnTo>
                    <a:pt x="1028" y="1119"/>
                  </a:lnTo>
                  <a:lnTo>
                    <a:pt x="1209" y="812"/>
                  </a:lnTo>
                  <a:lnTo>
                    <a:pt x="1407" y="560"/>
                  </a:lnTo>
                  <a:lnTo>
                    <a:pt x="1588" y="325"/>
                  </a:lnTo>
                  <a:lnTo>
                    <a:pt x="1786" y="145"/>
                  </a:lnTo>
                  <a:lnTo>
                    <a:pt x="1876" y="90"/>
                  </a:lnTo>
                  <a:lnTo>
                    <a:pt x="1967" y="36"/>
                  </a:lnTo>
                  <a:lnTo>
                    <a:pt x="2057" y="18"/>
                  </a:lnTo>
                  <a:lnTo>
                    <a:pt x="2129" y="0"/>
                  </a:lnTo>
                  <a:lnTo>
                    <a:pt x="2219" y="18"/>
                  </a:lnTo>
                  <a:lnTo>
                    <a:pt x="2291"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9"/>
            <p:cNvSpPr/>
            <p:nvPr/>
          </p:nvSpPr>
          <p:spPr>
            <a:xfrm>
              <a:off x="3891377" y="-1625878"/>
              <a:ext cx="73925" cy="34835"/>
            </a:xfrm>
            <a:custGeom>
              <a:rect b="b" l="l" r="r" t="t"/>
              <a:pathLst>
                <a:path extrusionOk="0" fill="none" h="1318" w="2797">
                  <a:moveTo>
                    <a:pt x="2778" y="181"/>
                  </a:move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lnTo>
                    <a:pt x="0" y="1318"/>
                  </a:lnTo>
                  <a:lnTo>
                    <a:pt x="415" y="1029"/>
                  </a:lnTo>
                  <a:lnTo>
                    <a:pt x="848" y="758"/>
                  </a:lnTo>
                  <a:lnTo>
                    <a:pt x="1335" y="452"/>
                  </a:lnTo>
                  <a:lnTo>
                    <a:pt x="1588" y="326"/>
                  </a:lnTo>
                  <a:lnTo>
                    <a:pt x="1822" y="199"/>
                  </a:lnTo>
                  <a:lnTo>
                    <a:pt x="2057" y="109"/>
                  </a:lnTo>
                  <a:lnTo>
                    <a:pt x="2273" y="37"/>
                  </a:lnTo>
                  <a:lnTo>
                    <a:pt x="2471" y="1"/>
                  </a:lnTo>
                  <a:lnTo>
                    <a:pt x="2544" y="1"/>
                  </a:lnTo>
                  <a:lnTo>
                    <a:pt x="2616" y="19"/>
                  </a:lnTo>
                  <a:lnTo>
                    <a:pt x="2670" y="37"/>
                  </a:lnTo>
                  <a:lnTo>
                    <a:pt x="2724" y="73"/>
                  </a:lnTo>
                  <a:lnTo>
                    <a:pt x="2760" y="127"/>
                  </a:lnTo>
                  <a:lnTo>
                    <a:pt x="2778"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9"/>
            <p:cNvSpPr/>
            <p:nvPr/>
          </p:nvSpPr>
          <p:spPr>
            <a:xfrm>
              <a:off x="3825565" y="-1820407"/>
              <a:ext cx="103976" cy="47230"/>
            </a:xfrm>
            <a:custGeom>
              <a:rect b="b" l="l" r="r" t="t"/>
              <a:pathLst>
                <a:path extrusionOk="0" fill="none" h="1787" w="3934">
                  <a:moveTo>
                    <a:pt x="3302" y="1083"/>
                  </a:moveTo>
                  <a:lnTo>
                    <a:pt x="3302" y="1083"/>
                  </a:lnTo>
                  <a:lnTo>
                    <a:pt x="2995" y="1281"/>
                  </a:lnTo>
                  <a:lnTo>
                    <a:pt x="2833" y="1390"/>
                  </a:lnTo>
                  <a:lnTo>
                    <a:pt x="2670" y="1480"/>
                  </a:lnTo>
                  <a:lnTo>
                    <a:pt x="2490" y="1570"/>
                  </a:lnTo>
                  <a:lnTo>
                    <a:pt x="2292" y="1642"/>
                  </a:lnTo>
                  <a:lnTo>
                    <a:pt x="2093" y="1714"/>
                  </a:lnTo>
                  <a:lnTo>
                    <a:pt x="1877" y="1750"/>
                  </a:lnTo>
                  <a:lnTo>
                    <a:pt x="1660" y="1787"/>
                  </a:lnTo>
                  <a:lnTo>
                    <a:pt x="1444" y="1787"/>
                  </a:lnTo>
                  <a:lnTo>
                    <a:pt x="1209" y="1768"/>
                  </a:lnTo>
                  <a:lnTo>
                    <a:pt x="975" y="1732"/>
                  </a:lnTo>
                  <a:lnTo>
                    <a:pt x="740" y="1660"/>
                  </a:lnTo>
                  <a:lnTo>
                    <a:pt x="488" y="1552"/>
                  </a:lnTo>
                  <a:lnTo>
                    <a:pt x="253" y="1426"/>
                  </a:lnTo>
                  <a:lnTo>
                    <a:pt x="1" y="1263"/>
                  </a:lnTo>
                  <a:lnTo>
                    <a:pt x="1" y="1263"/>
                  </a:lnTo>
                  <a:lnTo>
                    <a:pt x="37" y="1191"/>
                  </a:lnTo>
                  <a:lnTo>
                    <a:pt x="145" y="1011"/>
                  </a:lnTo>
                  <a:lnTo>
                    <a:pt x="217" y="903"/>
                  </a:lnTo>
                  <a:lnTo>
                    <a:pt x="325" y="776"/>
                  </a:lnTo>
                  <a:lnTo>
                    <a:pt x="452" y="632"/>
                  </a:lnTo>
                  <a:lnTo>
                    <a:pt x="614" y="506"/>
                  </a:lnTo>
                  <a:lnTo>
                    <a:pt x="776" y="379"/>
                  </a:lnTo>
                  <a:lnTo>
                    <a:pt x="993" y="271"/>
                  </a:lnTo>
                  <a:lnTo>
                    <a:pt x="1209" y="163"/>
                  </a:lnTo>
                  <a:lnTo>
                    <a:pt x="1462" y="73"/>
                  </a:lnTo>
                  <a:lnTo>
                    <a:pt x="1750" y="19"/>
                  </a:lnTo>
                  <a:lnTo>
                    <a:pt x="2075" y="1"/>
                  </a:lnTo>
                  <a:lnTo>
                    <a:pt x="2418" y="19"/>
                  </a:lnTo>
                  <a:lnTo>
                    <a:pt x="2779" y="73"/>
                  </a:lnTo>
                  <a:lnTo>
                    <a:pt x="2779" y="73"/>
                  </a:lnTo>
                  <a:lnTo>
                    <a:pt x="3049" y="127"/>
                  </a:lnTo>
                  <a:lnTo>
                    <a:pt x="3338" y="217"/>
                  </a:lnTo>
                  <a:lnTo>
                    <a:pt x="3627" y="325"/>
                  </a:lnTo>
                  <a:lnTo>
                    <a:pt x="3933" y="452"/>
                  </a:lnTo>
                  <a:lnTo>
                    <a:pt x="3933" y="452"/>
                  </a:lnTo>
                  <a:lnTo>
                    <a:pt x="3771" y="650"/>
                  </a:lnTo>
                  <a:lnTo>
                    <a:pt x="3572" y="848"/>
                  </a:lnTo>
                  <a:lnTo>
                    <a:pt x="3302" y="108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9"/>
            <p:cNvSpPr/>
            <p:nvPr/>
          </p:nvSpPr>
          <p:spPr>
            <a:xfrm>
              <a:off x="3781215" y="-1972514"/>
              <a:ext cx="88250" cy="57723"/>
            </a:xfrm>
            <a:custGeom>
              <a:rect b="b" l="l" r="r" t="t"/>
              <a:pathLst>
                <a:path extrusionOk="0" fill="none" h="2184" w="3339">
                  <a:moveTo>
                    <a:pt x="3302" y="2021"/>
                  </a:moveTo>
                  <a:lnTo>
                    <a:pt x="3302" y="2021"/>
                  </a:lnTo>
                  <a:lnTo>
                    <a:pt x="3248" y="2094"/>
                  </a:lnTo>
                  <a:lnTo>
                    <a:pt x="3176" y="2148"/>
                  </a:lnTo>
                  <a:lnTo>
                    <a:pt x="3104" y="2184"/>
                  </a:lnTo>
                  <a:lnTo>
                    <a:pt x="3014" y="2184"/>
                  </a:lnTo>
                  <a:lnTo>
                    <a:pt x="2923" y="2184"/>
                  </a:lnTo>
                  <a:lnTo>
                    <a:pt x="2797" y="2148"/>
                  </a:lnTo>
                  <a:lnTo>
                    <a:pt x="2689" y="2112"/>
                  </a:lnTo>
                  <a:lnTo>
                    <a:pt x="2563" y="2057"/>
                  </a:lnTo>
                  <a:lnTo>
                    <a:pt x="2563" y="2057"/>
                  </a:lnTo>
                  <a:lnTo>
                    <a:pt x="2364" y="1949"/>
                  </a:lnTo>
                  <a:lnTo>
                    <a:pt x="2166" y="1841"/>
                  </a:lnTo>
                  <a:lnTo>
                    <a:pt x="1769" y="1552"/>
                  </a:lnTo>
                  <a:lnTo>
                    <a:pt x="1354" y="1228"/>
                  </a:lnTo>
                  <a:lnTo>
                    <a:pt x="939" y="885"/>
                  </a:lnTo>
                  <a:lnTo>
                    <a:pt x="596" y="560"/>
                  </a:lnTo>
                  <a:lnTo>
                    <a:pt x="289" y="290"/>
                  </a:lnTo>
                  <a:lnTo>
                    <a:pt x="1" y="1"/>
                  </a:lnTo>
                  <a:lnTo>
                    <a:pt x="1" y="1"/>
                  </a:lnTo>
                  <a:lnTo>
                    <a:pt x="199" y="55"/>
                  </a:lnTo>
                  <a:lnTo>
                    <a:pt x="650" y="217"/>
                  </a:lnTo>
                  <a:lnTo>
                    <a:pt x="1228" y="434"/>
                  </a:lnTo>
                  <a:lnTo>
                    <a:pt x="1877" y="722"/>
                  </a:lnTo>
                  <a:lnTo>
                    <a:pt x="1877" y="722"/>
                  </a:lnTo>
                  <a:lnTo>
                    <a:pt x="2184" y="867"/>
                  </a:lnTo>
                  <a:lnTo>
                    <a:pt x="2490" y="1029"/>
                  </a:lnTo>
                  <a:lnTo>
                    <a:pt x="2761" y="1192"/>
                  </a:lnTo>
                  <a:lnTo>
                    <a:pt x="2995" y="1354"/>
                  </a:lnTo>
                  <a:lnTo>
                    <a:pt x="3176" y="1534"/>
                  </a:lnTo>
                  <a:lnTo>
                    <a:pt x="3230" y="1606"/>
                  </a:lnTo>
                  <a:lnTo>
                    <a:pt x="3284" y="1697"/>
                  </a:lnTo>
                  <a:lnTo>
                    <a:pt x="3320" y="1787"/>
                  </a:lnTo>
                  <a:lnTo>
                    <a:pt x="3338" y="1859"/>
                  </a:lnTo>
                  <a:lnTo>
                    <a:pt x="3320" y="1949"/>
                  </a:lnTo>
                  <a:lnTo>
                    <a:pt x="3302" y="202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9"/>
            <p:cNvSpPr/>
            <p:nvPr/>
          </p:nvSpPr>
          <p:spPr>
            <a:xfrm>
              <a:off x="3948096" y="-1990143"/>
              <a:ext cx="287056" cy="286580"/>
            </a:xfrm>
            <a:custGeom>
              <a:rect b="b" l="l" r="r" t="t"/>
              <a:pathLst>
                <a:path extrusionOk="0" fill="none" h="10843" w="10861">
                  <a:moveTo>
                    <a:pt x="10843" y="6080"/>
                  </a:moveTo>
                  <a:lnTo>
                    <a:pt x="10843" y="6080"/>
                  </a:lnTo>
                  <a:lnTo>
                    <a:pt x="10861" y="6134"/>
                  </a:lnTo>
                  <a:lnTo>
                    <a:pt x="10843" y="6188"/>
                  </a:lnTo>
                  <a:lnTo>
                    <a:pt x="10825" y="6242"/>
                  </a:lnTo>
                  <a:lnTo>
                    <a:pt x="10807" y="6296"/>
                  </a:lnTo>
                  <a:lnTo>
                    <a:pt x="10734" y="6368"/>
                  </a:lnTo>
                  <a:lnTo>
                    <a:pt x="10608" y="6441"/>
                  </a:lnTo>
                  <a:lnTo>
                    <a:pt x="10482" y="6495"/>
                  </a:lnTo>
                  <a:lnTo>
                    <a:pt x="10320" y="6531"/>
                  </a:lnTo>
                  <a:lnTo>
                    <a:pt x="10157" y="6567"/>
                  </a:lnTo>
                  <a:lnTo>
                    <a:pt x="9977" y="6585"/>
                  </a:lnTo>
                  <a:lnTo>
                    <a:pt x="9616" y="6585"/>
                  </a:lnTo>
                  <a:lnTo>
                    <a:pt x="9309" y="6585"/>
                  </a:lnTo>
                  <a:lnTo>
                    <a:pt x="8948" y="6567"/>
                  </a:lnTo>
                  <a:lnTo>
                    <a:pt x="8948" y="6567"/>
                  </a:lnTo>
                  <a:lnTo>
                    <a:pt x="9255" y="6729"/>
                  </a:lnTo>
                  <a:lnTo>
                    <a:pt x="9526" y="6892"/>
                  </a:lnTo>
                  <a:lnTo>
                    <a:pt x="9814" y="7108"/>
                  </a:lnTo>
                  <a:lnTo>
                    <a:pt x="9941" y="7234"/>
                  </a:lnTo>
                  <a:lnTo>
                    <a:pt x="10067" y="7361"/>
                  </a:lnTo>
                  <a:lnTo>
                    <a:pt x="10157" y="7487"/>
                  </a:lnTo>
                  <a:lnTo>
                    <a:pt x="10247" y="7613"/>
                  </a:lnTo>
                  <a:lnTo>
                    <a:pt x="10283" y="7758"/>
                  </a:lnTo>
                  <a:lnTo>
                    <a:pt x="10301" y="7902"/>
                  </a:lnTo>
                  <a:lnTo>
                    <a:pt x="10283" y="7974"/>
                  </a:lnTo>
                  <a:lnTo>
                    <a:pt x="10265" y="8046"/>
                  </a:lnTo>
                  <a:lnTo>
                    <a:pt x="10229" y="8118"/>
                  </a:lnTo>
                  <a:lnTo>
                    <a:pt x="10175" y="8190"/>
                  </a:lnTo>
                  <a:lnTo>
                    <a:pt x="10175" y="8190"/>
                  </a:lnTo>
                  <a:lnTo>
                    <a:pt x="10121" y="8245"/>
                  </a:lnTo>
                  <a:lnTo>
                    <a:pt x="10031" y="8281"/>
                  </a:lnTo>
                  <a:lnTo>
                    <a:pt x="9941" y="8299"/>
                  </a:lnTo>
                  <a:lnTo>
                    <a:pt x="9832" y="8299"/>
                  </a:lnTo>
                  <a:lnTo>
                    <a:pt x="9724" y="8281"/>
                  </a:lnTo>
                  <a:lnTo>
                    <a:pt x="9580" y="8245"/>
                  </a:lnTo>
                  <a:lnTo>
                    <a:pt x="9291" y="8136"/>
                  </a:lnTo>
                  <a:lnTo>
                    <a:pt x="8948" y="7974"/>
                  </a:lnTo>
                  <a:lnTo>
                    <a:pt x="8588" y="7758"/>
                  </a:lnTo>
                  <a:lnTo>
                    <a:pt x="8209" y="7523"/>
                  </a:lnTo>
                  <a:lnTo>
                    <a:pt x="7812" y="7270"/>
                  </a:lnTo>
                  <a:lnTo>
                    <a:pt x="7036" y="6711"/>
                  </a:lnTo>
                  <a:lnTo>
                    <a:pt x="6351" y="6188"/>
                  </a:lnTo>
                  <a:lnTo>
                    <a:pt x="5810" y="5737"/>
                  </a:lnTo>
                  <a:lnTo>
                    <a:pt x="5485" y="5466"/>
                  </a:lnTo>
                  <a:lnTo>
                    <a:pt x="5485" y="5466"/>
                  </a:lnTo>
                  <a:lnTo>
                    <a:pt x="5773" y="5755"/>
                  </a:lnTo>
                  <a:lnTo>
                    <a:pt x="6261" y="6224"/>
                  </a:lnTo>
                  <a:lnTo>
                    <a:pt x="6856" y="6819"/>
                  </a:lnTo>
                  <a:lnTo>
                    <a:pt x="7487" y="7505"/>
                  </a:lnTo>
                  <a:lnTo>
                    <a:pt x="7794" y="7848"/>
                  </a:lnTo>
                  <a:lnTo>
                    <a:pt x="8083" y="8190"/>
                  </a:lnTo>
                  <a:lnTo>
                    <a:pt x="8335" y="8515"/>
                  </a:lnTo>
                  <a:lnTo>
                    <a:pt x="8552" y="8822"/>
                  </a:lnTo>
                  <a:lnTo>
                    <a:pt x="8714" y="9111"/>
                  </a:lnTo>
                  <a:lnTo>
                    <a:pt x="8768" y="9237"/>
                  </a:lnTo>
                  <a:lnTo>
                    <a:pt x="8804" y="9363"/>
                  </a:lnTo>
                  <a:lnTo>
                    <a:pt x="8840" y="9471"/>
                  </a:lnTo>
                  <a:lnTo>
                    <a:pt x="8840" y="9562"/>
                  </a:lnTo>
                  <a:lnTo>
                    <a:pt x="8822" y="9652"/>
                  </a:lnTo>
                  <a:lnTo>
                    <a:pt x="8804" y="9724"/>
                  </a:lnTo>
                  <a:lnTo>
                    <a:pt x="8804" y="9724"/>
                  </a:lnTo>
                  <a:lnTo>
                    <a:pt x="8750" y="9778"/>
                  </a:lnTo>
                  <a:lnTo>
                    <a:pt x="8714" y="9814"/>
                  </a:lnTo>
                  <a:lnTo>
                    <a:pt x="8660" y="9832"/>
                  </a:lnTo>
                  <a:lnTo>
                    <a:pt x="8606" y="9850"/>
                  </a:lnTo>
                  <a:lnTo>
                    <a:pt x="8498" y="9850"/>
                  </a:lnTo>
                  <a:lnTo>
                    <a:pt x="8371" y="9814"/>
                  </a:lnTo>
                  <a:lnTo>
                    <a:pt x="8227" y="9742"/>
                  </a:lnTo>
                  <a:lnTo>
                    <a:pt x="8083" y="9652"/>
                  </a:lnTo>
                  <a:lnTo>
                    <a:pt x="7938" y="9543"/>
                  </a:lnTo>
                  <a:lnTo>
                    <a:pt x="7794" y="9435"/>
                  </a:lnTo>
                  <a:lnTo>
                    <a:pt x="7541" y="9183"/>
                  </a:lnTo>
                  <a:lnTo>
                    <a:pt x="7307" y="8948"/>
                  </a:lnTo>
                  <a:lnTo>
                    <a:pt x="7108" y="8714"/>
                  </a:lnTo>
                  <a:lnTo>
                    <a:pt x="7108" y="8714"/>
                  </a:lnTo>
                  <a:lnTo>
                    <a:pt x="7199" y="9020"/>
                  </a:lnTo>
                  <a:lnTo>
                    <a:pt x="7271" y="9327"/>
                  </a:lnTo>
                  <a:lnTo>
                    <a:pt x="7325" y="9670"/>
                  </a:lnTo>
                  <a:lnTo>
                    <a:pt x="7343" y="9868"/>
                  </a:lnTo>
                  <a:lnTo>
                    <a:pt x="7343" y="10049"/>
                  </a:lnTo>
                  <a:lnTo>
                    <a:pt x="7325" y="10211"/>
                  </a:lnTo>
                  <a:lnTo>
                    <a:pt x="7289" y="10373"/>
                  </a:lnTo>
                  <a:lnTo>
                    <a:pt x="7217" y="10500"/>
                  </a:lnTo>
                  <a:lnTo>
                    <a:pt x="7126" y="10608"/>
                  </a:lnTo>
                  <a:lnTo>
                    <a:pt x="7054" y="10662"/>
                  </a:lnTo>
                  <a:lnTo>
                    <a:pt x="6982" y="10698"/>
                  </a:lnTo>
                  <a:lnTo>
                    <a:pt x="6910" y="10716"/>
                  </a:lnTo>
                  <a:lnTo>
                    <a:pt x="6820" y="10734"/>
                  </a:lnTo>
                  <a:lnTo>
                    <a:pt x="6820" y="10734"/>
                  </a:lnTo>
                  <a:lnTo>
                    <a:pt x="6748" y="10734"/>
                  </a:lnTo>
                  <a:lnTo>
                    <a:pt x="6657" y="10716"/>
                  </a:lnTo>
                  <a:lnTo>
                    <a:pt x="6585" y="10644"/>
                  </a:lnTo>
                  <a:lnTo>
                    <a:pt x="6513" y="10572"/>
                  </a:lnTo>
                  <a:lnTo>
                    <a:pt x="6441" y="10464"/>
                  </a:lnTo>
                  <a:lnTo>
                    <a:pt x="6369" y="10355"/>
                  </a:lnTo>
                  <a:lnTo>
                    <a:pt x="6224" y="10049"/>
                  </a:lnTo>
                  <a:lnTo>
                    <a:pt x="6116" y="9688"/>
                  </a:lnTo>
                  <a:lnTo>
                    <a:pt x="5990" y="9273"/>
                  </a:lnTo>
                  <a:lnTo>
                    <a:pt x="5900" y="8840"/>
                  </a:lnTo>
                  <a:lnTo>
                    <a:pt x="5810" y="8371"/>
                  </a:lnTo>
                  <a:lnTo>
                    <a:pt x="5647" y="7433"/>
                  </a:lnTo>
                  <a:lnTo>
                    <a:pt x="5539" y="6549"/>
                  </a:lnTo>
                  <a:lnTo>
                    <a:pt x="5431" y="5485"/>
                  </a:lnTo>
                  <a:lnTo>
                    <a:pt x="5431" y="5485"/>
                  </a:lnTo>
                  <a:lnTo>
                    <a:pt x="5449" y="6531"/>
                  </a:lnTo>
                  <a:lnTo>
                    <a:pt x="5449" y="7379"/>
                  </a:lnTo>
                  <a:lnTo>
                    <a:pt x="5431" y="8317"/>
                  </a:lnTo>
                  <a:lnTo>
                    <a:pt x="5395" y="8786"/>
                  </a:lnTo>
                  <a:lnTo>
                    <a:pt x="5359" y="9219"/>
                  </a:lnTo>
                  <a:lnTo>
                    <a:pt x="5304" y="9652"/>
                  </a:lnTo>
                  <a:lnTo>
                    <a:pt x="5232" y="10013"/>
                  </a:lnTo>
                  <a:lnTo>
                    <a:pt x="5142" y="10337"/>
                  </a:lnTo>
                  <a:lnTo>
                    <a:pt x="5088" y="10482"/>
                  </a:lnTo>
                  <a:lnTo>
                    <a:pt x="5034" y="10590"/>
                  </a:lnTo>
                  <a:lnTo>
                    <a:pt x="4980" y="10698"/>
                  </a:lnTo>
                  <a:lnTo>
                    <a:pt x="4926" y="10770"/>
                  </a:lnTo>
                  <a:lnTo>
                    <a:pt x="4853" y="10824"/>
                  </a:lnTo>
                  <a:lnTo>
                    <a:pt x="4763" y="10842"/>
                  </a:lnTo>
                  <a:lnTo>
                    <a:pt x="4763" y="10842"/>
                  </a:lnTo>
                  <a:lnTo>
                    <a:pt x="4709" y="10842"/>
                  </a:lnTo>
                  <a:lnTo>
                    <a:pt x="4655" y="10842"/>
                  </a:lnTo>
                  <a:lnTo>
                    <a:pt x="4601" y="10824"/>
                  </a:lnTo>
                  <a:lnTo>
                    <a:pt x="4565" y="10806"/>
                  </a:lnTo>
                  <a:lnTo>
                    <a:pt x="4475" y="10716"/>
                  </a:lnTo>
                  <a:lnTo>
                    <a:pt x="4402" y="10608"/>
                  </a:lnTo>
                  <a:lnTo>
                    <a:pt x="4366" y="10482"/>
                  </a:lnTo>
                  <a:lnTo>
                    <a:pt x="4312" y="10319"/>
                  </a:lnTo>
                  <a:lnTo>
                    <a:pt x="4294" y="10157"/>
                  </a:lnTo>
                  <a:lnTo>
                    <a:pt x="4276" y="9976"/>
                  </a:lnTo>
                  <a:lnTo>
                    <a:pt x="4258" y="9616"/>
                  </a:lnTo>
                  <a:lnTo>
                    <a:pt x="4258" y="9291"/>
                  </a:lnTo>
                  <a:lnTo>
                    <a:pt x="4294" y="8948"/>
                  </a:lnTo>
                  <a:lnTo>
                    <a:pt x="4294" y="8948"/>
                  </a:lnTo>
                  <a:lnTo>
                    <a:pt x="4132" y="9255"/>
                  </a:lnTo>
                  <a:lnTo>
                    <a:pt x="3951" y="9525"/>
                  </a:lnTo>
                  <a:lnTo>
                    <a:pt x="3753" y="9796"/>
                  </a:lnTo>
                  <a:lnTo>
                    <a:pt x="3627" y="9940"/>
                  </a:lnTo>
                  <a:lnTo>
                    <a:pt x="3500" y="10067"/>
                  </a:lnTo>
                  <a:lnTo>
                    <a:pt x="3374" y="10157"/>
                  </a:lnTo>
                  <a:lnTo>
                    <a:pt x="3230" y="10229"/>
                  </a:lnTo>
                  <a:lnTo>
                    <a:pt x="3086" y="10283"/>
                  </a:lnTo>
                  <a:lnTo>
                    <a:pt x="2941" y="10283"/>
                  </a:lnTo>
                  <a:lnTo>
                    <a:pt x="2869" y="10283"/>
                  </a:lnTo>
                  <a:lnTo>
                    <a:pt x="2797" y="10247"/>
                  </a:lnTo>
                  <a:lnTo>
                    <a:pt x="2725" y="10229"/>
                  </a:lnTo>
                  <a:lnTo>
                    <a:pt x="2653" y="10175"/>
                  </a:lnTo>
                  <a:lnTo>
                    <a:pt x="2653" y="10175"/>
                  </a:lnTo>
                  <a:lnTo>
                    <a:pt x="2599" y="10121"/>
                  </a:lnTo>
                  <a:lnTo>
                    <a:pt x="2562" y="10031"/>
                  </a:lnTo>
                  <a:lnTo>
                    <a:pt x="2544" y="9940"/>
                  </a:lnTo>
                  <a:lnTo>
                    <a:pt x="2544" y="9832"/>
                  </a:lnTo>
                  <a:lnTo>
                    <a:pt x="2562" y="9706"/>
                  </a:lnTo>
                  <a:lnTo>
                    <a:pt x="2599" y="9580"/>
                  </a:lnTo>
                  <a:lnTo>
                    <a:pt x="2725" y="9273"/>
                  </a:lnTo>
                  <a:lnTo>
                    <a:pt x="2887" y="8930"/>
                  </a:lnTo>
                  <a:lnTo>
                    <a:pt x="3104" y="8569"/>
                  </a:lnTo>
                  <a:lnTo>
                    <a:pt x="3338" y="8172"/>
                  </a:lnTo>
                  <a:lnTo>
                    <a:pt x="3609" y="7776"/>
                  </a:lnTo>
                  <a:lnTo>
                    <a:pt x="4168" y="7018"/>
                  </a:lnTo>
                  <a:lnTo>
                    <a:pt x="4709" y="6314"/>
                  </a:lnTo>
                  <a:lnTo>
                    <a:pt x="5142" y="5773"/>
                  </a:lnTo>
                  <a:lnTo>
                    <a:pt x="5395" y="5466"/>
                  </a:lnTo>
                  <a:lnTo>
                    <a:pt x="5395" y="5466"/>
                  </a:lnTo>
                  <a:lnTo>
                    <a:pt x="4655" y="6242"/>
                  </a:lnTo>
                  <a:lnTo>
                    <a:pt x="4060" y="6838"/>
                  </a:lnTo>
                  <a:lnTo>
                    <a:pt x="3374" y="7469"/>
                  </a:lnTo>
                  <a:lnTo>
                    <a:pt x="3031" y="7776"/>
                  </a:lnTo>
                  <a:lnTo>
                    <a:pt x="2689" y="8064"/>
                  </a:lnTo>
                  <a:lnTo>
                    <a:pt x="2346" y="8317"/>
                  </a:lnTo>
                  <a:lnTo>
                    <a:pt x="2039" y="8533"/>
                  </a:lnTo>
                  <a:lnTo>
                    <a:pt x="1751" y="8696"/>
                  </a:lnTo>
                  <a:lnTo>
                    <a:pt x="1624" y="8768"/>
                  </a:lnTo>
                  <a:lnTo>
                    <a:pt x="1498" y="8804"/>
                  </a:lnTo>
                  <a:lnTo>
                    <a:pt x="1390" y="8840"/>
                  </a:lnTo>
                  <a:lnTo>
                    <a:pt x="1300" y="8840"/>
                  </a:lnTo>
                  <a:lnTo>
                    <a:pt x="1209" y="8822"/>
                  </a:lnTo>
                  <a:lnTo>
                    <a:pt x="1137" y="8786"/>
                  </a:lnTo>
                  <a:lnTo>
                    <a:pt x="1137" y="8786"/>
                  </a:lnTo>
                  <a:lnTo>
                    <a:pt x="1083" y="8750"/>
                  </a:lnTo>
                  <a:lnTo>
                    <a:pt x="1047" y="8714"/>
                  </a:lnTo>
                  <a:lnTo>
                    <a:pt x="1029" y="8660"/>
                  </a:lnTo>
                  <a:lnTo>
                    <a:pt x="1011" y="8605"/>
                  </a:lnTo>
                  <a:lnTo>
                    <a:pt x="1011" y="8497"/>
                  </a:lnTo>
                  <a:lnTo>
                    <a:pt x="1047" y="8353"/>
                  </a:lnTo>
                  <a:lnTo>
                    <a:pt x="1101" y="8227"/>
                  </a:lnTo>
                  <a:lnTo>
                    <a:pt x="1191" y="8082"/>
                  </a:lnTo>
                  <a:lnTo>
                    <a:pt x="1300" y="7938"/>
                  </a:lnTo>
                  <a:lnTo>
                    <a:pt x="1426" y="7794"/>
                  </a:lnTo>
                  <a:lnTo>
                    <a:pt x="1660" y="7541"/>
                  </a:lnTo>
                  <a:lnTo>
                    <a:pt x="1895" y="7307"/>
                  </a:lnTo>
                  <a:lnTo>
                    <a:pt x="2129" y="7108"/>
                  </a:lnTo>
                  <a:lnTo>
                    <a:pt x="2129" y="7108"/>
                  </a:lnTo>
                  <a:lnTo>
                    <a:pt x="1841" y="7198"/>
                  </a:lnTo>
                  <a:lnTo>
                    <a:pt x="1534" y="7270"/>
                  </a:lnTo>
                  <a:lnTo>
                    <a:pt x="1173" y="7325"/>
                  </a:lnTo>
                  <a:lnTo>
                    <a:pt x="993" y="7343"/>
                  </a:lnTo>
                  <a:lnTo>
                    <a:pt x="813" y="7343"/>
                  </a:lnTo>
                  <a:lnTo>
                    <a:pt x="650" y="7325"/>
                  </a:lnTo>
                  <a:lnTo>
                    <a:pt x="488" y="7270"/>
                  </a:lnTo>
                  <a:lnTo>
                    <a:pt x="344" y="7216"/>
                  </a:lnTo>
                  <a:lnTo>
                    <a:pt x="235" y="7108"/>
                  </a:lnTo>
                  <a:lnTo>
                    <a:pt x="199" y="7054"/>
                  </a:lnTo>
                  <a:lnTo>
                    <a:pt x="163" y="6982"/>
                  </a:lnTo>
                  <a:lnTo>
                    <a:pt x="127" y="6910"/>
                  </a:lnTo>
                  <a:lnTo>
                    <a:pt x="109" y="6819"/>
                  </a:lnTo>
                  <a:lnTo>
                    <a:pt x="109" y="6819"/>
                  </a:lnTo>
                  <a:lnTo>
                    <a:pt x="109" y="6747"/>
                  </a:lnTo>
                  <a:lnTo>
                    <a:pt x="145" y="6657"/>
                  </a:lnTo>
                  <a:lnTo>
                    <a:pt x="199" y="6585"/>
                  </a:lnTo>
                  <a:lnTo>
                    <a:pt x="271" y="6513"/>
                  </a:lnTo>
                  <a:lnTo>
                    <a:pt x="380" y="6441"/>
                  </a:lnTo>
                  <a:lnTo>
                    <a:pt x="506" y="6368"/>
                  </a:lnTo>
                  <a:lnTo>
                    <a:pt x="795" y="6224"/>
                  </a:lnTo>
                  <a:lnTo>
                    <a:pt x="1155" y="6116"/>
                  </a:lnTo>
                  <a:lnTo>
                    <a:pt x="1570" y="5990"/>
                  </a:lnTo>
                  <a:lnTo>
                    <a:pt x="2021" y="5899"/>
                  </a:lnTo>
                  <a:lnTo>
                    <a:pt x="2490" y="5809"/>
                  </a:lnTo>
                  <a:lnTo>
                    <a:pt x="3428" y="5647"/>
                  </a:lnTo>
                  <a:lnTo>
                    <a:pt x="4294" y="5539"/>
                  </a:lnTo>
                  <a:lnTo>
                    <a:pt x="5377" y="5430"/>
                  </a:lnTo>
                  <a:lnTo>
                    <a:pt x="5377" y="5430"/>
                  </a:lnTo>
                  <a:lnTo>
                    <a:pt x="4330" y="5448"/>
                  </a:lnTo>
                  <a:lnTo>
                    <a:pt x="3464" y="5448"/>
                  </a:lnTo>
                  <a:lnTo>
                    <a:pt x="2544" y="5430"/>
                  </a:lnTo>
                  <a:lnTo>
                    <a:pt x="2075" y="5394"/>
                  </a:lnTo>
                  <a:lnTo>
                    <a:pt x="1624" y="5358"/>
                  </a:lnTo>
                  <a:lnTo>
                    <a:pt x="1209" y="5304"/>
                  </a:lnTo>
                  <a:lnTo>
                    <a:pt x="831" y="5232"/>
                  </a:lnTo>
                  <a:lnTo>
                    <a:pt x="506" y="5142"/>
                  </a:lnTo>
                  <a:lnTo>
                    <a:pt x="380" y="5088"/>
                  </a:lnTo>
                  <a:lnTo>
                    <a:pt x="253" y="5034"/>
                  </a:lnTo>
                  <a:lnTo>
                    <a:pt x="163" y="4979"/>
                  </a:lnTo>
                  <a:lnTo>
                    <a:pt x="91" y="4907"/>
                  </a:lnTo>
                  <a:lnTo>
                    <a:pt x="37" y="4853"/>
                  </a:lnTo>
                  <a:lnTo>
                    <a:pt x="1" y="4763"/>
                  </a:lnTo>
                  <a:lnTo>
                    <a:pt x="1" y="4763"/>
                  </a:lnTo>
                  <a:lnTo>
                    <a:pt x="1" y="4709"/>
                  </a:lnTo>
                  <a:lnTo>
                    <a:pt x="1" y="4655"/>
                  </a:lnTo>
                  <a:lnTo>
                    <a:pt x="19" y="4601"/>
                  </a:lnTo>
                  <a:lnTo>
                    <a:pt x="55" y="4546"/>
                  </a:lnTo>
                  <a:lnTo>
                    <a:pt x="127" y="4474"/>
                  </a:lnTo>
                  <a:lnTo>
                    <a:pt x="235" y="4402"/>
                  </a:lnTo>
                  <a:lnTo>
                    <a:pt x="380" y="4348"/>
                  </a:lnTo>
                  <a:lnTo>
                    <a:pt x="524" y="4312"/>
                  </a:lnTo>
                  <a:lnTo>
                    <a:pt x="704" y="4294"/>
                  </a:lnTo>
                  <a:lnTo>
                    <a:pt x="867" y="4276"/>
                  </a:lnTo>
                  <a:lnTo>
                    <a:pt x="1227" y="4258"/>
                  </a:lnTo>
                  <a:lnTo>
                    <a:pt x="1552" y="4258"/>
                  </a:lnTo>
                  <a:lnTo>
                    <a:pt x="1913" y="4276"/>
                  </a:lnTo>
                  <a:lnTo>
                    <a:pt x="1913" y="4276"/>
                  </a:lnTo>
                  <a:lnTo>
                    <a:pt x="1606" y="4114"/>
                  </a:lnTo>
                  <a:lnTo>
                    <a:pt x="1336" y="3951"/>
                  </a:lnTo>
                  <a:lnTo>
                    <a:pt x="1047" y="3735"/>
                  </a:lnTo>
                  <a:lnTo>
                    <a:pt x="921" y="3626"/>
                  </a:lnTo>
                  <a:lnTo>
                    <a:pt x="795" y="3500"/>
                  </a:lnTo>
                  <a:lnTo>
                    <a:pt x="686" y="3356"/>
                  </a:lnTo>
                  <a:lnTo>
                    <a:pt x="614" y="3230"/>
                  </a:lnTo>
                  <a:lnTo>
                    <a:pt x="578" y="3085"/>
                  </a:lnTo>
                  <a:lnTo>
                    <a:pt x="560" y="2941"/>
                  </a:lnTo>
                  <a:lnTo>
                    <a:pt x="578" y="2869"/>
                  </a:lnTo>
                  <a:lnTo>
                    <a:pt x="596" y="2797"/>
                  </a:lnTo>
                  <a:lnTo>
                    <a:pt x="632" y="2724"/>
                  </a:lnTo>
                  <a:lnTo>
                    <a:pt x="686" y="2652"/>
                  </a:lnTo>
                  <a:lnTo>
                    <a:pt x="686" y="2652"/>
                  </a:lnTo>
                  <a:lnTo>
                    <a:pt x="740" y="2598"/>
                  </a:lnTo>
                  <a:lnTo>
                    <a:pt x="813" y="2562"/>
                  </a:lnTo>
                  <a:lnTo>
                    <a:pt x="921" y="2544"/>
                  </a:lnTo>
                  <a:lnTo>
                    <a:pt x="1029" y="2544"/>
                  </a:lnTo>
                  <a:lnTo>
                    <a:pt x="1137" y="2562"/>
                  </a:lnTo>
                  <a:lnTo>
                    <a:pt x="1282" y="2598"/>
                  </a:lnTo>
                  <a:lnTo>
                    <a:pt x="1588" y="2724"/>
                  </a:lnTo>
                  <a:lnTo>
                    <a:pt x="1931" y="2887"/>
                  </a:lnTo>
                  <a:lnTo>
                    <a:pt x="2292" y="3103"/>
                  </a:lnTo>
                  <a:lnTo>
                    <a:pt x="2671" y="3338"/>
                  </a:lnTo>
                  <a:lnTo>
                    <a:pt x="3068" y="3608"/>
                  </a:lnTo>
                  <a:lnTo>
                    <a:pt x="3843" y="4168"/>
                  </a:lnTo>
                  <a:lnTo>
                    <a:pt x="4529" y="4691"/>
                  </a:lnTo>
                  <a:lnTo>
                    <a:pt x="5070" y="5124"/>
                  </a:lnTo>
                  <a:lnTo>
                    <a:pt x="5377" y="5394"/>
                  </a:lnTo>
                  <a:lnTo>
                    <a:pt x="5377" y="5394"/>
                  </a:lnTo>
                  <a:lnTo>
                    <a:pt x="4619" y="4655"/>
                  </a:lnTo>
                  <a:lnTo>
                    <a:pt x="4024" y="4059"/>
                  </a:lnTo>
                  <a:lnTo>
                    <a:pt x="3374" y="3374"/>
                  </a:lnTo>
                  <a:lnTo>
                    <a:pt x="3068" y="3031"/>
                  </a:lnTo>
                  <a:lnTo>
                    <a:pt x="2779" y="2688"/>
                  </a:lnTo>
                  <a:lnTo>
                    <a:pt x="2526" y="2346"/>
                  </a:lnTo>
                  <a:lnTo>
                    <a:pt x="2310" y="2039"/>
                  </a:lnTo>
                  <a:lnTo>
                    <a:pt x="2148" y="1750"/>
                  </a:lnTo>
                  <a:lnTo>
                    <a:pt x="2093" y="1624"/>
                  </a:lnTo>
                  <a:lnTo>
                    <a:pt x="2039" y="1498"/>
                  </a:lnTo>
                  <a:lnTo>
                    <a:pt x="2021" y="1389"/>
                  </a:lnTo>
                  <a:lnTo>
                    <a:pt x="2003" y="1281"/>
                  </a:lnTo>
                  <a:lnTo>
                    <a:pt x="2021" y="1209"/>
                  </a:lnTo>
                  <a:lnTo>
                    <a:pt x="2057" y="1137"/>
                  </a:lnTo>
                  <a:lnTo>
                    <a:pt x="2057" y="1137"/>
                  </a:lnTo>
                  <a:lnTo>
                    <a:pt x="2093" y="1083"/>
                  </a:lnTo>
                  <a:lnTo>
                    <a:pt x="2148" y="1047"/>
                  </a:lnTo>
                  <a:lnTo>
                    <a:pt x="2184" y="1029"/>
                  </a:lnTo>
                  <a:lnTo>
                    <a:pt x="2238" y="1011"/>
                  </a:lnTo>
                  <a:lnTo>
                    <a:pt x="2364" y="1011"/>
                  </a:lnTo>
                  <a:lnTo>
                    <a:pt x="2490" y="1047"/>
                  </a:lnTo>
                  <a:lnTo>
                    <a:pt x="2635" y="1101"/>
                  </a:lnTo>
                  <a:lnTo>
                    <a:pt x="2761" y="1191"/>
                  </a:lnTo>
                  <a:lnTo>
                    <a:pt x="2905" y="1299"/>
                  </a:lnTo>
                  <a:lnTo>
                    <a:pt x="3049" y="1408"/>
                  </a:lnTo>
                  <a:lnTo>
                    <a:pt x="3320" y="1660"/>
                  </a:lnTo>
                  <a:lnTo>
                    <a:pt x="3537" y="1895"/>
                  </a:lnTo>
                  <a:lnTo>
                    <a:pt x="3753" y="2129"/>
                  </a:lnTo>
                  <a:lnTo>
                    <a:pt x="3753" y="2129"/>
                  </a:lnTo>
                  <a:lnTo>
                    <a:pt x="3663" y="1840"/>
                  </a:lnTo>
                  <a:lnTo>
                    <a:pt x="3591" y="1534"/>
                  </a:lnTo>
                  <a:lnTo>
                    <a:pt x="3519" y="1173"/>
                  </a:lnTo>
                  <a:lnTo>
                    <a:pt x="3519" y="993"/>
                  </a:lnTo>
                  <a:lnTo>
                    <a:pt x="3519" y="812"/>
                  </a:lnTo>
                  <a:lnTo>
                    <a:pt x="3537" y="632"/>
                  </a:lnTo>
                  <a:lnTo>
                    <a:pt x="3573" y="488"/>
                  </a:lnTo>
                  <a:lnTo>
                    <a:pt x="3645" y="343"/>
                  </a:lnTo>
                  <a:lnTo>
                    <a:pt x="3735" y="235"/>
                  </a:lnTo>
                  <a:lnTo>
                    <a:pt x="3789" y="199"/>
                  </a:lnTo>
                  <a:lnTo>
                    <a:pt x="3861" y="163"/>
                  </a:lnTo>
                  <a:lnTo>
                    <a:pt x="3951" y="127"/>
                  </a:lnTo>
                  <a:lnTo>
                    <a:pt x="4024" y="109"/>
                  </a:lnTo>
                  <a:lnTo>
                    <a:pt x="4024" y="109"/>
                  </a:lnTo>
                  <a:lnTo>
                    <a:pt x="4114" y="109"/>
                  </a:lnTo>
                  <a:lnTo>
                    <a:pt x="4186" y="145"/>
                  </a:lnTo>
                  <a:lnTo>
                    <a:pt x="4276" y="199"/>
                  </a:lnTo>
                  <a:lnTo>
                    <a:pt x="4348" y="271"/>
                  </a:lnTo>
                  <a:lnTo>
                    <a:pt x="4421" y="379"/>
                  </a:lnTo>
                  <a:lnTo>
                    <a:pt x="4493" y="506"/>
                  </a:lnTo>
                  <a:lnTo>
                    <a:pt x="4619" y="794"/>
                  </a:lnTo>
                  <a:lnTo>
                    <a:pt x="4745" y="1155"/>
                  </a:lnTo>
                  <a:lnTo>
                    <a:pt x="4853" y="1570"/>
                  </a:lnTo>
                  <a:lnTo>
                    <a:pt x="4962" y="2021"/>
                  </a:lnTo>
                  <a:lnTo>
                    <a:pt x="5052" y="2490"/>
                  </a:lnTo>
                  <a:lnTo>
                    <a:pt x="5196" y="3428"/>
                  </a:lnTo>
                  <a:lnTo>
                    <a:pt x="5323" y="4294"/>
                  </a:lnTo>
                  <a:lnTo>
                    <a:pt x="5395" y="4979"/>
                  </a:lnTo>
                  <a:lnTo>
                    <a:pt x="5431" y="5376"/>
                  </a:lnTo>
                  <a:lnTo>
                    <a:pt x="5431" y="5376"/>
                  </a:lnTo>
                  <a:lnTo>
                    <a:pt x="5395" y="4312"/>
                  </a:lnTo>
                  <a:lnTo>
                    <a:pt x="5395" y="3464"/>
                  </a:lnTo>
                  <a:lnTo>
                    <a:pt x="5431" y="2544"/>
                  </a:lnTo>
                  <a:lnTo>
                    <a:pt x="5467" y="2075"/>
                  </a:lnTo>
                  <a:lnTo>
                    <a:pt x="5503" y="1624"/>
                  </a:lnTo>
                  <a:lnTo>
                    <a:pt x="5557" y="1209"/>
                  </a:lnTo>
                  <a:lnTo>
                    <a:pt x="5629" y="830"/>
                  </a:lnTo>
                  <a:lnTo>
                    <a:pt x="5701" y="506"/>
                  </a:lnTo>
                  <a:lnTo>
                    <a:pt x="5755" y="379"/>
                  </a:lnTo>
                  <a:lnTo>
                    <a:pt x="5810" y="253"/>
                  </a:lnTo>
                  <a:lnTo>
                    <a:pt x="5864" y="163"/>
                  </a:lnTo>
                  <a:lnTo>
                    <a:pt x="5936" y="91"/>
                  </a:lnTo>
                  <a:lnTo>
                    <a:pt x="6008" y="37"/>
                  </a:lnTo>
                  <a:lnTo>
                    <a:pt x="6080" y="0"/>
                  </a:lnTo>
                  <a:lnTo>
                    <a:pt x="6080" y="0"/>
                  </a:lnTo>
                  <a:lnTo>
                    <a:pt x="6152" y="0"/>
                  </a:lnTo>
                  <a:lnTo>
                    <a:pt x="6206" y="0"/>
                  </a:lnTo>
                  <a:lnTo>
                    <a:pt x="6243" y="18"/>
                  </a:lnTo>
                  <a:lnTo>
                    <a:pt x="6297" y="55"/>
                  </a:lnTo>
                  <a:lnTo>
                    <a:pt x="6387" y="127"/>
                  </a:lnTo>
                  <a:lnTo>
                    <a:pt x="6441" y="235"/>
                  </a:lnTo>
                  <a:lnTo>
                    <a:pt x="6495" y="379"/>
                  </a:lnTo>
                  <a:lnTo>
                    <a:pt x="6531" y="524"/>
                  </a:lnTo>
                  <a:lnTo>
                    <a:pt x="6567" y="704"/>
                  </a:lnTo>
                  <a:lnTo>
                    <a:pt x="6585" y="866"/>
                  </a:lnTo>
                  <a:lnTo>
                    <a:pt x="6603" y="1227"/>
                  </a:lnTo>
                  <a:lnTo>
                    <a:pt x="6585" y="1552"/>
                  </a:lnTo>
                  <a:lnTo>
                    <a:pt x="6567" y="1913"/>
                  </a:lnTo>
                  <a:lnTo>
                    <a:pt x="6567" y="1913"/>
                  </a:lnTo>
                  <a:lnTo>
                    <a:pt x="6730" y="1606"/>
                  </a:lnTo>
                  <a:lnTo>
                    <a:pt x="6892" y="1335"/>
                  </a:lnTo>
                  <a:lnTo>
                    <a:pt x="7108" y="1047"/>
                  </a:lnTo>
                  <a:lnTo>
                    <a:pt x="7235" y="902"/>
                  </a:lnTo>
                  <a:lnTo>
                    <a:pt x="7361" y="794"/>
                  </a:lnTo>
                  <a:lnTo>
                    <a:pt x="7487" y="686"/>
                  </a:lnTo>
                  <a:lnTo>
                    <a:pt x="7632" y="614"/>
                  </a:lnTo>
                  <a:lnTo>
                    <a:pt x="7758" y="560"/>
                  </a:lnTo>
                  <a:lnTo>
                    <a:pt x="7902" y="560"/>
                  </a:lnTo>
                  <a:lnTo>
                    <a:pt x="7974" y="578"/>
                  </a:lnTo>
                  <a:lnTo>
                    <a:pt x="8047" y="596"/>
                  </a:lnTo>
                  <a:lnTo>
                    <a:pt x="8119" y="632"/>
                  </a:lnTo>
                  <a:lnTo>
                    <a:pt x="8191" y="668"/>
                  </a:lnTo>
                  <a:lnTo>
                    <a:pt x="8191" y="668"/>
                  </a:lnTo>
                  <a:lnTo>
                    <a:pt x="8263" y="740"/>
                  </a:lnTo>
                  <a:lnTo>
                    <a:pt x="8299" y="812"/>
                  </a:lnTo>
                  <a:lnTo>
                    <a:pt x="8299" y="902"/>
                  </a:lnTo>
                  <a:lnTo>
                    <a:pt x="8299" y="1011"/>
                  </a:lnTo>
                  <a:lnTo>
                    <a:pt x="8281" y="1137"/>
                  </a:lnTo>
                  <a:lnTo>
                    <a:pt x="8245" y="1263"/>
                  </a:lnTo>
                  <a:lnTo>
                    <a:pt x="8137" y="1570"/>
                  </a:lnTo>
                  <a:lnTo>
                    <a:pt x="7974" y="1913"/>
                  </a:lnTo>
                  <a:lnTo>
                    <a:pt x="7758" y="2273"/>
                  </a:lnTo>
                  <a:lnTo>
                    <a:pt x="7523" y="2652"/>
                  </a:lnTo>
                  <a:lnTo>
                    <a:pt x="7271" y="3049"/>
                  </a:lnTo>
                  <a:lnTo>
                    <a:pt x="6712" y="3807"/>
                  </a:lnTo>
                  <a:lnTo>
                    <a:pt x="6188" y="4510"/>
                  </a:lnTo>
                  <a:lnTo>
                    <a:pt x="5737" y="5052"/>
                  </a:lnTo>
                  <a:lnTo>
                    <a:pt x="5467" y="5376"/>
                  </a:lnTo>
                  <a:lnTo>
                    <a:pt x="5467" y="5376"/>
                  </a:lnTo>
                  <a:lnTo>
                    <a:pt x="5755" y="5070"/>
                  </a:lnTo>
                  <a:lnTo>
                    <a:pt x="6224" y="4583"/>
                  </a:lnTo>
                  <a:lnTo>
                    <a:pt x="6820" y="3987"/>
                  </a:lnTo>
                  <a:lnTo>
                    <a:pt x="7505" y="3356"/>
                  </a:lnTo>
                  <a:lnTo>
                    <a:pt x="7848" y="3049"/>
                  </a:lnTo>
                  <a:lnTo>
                    <a:pt x="8191" y="2761"/>
                  </a:lnTo>
                  <a:lnTo>
                    <a:pt x="8516" y="2508"/>
                  </a:lnTo>
                  <a:lnTo>
                    <a:pt x="8822" y="2310"/>
                  </a:lnTo>
                  <a:lnTo>
                    <a:pt x="9111" y="2147"/>
                  </a:lnTo>
                  <a:lnTo>
                    <a:pt x="9237" y="2075"/>
                  </a:lnTo>
                  <a:lnTo>
                    <a:pt x="9363" y="2039"/>
                  </a:lnTo>
                  <a:lnTo>
                    <a:pt x="9472" y="2021"/>
                  </a:lnTo>
                  <a:lnTo>
                    <a:pt x="9562" y="2003"/>
                  </a:lnTo>
                  <a:lnTo>
                    <a:pt x="9652" y="2021"/>
                  </a:lnTo>
                  <a:lnTo>
                    <a:pt x="9724" y="2057"/>
                  </a:lnTo>
                  <a:lnTo>
                    <a:pt x="9724" y="2057"/>
                  </a:lnTo>
                  <a:lnTo>
                    <a:pt x="9778" y="2093"/>
                  </a:lnTo>
                  <a:lnTo>
                    <a:pt x="9814" y="2147"/>
                  </a:lnTo>
                  <a:lnTo>
                    <a:pt x="9832" y="2183"/>
                  </a:lnTo>
                  <a:lnTo>
                    <a:pt x="9850" y="2237"/>
                  </a:lnTo>
                  <a:lnTo>
                    <a:pt x="9850" y="2364"/>
                  </a:lnTo>
                  <a:lnTo>
                    <a:pt x="9814" y="2490"/>
                  </a:lnTo>
                  <a:lnTo>
                    <a:pt x="9742" y="2616"/>
                  </a:lnTo>
                  <a:lnTo>
                    <a:pt x="9652" y="2761"/>
                  </a:lnTo>
                  <a:lnTo>
                    <a:pt x="9562" y="2905"/>
                  </a:lnTo>
                  <a:lnTo>
                    <a:pt x="9436" y="3049"/>
                  </a:lnTo>
                  <a:lnTo>
                    <a:pt x="9183" y="3320"/>
                  </a:lnTo>
                  <a:lnTo>
                    <a:pt x="8967" y="3536"/>
                  </a:lnTo>
                  <a:lnTo>
                    <a:pt x="8714" y="3753"/>
                  </a:lnTo>
                  <a:lnTo>
                    <a:pt x="8714" y="3753"/>
                  </a:lnTo>
                  <a:lnTo>
                    <a:pt x="9021" y="3644"/>
                  </a:lnTo>
                  <a:lnTo>
                    <a:pt x="9327" y="3572"/>
                  </a:lnTo>
                  <a:lnTo>
                    <a:pt x="9688" y="3518"/>
                  </a:lnTo>
                  <a:lnTo>
                    <a:pt x="9869" y="3500"/>
                  </a:lnTo>
                  <a:lnTo>
                    <a:pt x="10049" y="3518"/>
                  </a:lnTo>
                  <a:lnTo>
                    <a:pt x="10211" y="3536"/>
                  </a:lnTo>
                  <a:lnTo>
                    <a:pt x="10374" y="3572"/>
                  </a:lnTo>
                  <a:lnTo>
                    <a:pt x="10500" y="3644"/>
                  </a:lnTo>
                  <a:lnTo>
                    <a:pt x="10626" y="3735"/>
                  </a:lnTo>
                  <a:lnTo>
                    <a:pt x="10662" y="3789"/>
                  </a:lnTo>
                  <a:lnTo>
                    <a:pt x="10698" y="3861"/>
                  </a:lnTo>
                  <a:lnTo>
                    <a:pt x="10734" y="3933"/>
                  </a:lnTo>
                  <a:lnTo>
                    <a:pt x="10752" y="4023"/>
                  </a:lnTo>
                  <a:lnTo>
                    <a:pt x="10752" y="4023"/>
                  </a:lnTo>
                  <a:lnTo>
                    <a:pt x="10734" y="4114"/>
                  </a:lnTo>
                  <a:lnTo>
                    <a:pt x="10716" y="4186"/>
                  </a:lnTo>
                  <a:lnTo>
                    <a:pt x="10662" y="4276"/>
                  </a:lnTo>
                  <a:lnTo>
                    <a:pt x="10572" y="4348"/>
                  </a:lnTo>
                  <a:lnTo>
                    <a:pt x="10482" y="4420"/>
                  </a:lnTo>
                  <a:lnTo>
                    <a:pt x="10356" y="4492"/>
                  </a:lnTo>
                  <a:lnTo>
                    <a:pt x="10049" y="4619"/>
                  </a:lnTo>
                  <a:lnTo>
                    <a:pt x="9688" y="4745"/>
                  </a:lnTo>
                  <a:lnTo>
                    <a:pt x="9291" y="4853"/>
                  </a:lnTo>
                  <a:lnTo>
                    <a:pt x="8840" y="4961"/>
                  </a:lnTo>
                  <a:lnTo>
                    <a:pt x="8371" y="5052"/>
                  </a:lnTo>
                  <a:lnTo>
                    <a:pt x="7433" y="5196"/>
                  </a:lnTo>
                  <a:lnTo>
                    <a:pt x="6567" y="5304"/>
                  </a:lnTo>
                  <a:lnTo>
                    <a:pt x="5485" y="5430"/>
                  </a:lnTo>
                  <a:lnTo>
                    <a:pt x="5485" y="5430"/>
                  </a:lnTo>
                  <a:lnTo>
                    <a:pt x="6531" y="5394"/>
                  </a:lnTo>
                  <a:lnTo>
                    <a:pt x="7379" y="5394"/>
                  </a:lnTo>
                  <a:lnTo>
                    <a:pt x="8317" y="5430"/>
                  </a:lnTo>
                  <a:lnTo>
                    <a:pt x="8786" y="5448"/>
                  </a:lnTo>
                  <a:lnTo>
                    <a:pt x="9237" y="5503"/>
                  </a:lnTo>
                  <a:lnTo>
                    <a:pt x="9652" y="5557"/>
                  </a:lnTo>
                  <a:lnTo>
                    <a:pt x="10031" y="5611"/>
                  </a:lnTo>
                  <a:lnTo>
                    <a:pt x="10338" y="5701"/>
                  </a:lnTo>
                  <a:lnTo>
                    <a:pt x="10482" y="5755"/>
                  </a:lnTo>
                  <a:lnTo>
                    <a:pt x="10590" y="5809"/>
                  </a:lnTo>
                  <a:lnTo>
                    <a:pt x="10698" y="5863"/>
                  </a:lnTo>
                  <a:lnTo>
                    <a:pt x="10771" y="5936"/>
                  </a:lnTo>
                  <a:lnTo>
                    <a:pt x="10825" y="6008"/>
                  </a:lnTo>
                  <a:lnTo>
                    <a:pt x="10843" y="60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9"/>
            <p:cNvSpPr/>
            <p:nvPr/>
          </p:nvSpPr>
          <p:spPr>
            <a:xfrm>
              <a:off x="4325734" y="-1725046"/>
              <a:ext cx="88699" cy="19585"/>
            </a:xfrm>
            <a:custGeom>
              <a:rect b="b" l="l" r="r" t="t"/>
              <a:pathLst>
                <a:path extrusionOk="0" fill="none" h="741" w="3356">
                  <a:moveTo>
                    <a:pt x="3229" y="289"/>
                  </a:moveTo>
                  <a:lnTo>
                    <a:pt x="3229" y="289"/>
                  </a:lnTo>
                  <a:lnTo>
                    <a:pt x="3229" y="289"/>
                  </a:lnTo>
                  <a:lnTo>
                    <a:pt x="2598" y="452"/>
                  </a:lnTo>
                  <a:lnTo>
                    <a:pt x="2165" y="542"/>
                  </a:lnTo>
                  <a:lnTo>
                    <a:pt x="1678" y="632"/>
                  </a:lnTo>
                  <a:lnTo>
                    <a:pt x="1209" y="704"/>
                  </a:lnTo>
                  <a:lnTo>
                    <a:pt x="992" y="722"/>
                  </a:lnTo>
                  <a:lnTo>
                    <a:pt x="776" y="740"/>
                  </a:lnTo>
                  <a:lnTo>
                    <a:pt x="578" y="740"/>
                  </a:lnTo>
                  <a:lnTo>
                    <a:pt x="397" y="722"/>
                  </a:lnTo>
                  <a:lnTo>
                    <a:pt x="253" y="686"/>
                  </a:lnTo>
                  <a:lnTo>
                    <a:pt x="127" y="632"/>
                  </a:lnTo>
                  <a:lnTo>
                    <a:pt x="127" y="632"/>
                  </a:lnTo>
                  <a:lnTo>
                    <a:pt x="72" y="578"/>
                  </a:lnTo>
                  <a:lnTo>
                    <a:pt x="36" y="542"/>
                  </a:lnTo>
                  <a:lnTo>
                    <a:pt x="18" y="470"/>
                  </a:lnTo>
                  <a:lnTo>
                    <a:pt x="0" y="397"/>
                  </a:lnTo>
                  <a:lnTo>
                    <a:pt x="0" y="397"/>
                  </a:lnTo>
                  <a:lnTo>
                    <a:pt x="0" y="325"/>
                  </a:lnTo>
                  <a:lnTo>
                    <a:pt x="36" y="271"/>
                  </a:lnTo>
                  <a:lnTo>
                    <a:pt x="72" y="217"/>
                  </a:lnTo>
                  <a:lnTo>
                    <a:pt x="127" y="163"/>
                  </a:lnTo>
                  <a:lnTo>
                    <a:pt x="217" y="127"/>
                  </a:lnTo>
                  <a:lnTo>
                    <a:pt x="289" y="91"/>
                  </a:lnTo>
                  <a:lnTo>
                    <a:pt x="505" y="37"/>
                  </a:lnTo>
                  <a:lnTo>
                    <a:pt x="758" y="1"/>
                  </a:lnTo>
                  <a:lnTo>
                    <a:pt x="1047" y="1"/>
                  </a:lnTo>
                  <a:lnTo>
                    <a:pt x="1353" y="1"/>
                  </a:lnTo>
                  <a:lnTo>
                    <a:pt x="1660" y="19"/>
                  </a:lnTo>
                  <a:lnTo>
                    <a:pt x="2273" y="91"/>
                  </a:lnTo>
                  <a:lnTo>
                    <a:pt x="2814" y="163"/>
                  </a:lnTo>
                  <a:lnTo>
                    <a:pt x="3356" y="253"/>
                  </a:lnTo>
                  <a:lnTo>
                    <a:pt x="3356" y="253"/>
                  </a:lnTo>
                  <a:lnTo>
                    <a:pt x="3229" y="28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9"/>
            <p:cNvSpPr/>
            <p:nvPr/>
          </p:nvSpPr>
          <p:spPr>
            <a:xfrm>
              <a:off x="4336703" y="-1778435"/>
              <a:ext cx="92029" cy="52464"/>
            </a:xfrm>
            <a:custGeom>
              <a:rect b="b" l="l" r="r" t="t"/>
              <a:pathLst>
                <a:path extrusionOk="0" fill="none" h="1985" w="3482">
                  <a:moveTo>
                    <a:pt x="18" y="180"/>
                  </a:moveTo>
                  <a:lnTo>
                    <a:pt x="18" y="180"/>
                  </a:lnTo>
                  <a:lnTo>
                    <a:pt x="72" y="108"/>
                  </a:lnTo>
                  <a:lnTo>
                    <a:pt x="126" y="54"/>
                  </a:lnTo>
                  <a:lnTo>
                    <a:pt x="199" y="18"/>
                  </a:lnTo>
                  <a:lnTo>
                    <a:pt x="289" y="0"/>
                  </a:lnTo>
                  <a:lnTo>
                    <a:pt x="379" y="0"/>
                  </a:lnTo>
                  <a:lnTo>
                    <a:pt x="487" y="18"/>
                  </a:lnTo>
                  <a:lnTo>
                    <a:pt x="722" y="90"/>
                  </a:lnTo>
                  <a:lnTo>
                    <a:pt x="992" y="199"/>
                  </a:lnTo>
                  <a:lnTo>
                    <a:pt x="1281" y="361"/>
                  </a:lnTo>
                  <a:lnTo>
                    <a:pt x="1588" y="541"/>
                  </a:lnTo>
                  <a:lnTo>
                    <a:pt x="1894" y="740"/>
                  </a:lnTo>
                  <a:lnTo>
                    <a:pt x="2490" y="1173"/>
                  </a:lnTo>
                  <a:lnTo>
                    <a:pt x="2995" y="1570"/>
                  </a:lnTo>
                  <a:lnTo>
                    <a:pt x="3482" y="1984"/>
                  </a:lnTo>
                  <a:lnTo>
                    <a:pt x="3482" y="1984"/>
                  </a:lnTo>
                  <a:lnTo>
                    <a:pt x="2887" y="1822"/>
                  </a:lnTo>
                  <a:lnTo>
                    <a:pt x="2291" y="1642"/>
                  </a:lnTo>
                  <a:lnTo>
                    <a:pt x="1606" y="1425"/>
                  </a:lnTo>
                  <a:lnTo>
                    <a:pt x="1281" y="1281"/>
                  </a:lnTo>
                  <a:lnTo>
                    <a:pt x="956" y="1155"/>
                  </a:lnTo>
                  <a:lnTo>
                    <a:pt x="668" y="1010"/>
                  </a:lnTo>
                  <a:lnTo>
                    <a:pt x="415" y="848"/>
                  </a:lnTo>
                  <a:lnTo>
                    <a:pt x="199" y="686"/>
                  </a:lnTo>
                  <a:lnTo>
                    <a:pt x="126" y="613"/>
                  </a:lnTo>
                  <a:lnTo>
                    <a:pt x="72" y="523"/>
                  </a:lnTo>
                  <a:lnTo>
                    <a:pt x="18" y="433"/>
                  </a:lnTo>
                  <a:lnTo>
                    <a:pt x="0" y="361"/>
                  </a:lnTo>
                  <a:lnTo>
                    <a:pt x="0" y="271"/>
                  </a:lnTo>
                  <a:lnTo>
                    <a:pt x="18" y="1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9"/>
            <p:cNvSpPr/>
            <p:nvPr/>
          </p:nvSpPr>
          <p:spPr>
            <a:xfrm>
              <a:off x="4373415" y="-1815147"/>
              <a:ext cx="44825" cy="68189"/>
            </a:xfrm>
            <a:custGeom>
              <a:rect b="b" l="l" r="r" t="t"/>
              <a:pathLst>
                <a:path extrusionOk="0" fill="none" h="2580" w="1696">
                  <a:moveTo>
                    <a:pt x="1696" y="2580"/>
                  </a:moveTo>
                  <a:lnTo>
                    <a:pt x="1696" y="2580"/>
                  </a:lnTo>
                  <a:lnTo>
                    <a:pt x="1353" y="2219"/>
                  </a:lnTo>
                  <a:lnTo>
                    <a:pt x="1010" y="1840"/>
                  </a:lnTo>
                  <a:lnTo>
                    <a:pt x="650" y="1407"/>
                  </a:lnTo>
                  <a:lnTo>
                    <a:pt x="469" y="1173"/>
                  </a:lnTo>
                  <a:lnTo>
                    <a:pt x="325" y="956"/>
                  </a:lnTo>
                  <a:lnTo>
                    <a:pt x="181" y="740"/>
                  </a:lnTo>
                  <a:lnTo>
                    <a:pt x="90" y="541"/>
                  </a:lnTo>
                  <a:lnTo>
                    <a:pt x="18" y="361"/>
                  </a:lnTo>
                  <a:lnTo>
                    <a:pt x="0" y="289"/>
                  </a:lnTo>
                  <a:lnTo>
                    <a:pt x="0" y="217"/>
                  </a:lnTo>
                  <a:lnTo>
                    <a:pt x="18" y="144"/>
                  </a:lnTo>
                  <a:lnTo>
                    <a:pt x="54" y="90"/>
                  </a:lnTo>
                  <a:lnTo>
                    <a:pt x="90" y="54"/>
                  </a:lnTo>
                  <a:lnTo>
                    <a:pt x="163" y="18"/>
                  </a:lnTo>
                  <a:lnTo>
                    <a:pt x="163" y="18"/>
                  </a:lnTo>
                  <a:lnTo>
                    <a:pt x="235" y="0"/>
                  </a:lnTo>
                  <a:lnTo>
                    <a:pt x="307" y="0"/>
                  </a:lnTo>
                  <a:lnTo>
                    <a:pt x="379" y="18"/>
                  </a:lnTo>
                  <a:lnTo>
                    <a:pt x="433" y="36"/>
                  </a:lnTo>
                  <a:lnTo>
                    <a:pt x="505" y="90"/>
                  </a:lnTo>
                  <a:lnTo>
                    <a:pt x="578" y="144"/>
                  </a:lnTo>
                  <a:lnTo>
                    <a:pt x="722" y="289"/>
                  </a:lnTo>
                  <a:lnTo>
                    <a:pt x="848" y="487"/>
                  </a:lnTo>
                  <a:lnTo>
                    <a:pt x="974" y="704"/>
                  </a:lnTo>
                  <a:lnTo>
                    <a:pt x="1101" y="938"/>
                  </a:lnTo>
                  <a:lnTo>
                    <a:pt x="1209" y="1191"/>
                  </a:lnTo>
                  <a:lnTo>
                    <a:pt x="1407" y="1696"/>
                  </a:lnTo>
                  <a:lnTo>
                    <a:pt x="1570" y="2147"/>
                  </a:lnTo>
                  <a:lnTo>
                    <a:pt x="1696" y="25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9"/>
            <p:cNvSpPr/>
            <p:nvPr/>
          </p:nvSpPr>
          <p:spPr>
            <a:xfrm>
              <a:off x="4257544" y="-1921952"/>
              <a:ext cx="103024" cy="48182"/>
            </a:xfrm>
            <a:custGeom>
              <a:rect b="b" l="l" r="r" t="t"/>
              <a:pathLst>
                <a:path extrusionOk="0" fill="none" h="1823" w="3898">
                  <a:moveTo>
                    <a:pt x="1" y="1425"/>
                  </a:moveTo>
                  <a:lnTo>
                    <a:pt x="1" y="1425"/>
                  </a:lnTo>
                  <a:lnTo>
                    <a:pt x="73" y="1335"/>
                  </a:lnTo>
                  <a:lnTo>
                    <a:pt x="307" y="1083"/>
                  </a:lnTo>
                  <a:lnTo>
                    <a:pt x="470" y="920"/>
                  </a:lnTo>
                  <a:lnTo>
                    <a:pt x="668" y="740"/>
                  </a:lnTo>
                  <a:lnTo>
                    <a:pt x="885" y="577"/>
                  </a:lnTo>
                  <a:lnTo>
                    <a:pt x="1137" y="397"/>
                  </a:lnTo>
                  <a:lnTo>
                    <a:pt x="1408" y="253"/>
                  </a:lnTo>
                  <a:lnTo>
                    <a:pt x="1714" y="144"/>
                  </a:lnTo>
                  <a:lnTo>
                    <a:pt x="1877" y="90"/>
                  </a:lnTo>
                  <a:lnTo>
                    <a:pt x="2039" y="54"/>
                  </a:lnTo>
                  <a:lnTo>
                    <a:pt x="2201" y="18"/>
                  </a:lnTo>
                  <a:lnTo>
                    <a:pt x="2382" y="18"/>
                  </a:lnTo>
                  <a:lnTo>
                    <a:pt x="2562" y="0"/>
                  </a:lnTo>
                  <a:lnTo>
                    <a:pt x="2743" y="18"/>
                  </a:lnTo>
                  <a:lnTo>
                    <a:pt x="2923" y="54"/>
                  </a:lnTo>
                  <a:lnTo>
                    <a:pt x="3121" y="90"/>
                  </a:lnTo>
                  <a:lnTo>
                    <a:pt x="3302" y="162"/>
                  </a:lnTo>
                  <a:lnTo>
                    <a:pt x="3500" y="253"/>
                  </a:lnTo>
                  <a:lnTo>
                    <a:pt x="3699" y="361"/>
                  </a:lnTo>
                  <a:lnTo>
                    <a:pt x="3897" y="487"/>
                  </a:lnTo>
                  <a:lnTo>
                    <a:pt x="3897" y="487"/>
                  </a:lnTo>
                  <a:lnTo>
                    <a:pt x="3861" y="577"/>
                  </a:lnTo>
                  <a:lnTo>
                    <a:pt x="3717" y="812"/>
                  </a:lnTo>
                  <a:lnTo>
                    <a:pt x="3609" y="956"/>
                  </a:lnTo>
                  <a:lnTo>
                    <a:pt x="3464" y="1119"/>
                  </a:lnTo>
                  <a:lnTo>
                    <a:pt x="3284" y="1281"/>
                  </a:lnTo>
                  <a:lnTo>
                    <a:pt x="3085" y="1425"/>
                  </a:lnTo>
                  <a:lnTo>
                    <a:pt x="2833" y="1570"/>
                  </a:lnTo>
                  <a:lnTo>
                    <a:pt x="2562" y="1678"/>
                  </a:lnTo>
                  <a:lnTo>
                    <a:pt x="2400" y="1732"/>
                  </a:lnTo>
                  <a:lnTo>
                    <a:pt x="2238" y="1768"/>
                  </a:lnTo>
                  <a:lnTo>
                    <a:pt x="2057" y="1804"/>
                  </a:lnTo>
                  <a:lnTo>
                    <a:pt x="1877" y="1822"/>
                  </a:lnTo>
                  <a:lnTo>
                    <a:pt x="1678" y="1822"/>
                  </a:lnTo>
                  <a:lnTo>
                    <a:pt x="1480" y="1804"/>
                  </a:lnTo>
                  <a:lnTo>
                    <a:pt x="1263" y="1786"/>
                  </a:lnTo>
                  <a:lnTo>
                    <a:pt x="1029" y="1750"/>
                  </a:lnTo>
                  <a:lnTo>
                    <a:pt x="794" y="1696"/>
                  </a:lnTo>
                  <a:lnTo>
                    <a:pt x="542" y="1624"/>
                  </a:lnTo>
                  <a:lnTo>
                    <a:pt x="271" y="1534"/>
                  </a:lnTo>
                  <a:lnTo>
                    <a:pt x="1" y="1425"/>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9"/>
            <p:cNvSpPr/>
            <p:nvPr/>
          </p:nvSpPr>
          <p:spPr>
            <a:xfrm>
              <a:off x="4314766" y="-2093618"/>
              <a:ext cx="20536" cy="88250"/>
            </a:xfrm>
            <a:custGeom>
              <a:rect b="b" l="l" r="r" t="t"/>
              <a:pathLst>
                <a:path extrusionOk="0" fill="none" h="3339" w="777">
                  <a:moveTo>
                    <a:pt x="469" y="3338"/>
                  </a:moveTo>
                  <a:lnTo>
                    <a:pt x="469" y="3338"/>
                  </a:lnTo>
                  <a:lnTo>
                    <a:pt x="397" y="3338"/>
                  </a:lnTo>
                  <a:lnTo>
                    <a:pt x="325" y="3320"/>
                  </a:lnTo>
                  <a:lnTo>
                    <a:pt x="271" y="3284"/>
                  </a:lnTo>
                  <a:lnTo>
                    <a:pt x="217" y="3212"/>
                  </a:lnTo>
                  <a:lnTo>
                    <a:pt x="181" y="3140"/>
                  </a:lnTo>
                  <a:lnTo>
                    <a:pt x="145" y="3068"/>
                  </a:lnTo>
                  <a:lnTo>
                    <a:pt x="73" y="2851"/>
                  </a:lnTo>
                  <a:lnTo>
                    <a:pt x="36" y="2599"/>
                  </a:lnTo>
                  <a:lnTo>
                    <a:pt x="0" y="2310"/>
                  </a:lnTo>
                  <a:lnTo>
                    <a:pt x="0" y="2021"/>
                  </a:lnTo>
                  <a:lnTo>
                    <a:pt x="0" y="1697"/>
                  </a:lnTo>
                  <a:lnTo>
                    <a:pt x="36" y="1083"/>
                  </a:lnTo>
                  <a:lnTo>
                    <a:pt x="91" y="524"/>
                  </a:lnTo>
                  <a:lnTo>
                    <a:pt x="145" y="1"/>
                  </a:lnTo>
                  <a:lnTo>
                    <a:pt x="145" y="1"/>
                  </a:lnTo>
                  <a:lnTo>
                    <a:pt x="325" y="506"/>
                  </a:lnTo>
                  <a:lnTo>
                    <a:pt x="469" y="1047"/>
                  </a:lnTo>
                  <a:lnTo>
                    <a:pt x="614" y="1642"/>
                  </a:lnTo>
                  <a:lnTo>
                    <a:pt x="686" y="1949"/>
                  </a:lnTo>
                  <a:lnTo>
                    <a:pt x="740" y="2256"/>
                  </a:lnTo>
                  <a:lnTo>
                    <a:pt x="758" y="2526"/>
                  </a:lnTo>
                  <a:lnTo>
                    <a:pt x="776" y="2797"/>
                  </a:lnTo>
                  <a:lnTo>
                    <a:pt x="758" y="3013"/>
                  </a:lnTo>
                  <a:lnTo>
                    <a:pt x="722" y="3104"/>
                  </a:lnTo>
                  <a:lnTo>
                    <a:pt x="704" y="3176"/>
                  </a:lnTo>
                  <a:lnTo>
                    <a:pt x="650" y="3248"/>
                  </a:lnTo>
                  <a:lnTo>
                    <a:pt x="614" y="3284"/>
                  </a:lnTo>
                  <a:lnTo>
                    <a:pt x="542" y="3320"/>
                  </a:lnTo>
                  <a:lnTo>
                    <a:pt x="469"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9"/>
            <p:cNvSpPr/>
            <p:nvPr/>
          </p:nvSpPr>
          <p:spPr>
            <a:xfrm>
              <a:off x="4091613" y="-1847101"/>
              <a:ext cx="26" cy="502"/>
            </a:xfrm>
            <a:custGeom>
              <a:rect b="b" l="l" r="r" t="t"/>
              <a:pathLst>
                <a:path extrusionOk="0" fill="none" h="19" w="1">
                  <a:moveTo>
                    <a:pt x="1" y="18"/>
                  </a:moveTo>
                  <a:lnTo>
                    <a:pt x="1" y="18"/>
                  </a:lnTo>
                  <a:lnTo>
                    <a:pt x="1" y="0"/>
                  </a:lnTo>
                  <a:lnTo>
                    <a:pt x="1"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9"/>
            <p:cNvSpPr/>
            <p:nvPr/>
          </p:nvSpPr>
          <p:spPr>
            <a:xfrm>
              <a:off x="4091613" y="-1846626"/>
              <a:ext cx="26" cy="26"/>
            </a:xfrm>
            <a:custGeom>
              <a:rect b="b" l="l" r="r" t="t"/>
              <a:pathLst>
                <a:path extrusionOk="0" fill="none" h="1" w="1">
                  <a:moveTo>
                    <a:pt x="1" y="0"/>
                  </a:move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9"/>
            <p:cNvSpPr/>
            <p:nvPr/>
          </p:nvSpPr>
          <p:spPr>
            <a:xfrm>
              <a:off x="2901055" y="-1925309"/>
              <a:ext cx="692334" cy="560739"/>
            </a:xfrm>
            <a:custGeom>
              <a:rect b="b" l="l" r="r" t="t"/>
              <a:pathLst>
                <a:path extrusionOk="0" fill="none" h="21216" w="26195">
                  <a:moveTo>
                    <a:pt x="451" y="4006"/>
                  </a:moveTo>
                  <a:lnTo>
                    <a:pt x="0" y="4096"/>
                  </a:lnTo>
                  <a:lnTo>
                    <a:pt x="2995" y="21216"/>
                  </a:lnTo>
                  <a:lnTo>
                    <a:pt x="25761" y="16796"/>
                  </a:lnTo>
                  <a:lnTo>
                    <a:pt x="26194" y="16706"/>
                  </a:lnTo>
                  <a:lnTo>
                    <a:pt x="22298" y="1"/>
                  </a:lnTo>
                  <a:lnTo>
                    <a:pt x="451" y="400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9"/>
            <p:cNvSpPr/>
            <p:nvPr/>
          </p:nvSpPr>
          <p:spPr>
            <a:xfrm>
              <a:off x="3378336" y="-1890024"/>
              <a:ext cx="68189" cy="44852"/>
            </a:xfrm>
            <a:custGeom>
              <a:rect b="b" l="l" r="r" t="t"/>
              <a:pathLst>
                <a:path extrusionOk="0" fill="none" h="1697" w="2580">
                  <a:moveTo>
                    <a:pt x="18" y="1552"/>
                  </a:moveTo>
                  <a:lnTo>
                    <a:pt x="18" y="1552"/>
                  </a:lnTo>
                  <a:lnTo>
                    <a:pt x="0" y="1480"/>
                  </a:lnTo>
                  <a:lnTo>
                    <a:pt x="0" y="1408"/>
                  </a:lnTo>
                  <a:lnTo>
                    <a:pt x="18" y="1336"/>
                  </a:lnTo>
                  <a:lnTo>
                    <a:pt x="54" y="1264"/>
                  </a:lnTo>
                  <a:lnTo>
                    <a:pt x="90" y="1191"/>
                  </a:lnTo>
                  <a:lnTo>
                    <a:pt x="145" y="1137"/>
                  </a:lnTo>
                  <a:lnTo>
                    <a:pt x="289" y="993"/>
                  </a:lnTo>
                  <a:lnTo>
                    <a:pt x="487" y="849"/>
                  </a:lnTo>
                  <a:lnTo>
                    <a:pt x="704" y="722"/>
                  </a:lnTo>
                  <a:lnTo>
                    <a:pt x="938" y="614"/>
                  </a:lnTo>
                  <a:lnTo>
                    <a:pt x="1191" y="488"/>
                  </a:lnTo>
                  <a:lnTo>
                    <a:pt x="1696" y="289"/>
                  </a:lnTo>
                  <a:lnTo>
                    <a:pt x="2147" y="127"/>
                  </a:lnTo>
                  <a:lnTo>
                    <a:pt x="2580" y="1"/>
                  </a:lnTo>
                  <a:lnTo>
                    <a:pt x="2580" y="1"/>
                  </a:lnTo>
                  <a:lnTo>
                    <a:pt x="2219" y="344"/>
                  </a:lnTo>
                  <a:lnTo>
                    <a:pt x="1840" y="686"/>
                  </a:lnTo>
                  <a:lnTo>
                    <a:pt x="1407" y="1065"/>
                  </a:lnTo>
                  <a:lnTo>
                    <a:pt x="1191" y="1227"/>
                  </a:lnTo>
                  <a:lnTo>
                    <a:pt x="956" y="1390"/>
                  </a:lnTo>
                  <a:lnTo>
                    <a:pt x="740" y="1516"/>
                  </a:lnTo>
                  <a:lnTo>
                    <a:pt x="541" y="1624"/>
                  </a:lnTo>
                  <a:lnTo>
                    <a:pt x="361" y="1697"/>
                  </a:lnTo>
                  <a:lnTo>
                    <a:pt x="289" y="1697"/>
                  </a:lnTo>
                  <a:lnTo>
                    <a:pt x="217" y="1697"/>
                  </a:lnTo>
                  <a:lnTo>
                    <a:pt x="145" y="1678"/>
                  </a:lnTo>
                  <a:lnTo>
                    <a:pt x="90" y="1660"/>
                  </a:lnTo>
                  <a:lnTo>
                    <a:pt x="54" y="1606"/>
                  </a:lnTo>
                  <a:lnTo>
                    <a:pt x="18" y="15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9"/>
            <p:cNvSpPr/>
            <p:nvPr/>
          </p:nvSpPr>
          <p:spPr>
            <a:xfrm>
              <a:off x="3415523" y="-1900517"/>
              <a:ext cx="51512" cy="92056"/>
            </a:xfrm>
            <a:custGeom>
              <a:rect b="b" l="l" r="r" t="t"/>
              <a:pathLst>
                <a:path extrusionOk="0" fill="none" h="3483" w="1949">
                  <a:moveTo>
                    <a:pt x="1949" y="1"/>
                  </a:moveTo>
                  <a:lnTo>
                    <a:pt x="1949" y="1"/>
                  </a:lnTo>
                  <a:lnTo>
                    <a:pt x="1804" y="596"/>
                  </a:lnTo>
                  <a:lnTo>
                    <a:pt x="1624" y="1192"/>
                  </a:lnTo>
                  <a:lnTo>
                    <a:pt x="1407" y="1877"/>
                  </a:lnTo>
                  <a:lnTo>
                    <a:pt x="1281" y="2220"/>
                  </a:lnTo>
                  <a:lnTo>
                    <a:pt x="1137" y="2526"/>
                  </a:lnTo>
                  <a:lnTo>
                    <a:pt x="993" y="2833"/>
                  </a:lnTo>
                  <a:lnTo>
                    <a:pt x="830" y="3086"/>
                  </a:lnTo>
                  <a:lnTo>
                    <a:pt x="686" y="3284"/>
                  </a:lnTo>
                  <a:lnTo>
                    <a:pt x="596" y="3356"/>
                  </a:lnTo>
                  <a:lnTo>
                    <a:pt x="524" y="3428"/>
                  </a:lnTo>
                  <a:lnTo>
                    <a:pt x="433" y="3465"/>
                  </a:lnTo>
                  <a:lnTo>
                    <a:pt x="343" y="3483"/>
                  </a:lnTo>
                  <a:lnTo>
                    <a:pt x="271" y="3483"/>
                  </a:lnTo>
                  <a:lnTo>
                    <a:pt x="181" y="3465"/>
                  </a:lnTo>
                  <a:lnTo>
                    <a:pt x="181" y="3465"/>
                  </a:lnTo>
                  <a:lnTo>
                    <a:pt x="109" y="3428"/>
                  </a:lnTo>
                  <a:lnTo>
                    <a:pt x="54" y="3356"/>
                  </a:lnTo>
                  <a:lnTo>
                    <a:pt x="18" y="3302"/>
                  </a:lnTo>
                  <a:lnTo>
                    <a:pt x="0" y="3212"/>
                  </a:lnTo>
                  <a:lnTo>
                    <a:pt x="0" y="3122"/>
                  </a:lnTo>
                  <a:lnTo>
                    <a:pt x="18" y="3014"/>
                  </a:lnTo>
                  <a:lnTo>
                    <a:pt x="73" y="2761"/>
                  </a:lnTo>
                  <a:lnTo>
                    <a:pt x="199" y="2490"/>
                  </a:lnTo>
                  <a:lnTo>
                    <a:pt x="343" y="2202"/>
                  </a:lnTo>
                  <a:lnTo>
                    <a:pt x="524" y="1913"/>
                  </a:lnTo>
                  <a:lnTo>
                    <a:pt x="722" y="1606"/>
                  </a:lnTo>
                  <a:lnTo>
                    <a:pt x="1155" y="1011"/>
                  </a:lnTo>
                  <a:lnTo>
                    <a:pt x="1552" y="488"/>
                  </a:lnTo>
                  <a:lnTo>
                    <a:pt x="194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9"/>
            <p:cNvSpPr/>
            <p:nvPr/>
          </p:nvSpPr>
          <p:spPr>
            <a:xfrm>
              <a:off x="2947308" y="-1801324"/>
              <a:ext cx="88223" cy="20034"/>
            </a:xfrm>
            <a:custGeom>
              <a:rect b="b" l="l" r="r" t="t"/>
              <a:pathLst>
                <a:path extrusionOk="0" fill="none" h="758" w="3338">
                  <a:moveTo>
                    <a:pt x="3338" y="451"/>
                  </a:moveTo>
                  <a:lnTo>
                    <a:pt x="3338" y="451"/>
                  </a:lnTo>
                  <a:lnTo>
                    <a:pt x="3338" y="523"/>
                  </a:lnTo>
                  <a:lnTo>
                    <a:pt x="3302" y="577"/>
                  </a:lnTo>
                  <a:lnTo>
                    <a:pt x="3247" y="632"/>
                  </a:lnTo>
                  <a:lnTo>
                    <a:pt x="3175" y="686"/>
                  </a:lnTo>
                  <a:lnTo>
                    <a:pt x="3103" y="704"/>
                  </a:lnTo>
                  <a:lnTo>
                    <a:pt x="3013" y="740"/>
                  </a:lnTo>
                  <a:lnTo>
                    <a:pt x="2796" y="758"/>
                  </a:lnTo>
                  <a:lnTo>
                    <a:pt x="2544" y="758"/>
                  </a:lnTo>
                  <a:lnTo>
                    <a:pt x="2255" y="740"/>
                  </a:lnTo>
                  <a:lnTo>
                    <a:pt x="1949" y="686"/>
                  </a:lnTo>
                  <a:lnTo>
                    <a:pt x="1642" y="632"/>
                  </a:lnTo>
                  <a:lnTo>
                    <a:pt x="1047" y="505"/>
                  </a:lnTo>
                  <a:lnTo>
                    <a:pt x="505" y="361"/>
                  </a:lnTo>
                  <a:lnTo>
                    <a:pt x="0" y="199"/>
                  </a:lnTo>
                  <a:lnTo>
                    <a:pt x="0" y="199"/>
                  </a:lnTo>
                  <a:lnTo>
                    <a:pt x="523" y="126"/>
                  </a:lnTo>
                  <a:lnTo>
                    <a:pt x="1083" y="72"/>
                  </a:lnTo>
                  <a:lnTo>
                    <a:pt x="1696" y="18"/>
                  </a:lnTo>
                  <a:lnTo>
                    <a:pt x="2003" y="0"/>
                  </a:lnTo>
                  <a:lnTo>
                    <a:pt x="2309" y="18"/>
                  </a:lnTo>
                  <a:lnTo>
                    <a:pt x="2598" y="36"/>
                  </a:lnTo>
                  <a:lnTo>
                    <a:pt x="2851" y="72"/>
                  </a:lnTo>
                  <a:lnTo>
                    <a:pt x="3067" y="126"/>
                  </a:lnTo>
                  <a:lnTo>
                    <a:pt x="3139" y="163"/>
                  </a:lnTo>
                  <a:lnTo>
                    <a:pt x="3211" y="199"/>
                  </a:lnTo>
                  <a:lnTo>
                    <a:pt x="3284" y="253"/>
                  </a:lnTo>
                  <a:lnTo>
                    <a:pt x="3320" y="307"/>
                  </a:lnTo>
                  <a:lnTo>
                    <a:pt x="3338" y="379"/>
                  </a:lnTo>
                  <a:lnTo>
                    <a:pt x="3338"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9"/>
            <p:cNvSpPr/>
            <p:nvPr/>
          </p:nvSpPr>
          <p:spPr>
            <a:xfrm>
              <a:off x="2939670" y="-1767969"/>
              <a:ext cx="37213" cy="72524"/>
            </a:xfrm>
            <a:custGeom>
              <a:rect b="b" l="l" r="r" t="t"/>
              <a:pathLst>
                <a:path extrusionOk="0" fill="none" h="2744" w="1408">
                  <a:moveTo>
                    <a:pt x="1" y="1"/>
                  </a:moveTo>
                  <a:lnTo>
                    <a:pt x="1" y="1"/>
                  </a:lnTo>
                  <a:lnTo>
                    <a:pt x="307" y="398"/>
                  </a:lnTo>
                  <a:lnTo>
                    <a:pt x="596" y="813"/>
                  </a:lnTo>
                  <a:lnTo>
                    <a:pt x="921" y="1282"/>
                  </a:lnTo>
                  <a:lnTo>
                    <a:pt x="1065" y="1534"/>
                  </a:lnTo>
                  <a:lnTo>
                    <a:pt x="1191" y="1769"/>
                  </a:lnTo>
                  <a:lnTo>
                    <a:pt x="1300" y="2003"/>
                  </a:lnTo>
                  <a:lnTo>
                    <a:pt x="1372" y="2220"/>
                  </a:lnTo>
                  <a:lnTo>
                    <a:pt x="1408" y="2400"/>
                  </a:lnTo>
                  <a:lnTo>
                    <a:pt x="1408" y="2490"/>
                  </a:lnTo>
                  <a:lnTo>
                    <a:pt x="1408" y="2545"/>
                  </a:lnTo>
                  <a:lnTo>
                    <a:pt x="1390" y="2617"/>
                  </a:lnTo>
                  <a:lnTo>
                    <a:pt x="1354" y="2671"/>
                  </a:lnTo>
                  <a:lnTo>
                    <a:pt x="1300" y="2707"/>
                  </a:lnTo>
                  <a:lnTo>
                    <a:pt x="1227" y="2725"/>
                  </a:lnTo>
                  <a:lnTo>
                    <a:pt x="1227" y="2725"/>
                  </a:lnTo>
                  <a:lnTo>
                    <a:pt x="1155" y="2743"/>
                  </a:lnTo>
                  <a:lnTo>
                    <a:pt x="1083" y="2725"/>
                  </a:lnTo>
                  <a:lnTo>
                    <a:pt x="1029" y="2707"/>
                  </a:lnTo>
                  <a:lnTo>
                    <a:pt x="957" y="2671"/>
                  </a:lnTo>
                  <a:lnTo>
                    <a:pt x="885" y="2617"/>
                  </a:lnTo>
                  <a:lnTo>
                    <a:pt x="831" y="2545"/>
                  </a:lnTo>
                  <a:lnTo>
                    <a:pt x="704" y="2382"/>
                  </a:lnTo>
                  <a:lnTo>
                    <a:pt x="596" y="2184"/>
                  </a:lnTo>
                  <a:lnTo>
                    <a:pt x="506" y="1949"/>
                  </a:lnTo>
                  <a:lnTo>
                    <a:pt x="416" y="1697"/>
                  </a:lnTo>
                  <a:lnTo>
                    <a:pt x="325" y="1444"/>
                  </a:lnTo>
                  <a:lnTo>
                    <a:pt x="181" y="921"/>
                  </a:lnTo>
                  <a:lnTo>
                    <a:pt x="91" y="45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9"/>
            <p:cNvSpPr/>
            <p:nvPr/>
          </p:nvSpPr>
          <p:spPr>
            <a:xfrm>
              <a:off x="2996892" y="-1500942"/>
              <a:ext cx="21963" cy="87748"/>
            </a:xfrm>
            <a:custGeom>
              <a:rect b="b" l="l" r="r" t="t"/>
              <a:pathLst>
                <a:path extrusionOk="0" fill="none" h="3320" w="831">
                  <a:moveTo>
                    <a:pt x="560" y="18"/>
                  </a:move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lnTo>
                    <a:pt x="55" y="3320"/>
                  </a:lnTo>
                  <a:lnTo>
                    <a:pt x="18" y="2796"/>
                  </a:lnTo>
                  <a:lnTo>
                    <a:pt x="0" y="2237"/>
                  </a:lnTo>
                  <a:lnTo>
                    <a:pt x="0" y="1624"/>
                  </a:lnTo>
                  <a:lnTo>
                    <a:pt x="18" y="1299"/>
                  </a:lnTo>
                  <a:lnTo>
                    <a:pt x="37" y="1010"/>
                  </a:lnTo>
                  <a:lnTo>
                    <a:pt x="91" y="722"/>
                  </a:lnTo>
                  <a:lnTo>
                    <a:pt x="145" y="469"/>
                  </a:lnTo>
                  <a:lnTo>
                    <a:pt x="217" y="271"/>
                  </a:lnTo>
                  <a:lnTo>
                    <a:pt x="253" y="181"/>
                  </a:lnTo>
                  <a:lnTo>
                    <a:pt x="307" y="108"/>
                  </a:lnTo>
                  <a:lnTo>
                    <a:pt x="361" y="54"/>
                  </a:lnTo>
                  <a:lnTo>
                    <a:pt x="415" y="18"/>
                  </a:lnTo>
                  <a:lnTo>
                    <a:pt x="488" y="0"/>
                  </a:lnTo>
                  <a:lnTo>
                    <a:pt x="560" y="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9"/>
            <p:cNvSpPr/>
            <p:nvPr/>
          </p:nvSpPr>
          <p:spPr>
            <a:xfrm>
              <a:off x="3003076" y="-1479005"/>
              <a:ext cx="67740" cy="81537"/>
            </a:xfrm>
            <a:custGeom>
              <a:rect b="b" l="l" r="r" t="t"/>
              <a:pathLst>
                <a:path extrusionOk="0" fill="none" h="3085" w="2563">
                  <a:moveTo>
                    <a:pt x="2436" y="54"/>
                  </a:moveTo>
                  <a:lnTo>
                    <a:pt x="2436" y="54"/>
                  </a:lnTo>
                  <a:lnTo>
                    <a:pt x="2508" y="108"/>
                  </a:lnTo>
                  <a:lnTo>
                    <a:pt x="2545" y="180"/>
                  </a:lnTo>
                  <a:lnTo>
                    <a:pt x="2563" y="253"/>
                  </a:lnTo>
                  <a:lnTo>
                    <a:pt x="2563" y="343"/>
                  </a:lnTo>
                  <a:lnTo>
                    <a:pt x="2545" y="433"/>
                  </a:lnTo>
                  <a:lnTo>
                    <a:pt x="2508" y="541"/>
                  </a:lnTo>
                  <a:lnTo>
                    <a:pt x="2400" y="758"/>
                  </a:lnTo>
                  <a:lnTo>
                    <a:pt x="2238" y="992"/>
                  </a:lnTo>
                  <a:lnTo>
                    <a:pt x="2021" y="1245"/>
                  </a:lnTo>
                  <a:lnTo>
                    <a:pt x="1787" y="1515"/>
                  </a:lnTo>
                  <a:lnTo>
                    <a:pt x="1516" y="1768"/>
                  </a:lnTo>
                  <a:lnTo>
                    <a:pt x="993" y="2273"/>
                  </a:lnTo>
                  <a:lnTo>
                    <a:pt x="506" y="2688"/>
                  </a:lnTo>
                  <a:lnTo>
                    <a:pt x="1" y="3085"/>
                  </a:lnTo>
                  <a:lnTo>
                    <a:pt x="1" y="3085"/>
                  </a:lnTo>
                  <a:lnTo>
                    <a:pt x="272" y="2526"/>
                  </a:lnTo>
                  <a:lnTo>
                    <a:pt x="560" y="1984"/>
                  </a:lnTo>
                  <a:lnTo>
                    <a:pt x="921" y="1371"/>
                  </a:lnTo>
                  <a:lnTo>
                    <a:pt x="1119" y="1064"/>
                  </a:lnTo>
                  <a:lnTo>
                    <a:pt x="1318" y="776"/>
                  </a:lnTo>
                  <a:lnTo>
                    <a:pt x="1516" y="523"/>
                  </a:lnTo>
                  <a:lnTo>
                    <a:pt x="1715" y="307"/>
                  </a:lnTo>
                  <a:lnTo>
                    <a:pt x="1913" y="126"/>
                  </a:lnTo>
                  <a:lnTo>
                    <a:pt x="2003" y="72"/>
                  </a:lnTo>
                  <a:lnTo>
                    <a:pt x="2094" y="36"/>
                  </a:lnTo>
                  <a:lnTo>
                    <a:pt x="2184" y="0"/>
                  </a:lnTo>
                  <a:lnTo>
                    <a:pt x="2274" y="0"/>
                  </a:lnTo>
                  <a:lnTo>
                    <a:pt x="2364" y="18"/>
                  </a:lnTo>
                  <a:lnTo>
                    <a:pt x="2436" y="5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9"/>
            <p:cNvSpPr/>
            <p:nvPr/>
          </p:nvSpPr>
          <p:spPr>
            <a:xfrm>
              <a:off x="2968294" y="-1633015"/>
              <a:ext cx="104901" cy="46279"/>
            </a:xfrm>
            <a:custGeom>
              <a:rect b="b" l="l" r="r" t="t"/>
              <a:pathLst>
                <a:path extrusionOk="0" fill="none" h="1751" w="3969">
                  <a:moveTo>
                    <a:pt x="3680" y="812"/>
                  </a:moveTo>
                  <a:lnTo>
                    <a:pt x="3680" y="812"/>
                  </a:lnTo>
                  <a:lnTo>
                    <a:pt x="3410" y="1047"/>
                  </a:lnTo>
                  <a:lnTo>
                    <a:pt x="3247" y="1155"/>
                  </a:lnTo>
                  <a:lnTo>
                    <a:pt x="3067" y="1281"/>
                  </a:lnTo>
                  <a:lnTo>
                    <a:pt x="2868" y="1389"/>
                  </a:lnTo>
                  <a:lnTo>
                    <a:pt x="2670" y="1498"/>
                  </a:lnTo>
                  <a:lnTo>
                    <a:pt x="2435" y="1588"/>
                  </a:lnTo>
                  <a:lnTo>
                    <a:pt x="2201" y="1678"/>
                  </a:lnTo>
                  <a:lnTo>
                    <a:pt x="1948" y="1732"/>
                  </a:lnTo>
                  <a:lnTo>
                    <a:pt x="1696" y="1750"/>
                  </a:lnTo>
                  <a:lnTo>
                    <a:pt x="1425" y="1750"/>
                  </a:lnTo>
                  <a:lnTo>
                    <a:pt x="1155" y="1714"/>
                  </a:lnTo>
                  <a:lnTo>
                    <a:pt x="866" y="1642"/>
                  </a:lnTo>
                  <a:lnTo>
                    <a:pt x="577" y="1534"/>
                  </a:lnTo>
                  <a:lnTo>
                    <a:pt x="289" y="1371"/>
                  </a:lnTo>
                  <a:lnTo>
                    <a:pt x="0" y="1155"/>
                  </a:lnTo>
                  <a:lnTo>
                    <a:pt x="0" y="1155"/>
                  </a:lnTo>
                  <a:lnTo>
                    <a:pt x="36" y="1083"/>
                  </a:lnTo>
                  <a:lnTo>
                    <a:pt x="180" y="884"/>
                  </a:lnTo>
                  <a:lnTo>
                    <a:pt x="271" y="776"/>
                  </a:lnTo>
                  <a:lnTo>
                    <a:pt x="397" y="632"/>
                  </a:lnTo>
                  <a:lnTo>
                    <a:pt x="559" y="505"/>
                  </a:lnTo>
                  <a:lnTo>
                    <a:pt x="740" y="379"/>
                  </a:lnTo>
                  <a:lnTo>
                    <a:pt x="938" y="253"/>
                  </a:lnTo>
                  <a:lnTo>
                    <a:pt x="1173" y="145"/>
                  </a:lnTo>
                  <a:lnTo>
                    <a:pt x="1443" y="72"/>
                  </a:lnTo>
                  <a:lnTo>
                    <a:pt x="1750" y="18"/>
                  </a:lnTo>
                  <a:lnTo>
                    <a:pt x="2075" y="0"/>
                  </a:lnTo>
                  <a:lnTo>
                    <a:pt x="2255" y="0"/>
                  </a:lnTo>
                  <a:lnTo>
                    <a:pt x="2435" y="18"/>
                  </a:lnTo>
                  <a:lnTo>
                    <a:pt x="2616" y="54"/>
                  </a:lnTo>
                  <a:lnTo>
                    <a:pt x="2832" y="90"/>
                  </a:lnTo>
                  <a:lnTo>
                    <a:pt x="3031" y="163"/>
                  </a:lnTo>
                  <a:lnTo>
                    <a:pt x="3247" y="235"/>
                  </a:lnTo>
                  <a:lnTo>
                    <a:pt x="3247" y="235"/>
                  </a:lnTo>
                  <a:lnTo>
                    <a:pt x="3608" y="361"/>
                  </a:lnTo>
                  <a:lnTo>
                    <a:pt x="3969" y="541"/>
                  </a:lnTo>
                  <a:lnTo>
                    <a:pt x="3969" y="541"/>
                  </a:lnTo>
                  <a:lnTo>
                    <a:pt x="3897" y="614"/>
                  </a:lnTo>
                  <a:lnTo>
                    <a:pt x="3680" y="81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9"/>
            <p:cNvSpPr/>
            <p:nvPr/>
          </p:nvSpPr>
          <p:spPr>
            <a:xfrm>
              <a:off x="2932058" y="-1789879"/>
              <a:ext cx="86320" cy="61529"/>
            </a:xfrm>
            <a:custGeom>
              <a:rect b="b" l="l" r="r" t="t"/>
              <a:pathLst>
                <a:path extrusionOk="0" fill="none" h="2328" w="3266">
                  <a:moveTo>
                    <a:pt x="433" y="451"/>
                  </a:moveTo>
                  <a:lnTo>
                    <a:pt x="433" y="451"/>
                  </a:lnTo>
                  <a:lnTo>
                    <a:pt x="0" y="0"/>
                  </a:lnTo>
                  <a:lnTo>
                    <a:pt x="0" y="0"/>
                  </a:lnTo>
                  <a:lnTo>
                    <a:pt x="144" y="54"/>
                  </a:lnTo>
                  <a:lnTo>
                    <a:pt x="144" y="54"/>
                  </a:lnTo>
                  <a:lnTo>
                    <a:pt x="469" y="181"/>
                  </a:lnTo>
                  <a:lnTo>
                    <a:pt x="956" y="379"/>
                  </a:lnTo>
                  <a:lnTo>
                    <a:pt x="1515" y="632"/>
                  </a:lnTo>
                  <a:lnTo>
                    <a:pt x="2075" y="920"/>
                  </a:lnTo>
                  <a:lnTo>
                    <a:pt x="2345" y="1083"/>
                  </a:lnTo>
                  <a:lnTo>
                    <a:pt x="2598" y="1245"/>
                  </a:lnTo>
                  <a:lnTo>
                    <a:pt x="2832" y="1407"/>
                  </a:lnTo>
                  <a:lnTo>
                    <a:pt x="3013" y="1570"/>
                  </a:lnTo>
                  <a:lnTo>
                    <a:pt x="3157" y="1732"/>
                  </a:lnTo>
                  <a:lnTo>
                    <a:pt x="3193" y="1804"/>
                  </a:lnTo>
                  <a:lnTo>
                    <a:pt x="3229" y="1894"/>
                  </a:lnTo>
                  <a:lnTo>
                    <a:pt x="3265" y="1966"/>
                  </a:lnTo>
                  <a:lnTo>
                    <a:pt x="3265" y="2039"/>
                  </a:lnTo>
                  <a:lnTo>
                    <a:pt x="3247" y="2111"/>
                  </a:lnTo>
                  <a:lnTo>
                    <a:pt x="3211" y="2183"/>
                  </a:lnTo>
                  <a:lnTo>
                    <a:pt x="3211" y="2183"/>
                  </a:lnTo>
                  <a:lnTo>
                    <a:pt x="3175" y="2237"/>
                  </a:lnTo>
                  <a:lnTo>
                    <a:pt x="3139" y="2273"/>
                  </a:lnTo>
                  <a:lnTo>
                    <a:pt x="3085" y="2309"/>
                  </a:lnTo>
                  <a:lnTo>
                    <a:pt x="3031" y="2327"/>
                  </a:lnTo>
                  <a:lnTo>
                    <a:pt x="2904" y="2327"/>
                  </a:lnTo>
                  <a:lnTo>
                    <a:pt x="2742" y="2291"/>
                  </a:lnTo>
                  <a:lnTo>
                    <a:pt x="2580" y="2237"/>
                  </a:lnTo>
                  <a:lnTo>
                    <a:pt x="2381" y="2129"/>
                  </a:lnTo>
                  <a:lnTo>
                    <a:pt x="2201" y="2003"/>
                  </a:lnTo>
                  <a:lnTo>
                    <a:pt x="1984" y="1858"/>
                  </a:lnTo>
                  <a:lnTo>
                    <a:pt x="1570" y="1534"/>
                  </a:lnTo>
                  <a:lnTo>
                    <a:pt x="1155" y="1155"/>
                  </a:lnTo>
                  <a:lnTo>
                    <a:pt x="758" y="794"/>
                  </a:lnTo>
                  <a:lnTo>
                    <a:pt x="433" y="45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9"/>
            <p:cNvSpPr/>
            <p:nvPr/>
          </p:nvSpPr>
          <p:spPr>
            <a:xfrm>
              <a:off x="3094631" y="-1792285"/>
              <a:ext cx="284678" cy="284678"/>
            </a:xfrm>
            <a:custGeom>
              <a:rect b="b" l="l" r="r" t="t"/>
              <a:pathLst>
                <a:path extrusionOk="0" fill="none" h="10771" w="10771">
                  <a:moveTo>
                    <a:pt x="10770" y="6297"/>
                  </a:moveTo>
                  <a:lnTo>
                    <a:pt x="10770" y="6297"/>
                  </a:lnTo>
                  <a:lnTo>
                    <a:pt x="10770" y="6351"/>
                  </a:lnTo>
                  <a:lnTo>
                    <a:pt x="10752" y="6405"/>
                  </a:lnTo>
                  <a:lnTo>
                    <a:pt x="10734" y="6459"/>
                  </a:lnTo>
                  <a:lnTo>
                    <a:pt x="10716" y="6495"/>
                  </a:lnTo>
                  <a:lnTo>
                    <a:pt x="10626" y="6585"/>
                  </a:lnTo>
                  <a:lnTo>
                    <a:pt x="10518" y="6640"/>
                  </a:lnTo>
                  <a:lnTo>
                    <a:pt x="10373" y="6694"/>
                  </a:lnTo>
                  <a:lnTo>
                    <a:pt x="10229" y="6712"/>
                  </a:lnTo>
                  <a:lnTo>
                    <a:pt x="10049" y="6730"/>
                  </a:lnTo>
                  <a:lnTo>
                    <a:pt x="9868" y="6748"/>
                  </a:lnTo>
                  <a:lnTo>
                    <a:pt x="9526" y="6748"/>
                  </a:lnTo>
                  <a:lnTo>
                    <a:pt x="9201" y="6730"/>
                  </a:lnTo>
                  <a:lnTo>
                    <a:pt x="8840" y="6694"/>
                  </a:lnTo>
                  <a:lnTo>
                    <a:pt x="8840" y="6694"/>
                  </a:lnTo>
                  <a:lnTo>
                    <a:pt x="9147" y="6856"/>
                  </a:lnTo>
                  <a:lnTo>
                    <a:pt x="9399" y="7036"/>
                  </a:lnTo>
                  <a:lnTo>
                    <a:pt x="9688" y="7271"/>
                  </a:lnTo>
                  <a:lnTo>
                    <a:pt x="9814" y="7397"/>
                  </a:lnTo>
                  <a:lnTo>
                    <a:pt x="9922" y="7524"/>
                  </a:lnTo>
                  <a:lnTo>
                    <a:pt x="10013" y="7668"/>
                  </a:lnTo>
                  <a:lnTo>
                    <a:pt x="10085" y="7794"/>
                  </a:lnTo>
                  <a:lnTo>
                    <a:pt x="10121" y="7938"/>
                  </a:lnTo>
                  <a:lnTo>
                    <a:pt x="10121" y="8083"/>
                  </a:lnTo>
                  <a:lnTo>
                    <a:pt x="10121" y="8155"/>
                  </a:lnTo>
                  <a:lnTo>
                    <a:pt x="10085" y="8227"/>
                  </a:lnTo>
                  <a:lnTo>
                    <a:pt x="10049" y="8299"/>
                  </a:lnTo>
                  <a:lnTo>
                    <a:pt x="9995" y="8371"/>
                  </a:lnTo>
                  <a:lnTo>
                    <a:pt x="9995" y="8371"/>
                  </a:lnTo>
                  <a:lnTo>
                    <a:pt x="9941" y="8426"/>
                  </a:lnTo>
                  <a:lnTo>
                    <a:pt x="9850" y="8462"/>
                  </a:lnTo>
                  <a:lnTo>
                    <a:pt x="9760" y="8462"/>
                  </a:lnTo>
                  <a:lnTo>
                    <a:pt x="9652" y="8462"/>
                  </a:lnTo>
                  <a:lnTo>
                    <a:pt x="9526" y="8444"/>
                  </a:lnTo>
                  <a:lnTo>
                    <a:pt x="9381" y="8389"/>
                  </a:lnTo>
                  <a:lnTo>
                    <a:pt x="9075" y="8263"/>
                  </a:lnTo>
                  <a:lnTo>
                    <a:pt x="8732" y="8065"/>
                  </a:lnTo>
                  <a:lnTo>
                    <a:pt x="8371" y="7830"/>
                  </a:lnTo>
                  <a:lnTo>
                    <a:pt x="7992" y="7578"/>
                  </a:lnTo>
                  <a:lnTo>
                    <a:pt x="7613" y="7289"/>
                  </a:lnTo>
                  <a:lnTo>
                    <a:pt x="6856" y="6676"/>
                  </a:lnTo>
                  <a:lnTo>
                    <a:pt x="6188" y="6116"/>
                  </a:lnTo>
                  <a:lnTo>
                    <a:pt x="5683" y="5665"/>
                  </a:lnTo>
                  <a:lnTo>
                    <a:pt x="5413" y="5413"/>
                  </a:lnTo>
                  <a:lnTo>
                    <a:pt x="5413" y="5413"/>
                  </a:lnTo>
                  <a:lnTo>
                    <a:pt x="6116" y="6153"/>
                  </a:lnTo>
                  <a:lnTo>
                    <a:pt x="6693" y="6784"/>
                  </a:lnTo>
                  <a:lnTo>
                    <a:pt x="7307" y="7487"/>
                  </a:lnTo>
                  <a:lnTo>
                    <a:pt x="7595" y="7866"/>
                  </a:lnTo>
                  <a:lnTo>
                    <a:pt x="7866" y="8227"/>
                  </a:lnTo>
                  <a:lnTo>
                    <a:pt x="8118" y="8570"/>
                  </a:lnTo>
                  <a:lnTo>
                    <a:pt x="8335" y="8895"/>
                  </a:lnTo>
                  <a:lnTo>
                    <a:pt x="8479" y="9201"/>
                  </a:lnTo>
                  <a:lnTo>
                    <a:pt x="8533" y="9328"/>
                  </a:lnTo>
                  <a:lnTo>
                    <a:pt x="8588" y="9454"/>
                  </a:lnTo>
                  <a:lnTo>
                    <a:pt x="8606" y="9580"/>
                  </a:lnTo>
                  <a:lnTo>
                    <a:pt x="8606" y="9670"/>
                  </a:lnTo>
                  <a:lnTo>
                    <a:pt x="8588" y="9760"/>
                  </a:lnTo>
                  <a:lnTo>
                    <a:pt x="8551" y="9833"/>
                  </a:lnTo>
                  <a:lnTo>
                    <a:pt x="8551" y="9833"/>
                  </a:lnTo>
                  <a:lnTo>
                    <a:pt x="8515" y="9887"/>
                  </a:lnTo>
                  <a:lnTo>
                    <a:pt x="8461" y="9905"/>
                  </a:lnTo>
                  <a:lnTo>
                    <a:pt x="8407" y="9941"/>
                  </a:lnTo>
                  <a:lnTo>
                    <a:pt x="8353" y="9941"/>
                  </a:lnTo>
                  <a:lnTo>
                    <a:pt x="8245" y="9941"/>
                  </a:lnTo>
                  <a:lnTo>
                    <a:pt x="8118" y="9905"/>
                  </a:lnTo>
                  <a:lnTo>
                    <a:pt x="7974" y="9833"/>
                  </a:lnTo>
                  <a:lnTo>
                    <a:pt x="7848" y="9742"/>
                  </a:lnTo>
                  <a:lnTo>
                    <a:pt x="7704" y="9634"/>
                  </a:lnTo>
                  <a:lnTo>
                    <a:pt x="7577" y="9508"/>
                  </a:lnTo>
                  <a:lnTo>
                    <a:pt x="7325" y="9237"/>
                  </a:lnTo>
                  <a:lnTo>
                    <a:pt x="7108" y="9003"/>
                  </a:lnTo>
                  <a:lnTo>
                    <a:pt x="6910" y="8750"/>
                  </a:lnTo>
                  <a:lnTo>
                    <a:pt x="6910" y="8750"/>
                  </a:lnTo>
                  <a:lnTo>
                    <a:pt x="6982" y="9057"/>
                  </a:lnTo>
                  <a:lnTo>
                    <a:pt x="7054" y="9364"/>
                  </a:lnTo>
                  <a:lnTo>
                    <a:pt x="7090" y="9724"/>
                  </a:lnTo>
                  <a:lnTo>
                    <a:pt x="7090" y="9905"/>
                  </a:lnTo>
                  <a:lnTo>
                    <a:pt x="7090" y="10085"/>
                  </a:lnTo>
                  <a:lnTo>
                    <a:pt x="7054" y="10266"/>
                  </a:lnTo>
                  <a:lnTo>
                    <a:pt x="7000" y="10410"/>
                  </a:lnTo>
                  <a:lnTo>
                    <a:pt x="6928" y="10536"/>
                  </a:lnTo>
                  <a:lnTo>
                    <a:pt x="6838" y="10644"/>
                  </a:lnTo>
                  <a:lnTo>
                    <a:pt x="6766" y="10699"/>
                  </a:lnTo>
                  <a:lnTo>
                    <a:pt x="6693" y="10735"/>
                  </a:lnTo>
                  <a:lnTo>
                    <a:pt x="6621" y="10753"/>
                  </a:lnTo>
                  <a:lnTo>
                    <a:pt x="6531" y="10771"/>
                  </a:lnTo>
                  <a:lnTo>
                    <a:pt x="6531" y="10771"/>
                  </a:lnTo>
                  <a:lnTo>
                    <a:pt x="6459" y="10753"/>
                  </a:lnTo>
                  <a:lnTo>
                    <a:pt x="6369" y="10735"/>
                  </a:lnTo>
                  <a:lnTo>
                    <a:pt x="6296" y="10662"/>
                  </a:lnTo>
                  <a:lnTo>
                    <a:pt x="6224" y="10590"/>
                  </a:lnTo>
                  <a:lnTo>
                    <a:pt x="6170" y="10500"/>
                  </a:lnTo>
                  <a:lnTo>
                    <a:pt x="6098" y="10374"/>
                  </a:lnTo>
                  <a:lnTo>
                    <a:pt x="5990" y="10085"/>
                  </a:lnTo>
                  <a:lnTo>
                    <a:pt x="5882" y="9724"/>
                  </a:lnTo>
                  <a:lnTo>
                    <a:pt x="5791" y="9328"/>
                  </a:lnTo>
                  <a:lnTo>
                    <a:pt x="5701" y="8895"/>
                  </a:lnTo>
                  <a:lnTo>
                    <a:pt x="5629" y="8444"/>
                  </a:lnTo>
                  <a:lnTo>
                    <a:pt x="5521" y="7524"/>
                  </a:lnTo>
                  <a:lnTo>
                    <a:pt x="5449" y="6640"/>
                  </a:lnTo>
                  <a:lnTo>
                    <a:pt x="5413" y="5936"/>
                  </a:lnTo>
                  <a:lnTo>
                    <a:pt x="5376" y="5503"/>
                  </a:lnTo>
                  <a:lnTo>
                    <a:pt x="5376" y="5503"/>
                  </a:lnTo>
                  <a:lnTo>
                    <a:pt x="5376" y="5936"/>
                  </a:lnTo>
                  <a:lnTo>
                    <a:pt x="5358" y="6622"/>
                  </a:lnTo>
                  <a:lnTo>
                    <a:pt x="5304" y="7469"/>
                  </a:lnTo>
                  <a:lnTo>
                    <a:pt x="5232" y="8371"/>
                  </a:lnTo>
                  <a:lnTo>
                    <a:pt x="5178" y="8822"/>
                  </a:lnTo>
                  <a:lnTo>
                    <a:pt x="5124" y="9255"/>
                  </a:lnTo>
                  <a:lnTo>
                    <a:pt x="5052" y="9652"/>
                  </a:lnTo>
                  <a:lnTo>
                    <a:pt x="4962" y="10013"/>
                  </a:lnTo>
                  <a:lnTo>
                    <a:pt x="4871" y="10302"/>
                  </a:lnTo>
                  <a:lnTo>
                    <a:pt x="4817" y="10428"/>
                  </a:lnTo>
                  <a:lnTo>
                    <a:pt x="4745" y="10536"/>
                  </a:lnTo>
                  <a:lnTo>
                    <a:pt x="4691" y="10626"/>
                  </a:lnTo>
                  <a:lnTo>
                    <a:pt x="4619" y="10699"/>
                  </a:lnTo>
                  <a:lnTo>
                    <a:pt x="4547" y="10753"/>
                  </a:lnTo>
                  <a:lnTo>
                    <a:pt x="4474" y="10771"/>
                  </a:lnTo>
                  <a:lnTo>
                    <a:pt x="4474" y="10771"/>
                  </a:lnTo>
                  <a:lnTo>
                    <a:pt x="4420" y="10771"/>
                  </a:lnTo>
                  <a:lnTo>
                    <a:pt x="4366" y="10771"/>
                  </a:lnTo>
                  <a:lnTo>
                    <a:pt x="4312" y="10753"/>
                  </a:lnTo>
                  <a:lnTo>
                    <a:pt x="4258" y="10717"/>
                  </a:lnTo>
                  <a:lnTo>
                    <a:pt x="4186" y="10644"/>
                  </a:lnTo>
                  <a:lnTo>
                    <a:pt x="4132" y="10518"/>
                  </a:lnTo>
                  <a:lnTo>
                    <a:pt x="4078" y="10392"/>
                  </a:lnTo>
                  <a:lnTo>
                    <a:pt x="4060" y="10229"/>
                  </a:lnTo>
                  <a:lnTo>
                    <a:pt x="4023" y="10067"/>
                  </a:lnTo>
                  <a:lnTo>
                    <a:pt x="4023" y="9887"/>
                  </a:lnTo>
                  <a:lnTo>
                    <a:pt x="4023" y="9526"/>
                  </a:lnTo>
                  <a:lnTo>
                    <a:pt x="4042" y="9201"/>
                  </a:lnTo>
                  <a:lnTo>
                    <a:pt x="4078" y="8858"/>
                  </a:lnTo>
                  <a:lnTo>
                    <a:pt x="4078" y="8858"/>
                  </a:lnTo>
                  <a:lnTo>
                    <a:pt x="3897" y="9147"/>
                  </a:lnTo>
                  <a:lnTo>
                    <a:pt x="3717" y="9418"/>
                  </a:lnTo>
                  <a:lnTo>
                    <a:pt x="3500" y="9688"/>
                  </a:lnTo>
                  <a:lnTo>
                    <a:pt x="3374" y="9815"/>
                  </a:lnTo>
                  <a:lnTo>
                    <a:pt x="3248" y="9923"/>
                  </a:lnTo>
                  <a:lnTo>
                    <a:pt x="3103" y="10031"/>
                  </a:lnTo>
                  <a:lnTo>
                    <a:pt x="2959" y="10103"/>
                  </a:lnTo>
                  <a:lnTo>
                    <a:pt x="2815" y="10139"/>
                  </a:lnTo>
                  <a:lnTo>
                    <a:pt x="2670" y="10139"/>
                  </a:lnTo>
                  <a:lnTo>
                    <a:pt x="2616" y="10121"/>
                  </a:lnTo>
                  <a:lnTo>
                    <a:pt x="2544" y="10103"/>
                  </a:lnTo>
                  <a:lnTo>
                    <a:pt x="2472" y="10067"/>
                  </a:lnTo>
                  <a:lnTo>
                    <a:pt x="2400" y="10013"/>
                  </a:lnTo>
                  <a:lnTo>
                    <a:pt x="2400" y="10013"/>
                  </a:lnTo>
                  <a:lnTo>
                    <a:pt x="2346" y="9941"/>
                  </a:lnTo>
                  <a:lnTo>
                    <a:pt x="2310" y="9869"/>
                  </a:lnTo>
                  <a:lnTo>
                    <a:pt x="2292" y="9778"/>
                  </a:lnTo>
                  <a:lnTo>
                    <a:pt x="2310" y="9670"/>
                  </a:lnTo>
                  <a:lnTo>
                    <a:pt x="2328" y="9544"/>
                  </a:lnTo>
                  <a:lnTo>
                    <a:pt x="2364" y="9418"/>
                  </a:lnTo>
                  <a:lnTo>
                    <a:pt x="2490" y="9129"/>
                  </a:lnTo>
                  <a:lnTo>
                    <a:pt x="2670" y="8804"/>
                  </a:lnTo>
                  <a:lnTo>
                    <a:pt x="2887" y="8444"/>
                  </a:lnTo>
                  <a:lnTo>
                    <a:pt x="3140" y="8083"/>
                  </a:lnTo>
                  <a:lnTo>
                    <a:pt x="3410" y="7704"/>
                  </a:lnTo>
                  <a:lnTo>
                    <a:pt x="4005" y="6964"/>
                  </a:lnTo>
                  <a:lnTo>
                    <a:pt x="4565" y="6297"/>
                  </a:lnTo>
                  <a:lnTo>
                    <a:pt x="5034" y="5774"/>
                  </a:lnTo>
                  <a:lnTo>
                    <a:pt x="5322" y="5449"/>
                  </a:lnTo>
                  <a:lnTo>
                    <a:pt x="5322" y="5449"/>
                  </a:lnTo>
                  <a:lnTo>
                    <a:pt x="4511" y="6225"/>
                  </a:lnTo>
                  <a:lnTo>
                    <a:pt x="3897" y="6784"/>
                  </a:lnTo>
                  <a:lnTo>
                    <a:pt x="3194" y="7379"/>
                  </a:lnTo>
                  <a:lnTo>
                    <a:pt x="2833" y="7668"/>
                  </a:lnTo>
                  <a:lnTo>
                    <a:pt x="2490" y="7920"/>
                  </a:lnTo>
                  <a:lnTo>
                    <a:pt x="2147" y="8155"/>
                  </a:lnTo>
                  <a:lnTo>
                    <a:pt x="1823" y="8353"/>
                  </a:lnTo>
                  <a:lnTo>
                    <a:pt x="1552" y="8498"/>
                  </a:lnTo>
                  <a:lnTo>
                    <a:pt x="1408" y="8552"/>
                  </a:lnTo>
                  <a:lnTo>
                    <a:pt x="1299" y="8588"/>
                  </a:lnTo>
                  <a:lnTo>
                    <a:pt x="1191" y="8606"/>
                  </a:lnTo>
                  <a:lnTo>
                    <a:pt x="1083" y="8606"/>
                  </a:lnTo>
                  <a:lnTo>
                    <a:pt x="1011" y="8588"/>
                  </a:lnTo>
                  <a:lnTo>
                    <a:pt x="939" y="8552"/>
                  </a:lnTo>
                  <a:lnTo>
                    <a:pt x="939" y="8552"/>
                  </a:lnTo>
                  <a:lnTo>
                    <a:pt x="885" y="8516"/>
                  </a:lnTo>
                  <a:lnTo>
                    <a:pt x="848" y="8480"/>
                  </a:lnTo>
                  <a:lnTo>
                    <a:pt x="830" y="8426"/>
                  </a:lnTo>
                  <a:lnTo>
                    <a:pt x="812" y="8371"/>
                  </a:lnTo>
                  <a:lnTo>
                    <a:pt x="830" y="8245"/>
                  </a:lnTo>
                  <a:lnTo>
                    <a:pt x="867" y="8119"/>
                  </a:lnTo>
                  <a:lnTo>
                    <a:pt x="939" y="7993"/>
                  </a:lnTo>
                  <a:lnTo>
                    <a:pt x="1029" y="7848"/>
                  </a:lnTo>
                  <a:lnTo>
                    <a:pt x="1137" y="7722"/>
                  </a:lnTo>
                  <a:lnTo>
                    <a:pt x="1263" y="7578"/>
                  </a:lnTo>
                  <a:lnTo>
                    <a:pt x="1534" y="7325"/>
                  </a:lnTo>
                  <a:lnTo>
                    <a:pt x="1769" y="7109"/>
                  </a:lnTo>
                  <a:lnTo>
                    <a:pt x="2021" y="6910"/>
                  </a:lnTo>
                  <a:lnTo>
                    <a:pt x="2021" y="6910"/>
                  </a:lnTo>
                  <a:lnTo>
                    <a:pt x="1714" y="7000"/>
                  </a:lnTo>
                  <a:lnTo>
                    <a:pt x="1408" y="7054"/>
                  </a:lnTo>
                  <a:lnTo>
                    <a:pt x="1047" y="7091"/>
                  </a:lnTo>
                  <a:lnTo>
                    <a:pt x="867" y="7109"/>
                  </a:lnTo>
                  <a:lnTo>
                    <a:pt x="686" y="7091"/>
                  </a:lnTo>
                  <a:lnTo>
                    <a:pt x="506" y="7054"/>
                  </a:lnTo>
                  <a:lnTo>
                    <a:pt x="361" y="7018"/>
                  </a:lnTo>
                  <a:lnTo>
                    <a:pt x="217" y="6946"/>
                  </a:lnTo>
                  <a:lnTo>
                    <a:pt x="109" y="6838"/>
                  </a:lnTo>
                  <a:lnTo>
                    <a:pt x="73" y="6784"/>
                  </a:lnTo>
                  <a:lnTo>
                    <a:pt x="37" y="6712"/>
                  </a:lnTo>
                  <a:lnTo>
                    <a:pt x="19" y="6640"/>
                  </a:lnTo>
                  <a:lnTo>
                    <a:pt x="1" y="6549"/>
                  </a:lnTo>
                  <a:lnTo>
                    <a:pt x="1" y="6549"/>
                  </a:lnTo>
                  <a:lnTo>
                    <a:pt x="19" y="6459"/>
                  </a:lnTo>
                  <a:lnTo>
                    <a:pt x="37" y="6387"/>
                  </a:lnTo>
                  <a:lnTo>
                    <a:pt x="91" y="6315"/>
                  </a:lnTo>
                  <a:lnTo>
                    <a:pt x="181" y="6243"/>
                  </a:lnTo>
                  <a:lnTo>
                    <a:pt x="271" y="6171"/>
                  </a:lnTo>
                  <a:lnTo>
                    <a:pt x="397" y="6116"/>
                  </a:lnTo>
                  <a:lnTo>
                    <a:pt x="686" y="5990"/>
                  </a:lnTo>
                  <a:lnTo>
                    <a:pt x="1047" y="5882"/>
                  </a:lnTo>
                  <a:lnTo>
                    <a:pt x="1444" y="5792"/>
                  </a:lnTo>
                  <a:lnTo>
                    <a:pt x="1877" y="5720"/>
                  </a:lnTo>
                  <a:lnTo>
                    <a:pt x="2328" y="5647"/>
                  </a:lnTo>
                  <a:lnTo>
                    <a:pt x="3248" y="5539"/>
                  </a:lnTo>
                  <a:lnTo>
                    <a:pt x="4114" y="5467"/>
                  </a:lnTo>
                  <a:lnTo>
                    <a:pt x="4835" y="5413"/>
                  </a:lnTo>
                  <a:lnTo>
                    <a:pt x="5268" y="5395"/>
                  </a:lnTo>
                  <a:lnTo>
                    <a:pt x="5268" y="5395"/>
                  </a:lnTo>
                  <a:lnTo>
                    <a:pt x="4835" y="5377"/>
                  </a:lnTo>
                  <a:lnTo>
                    <a:pt x="4150" y="5359"/>
                  </a:lnTo>
                  <a:lnTo>
                    <a:pt x="3302" y="5323"/>
                  </a:lnTo>
                  <a:lnTo>
                    <a:pt x="2400" y="5251"/>
                  </a:lnTo>
                  <a:lnTo>
                    <a:pt x="1949" y="5196"/>
                  </a:lnTo>
                  <a:lnTo>
                    <a:pt x="1516" y="5142"/>
                  </a:lnTo>
                  <a:lnTo>
                    <a:pt x="1119" y="5070"/>
                  </a:lnTo>
                  <a:lnTo>
                    <a:pt x="758" y="4980"/>
                  </a:lnTo>
                  <a:lnTo>
                    <a:pt x="470" y="4872"/>
                  </a:lnTo>
                  <a:lnTo>
                    <a:pt x="325" y="4818"/>
                  </a:lnTo>
                  <a:lnTo>
                    <a:pt x="217" y="4763"/>
                  </a:lnTo>
                  <a:lnTo>
                    <a:pt x="127" y="4691"/>
                  </a:lnTo>
                  <a:lnTo>
                    <a:pt x="73" y="4637"/>
                  </a:lnTo>
                  <a:lnTo>
                    <a:pt x="19" y="4565"/>
                  </a:lnTo>
                  <a:lnTo>
                    <a:pt x="1" y="4493"/>
                  </a:lnTo>
                  <a:lnTo>
                    <a:pt x="1" y="4493"/>
                  </a:lnTo>
                  <a:lnTo>
                    <a:pt x="1" y="4421"/>
                  </a:lnTo>
                  <a:lnTo>
                    <a:pt x="1" y="4367"/>
                  </a:lnTo>
                  <a:lnTo>
                    <a:pt x="19" y="4312"/>
                  </a:lnTo>
                  <a:lnTo>
                    <a:pt x="55" y="4276"/>
                  </a:lnTo>
                  <a:lnTo>
                    <a:pt x="127" y="4204"/>
                  </a:lnTo>
                  <a:lnTo>
                    <a:pt x="235" y="4132"/>
                  </a:lnTo>
                  <a:lnTo>
                    <a:pt x="379" y="4096"/>
                  </a:lnTo>
                  <a:lnTo>
                    <a:pt x="542" y="4060"/>
                  </a:lnTo>
                  <a:lnTo>
                    <a:pt x="704" y="4042"/>
                  </a:lnTo>
                  <a:lnTo>
                    <a:pt x="885" y="4024"/>
                  </a:lnTo>
                  <a:lnTo>
                    <a:pt x="1245" y="4024"/>
                  </a:lnTo>
                  <a:lnTo>
                    <a:pt x="1570" y="4060"/>
                  </a:lnTo>
                  <a:lnTo>
                    <a:pt x="1913" y="4096"/>
                  </a:lnTo>
                  <a:lnTo>
                    <a:pt x="1913" y="4096"/>
                  </a:lnTo>
                  <a:lnTo>
                    <a:pt x="1624" y="3916"/>
                  </a:lnTo>
                  <a:lnTo>
                    <a:pt x="1354" y="3735"/>
                  </a:lnTo>
                  <a:lnTo>
                    <a:pt x="1083" y="3501"/>
                  </a:lnTo>
                  <a:lnTo>
                    <a:pt x="957" y="3392"/>
                  </a:lnTo>
                  <a:lnTo>
                    <a:pt x="830" y="3248"/>
                  </a:lnTo>
                  <a:lnTo>
                    <a:pt x="740" y="3122"/>
                  </a:lnTo>
                  <a:lnTo>
                    <a:pt x="668" y="2978"/>
                  </a:lnTo>
                  <a:lnTo>
                    <a:pt x="632" y="2833"/>
                  </a:lnTo>
                  <a:lnTo>
                    <a:pt x="632" y="2689"/>
                  </a:lnTo>
                  <a:lnTo>
                    <a:pt x="650" y="2617"/>
                  </a:lnTo>
                  <a:lnTo>
                    <a:pt x="668" y="2545"/>
                  </a:lnTo>
                  <a:lnTo>
                    <a:pt x="704" y="2472"/>
                  </a:lnTo>
                  <a:lnTo>
                    <a:pt x="758" y="2400"/>
                  </a:lnTo>
                  <a:lnTo>
                    <a:pt x="758" y="2400"/>
                  </a:lnTo>
                  <a:lnTo>
                    <a:pt x="830" y="2346"/>
                  </a:lnTo>
                  <a:lnTo>
                    <a:pt x="903" y="2328"/>
                  </a:lnTo>
                  <a:lnTo>
                    <a:pt x="993" y="2310"/>
                  </a:lnTo>
                  <a:lnTo>
                    <a:pt x="1101" y="2310"/>
                  </a:lnTo>
                  <a:lnTo>
                    <a:pt x="1227" y="2346"/>
                  </a:lnTo>
                  <a:lnTo>
                    <a:pt x="1354" y="2382"/>
                  </a:lnTo>
                  <a:lnTo>
                    <a:pt x="1642" y="2508"/>
                  </a:lnTo>
                  <a:lnTo>
                    <a:pt x="1967" y="2689"/>
                  </a:lnTo>
                  <a:lnTo>
                    <a:pt x="2328" y="2905"/>
                  </a:lnTo>
                  <a:lnTo>
                    <a:pt x="2689" y="3158"/>
                  </a:lnTo>
                  <a:lnTo>
                    <a:pt x="3067" y="3428"/>
                  </a:lnTo>
                  <a:lnTo>
                    <a:pt x="3807" y="4006"/>
                  </a:lnTo>
                  <a:lnTo>
                    <a:pt x="4474" y="4565"/>
                  </a:lnTo>
                  <a:lnTo>
                    <a:pt x="4998" y="5034"/>
                  </a:lnTo>
                  <a:lnTo>
                    <a:pt x="5322" y="5323"/>
                  </a:lnTo>
                  <a:lnTo>
                    <a:pt x="5322" y="5323"/>
                  </a:lnTo>
                  <a:lnTo>
                    <a:pt x="5034" y="5034"/>
                  </a:lnTo>
                  <a:lnTo>
                    <a:pt x="4565" y="4529"/>
                  </a:lnTo>
                  <a:lnTo>
                    <a:pt x="3987" y="3898"/>
                  </a:lnTo>
                  <a:lnTo>
                    <a:pt x="3392" y="3212"/>
                  </a:lnTo>
                  <a:lnTo>
                    <a:pt x="3103" y="2851"/>
                  </a:lnTo>
                  <a:lnTo>
                    <a:pt x="2851" y="2490"/>
                  </a:lnTo>
                  <a:lnTo>
                    <a:pt x="2616" y="2166"/>
                  </a:lnTo>
                  <a:lnTo>
                    <a:pt x="2418" y="1841"/>
                  </a:lnTo>
                  <a:lnTo>
                    <a:pt x="2274" y="1552"/>
                  </a:lnTo>
                  <a:lnTo>
                    <a:pt x="2219" y="1426"/>
                  </a:lnTo>
                  <a:lnTo>
                    <a:pt x="2183" y="1300"/>
                  </a:lnTo>
                  <a:lnTo>
                    <a:pt x="2165" y="1192"/>
                  </a:lnTo>
                  <a:lnTo>
                    <a:pt x="2147" y="1101"/>
                  </a:lnTo>
                  <a:lnTo>
                    <a:pt x="2165" y="1011"/>
                  </a:lnTo>
                  <a:lnTo>
                    <a:pt x="2201" y="939"/>
                  </a:lnTo>
                  <a:lnTo>
                    <a:pt x="2201" y="939"/>
                  </a:lnTo>
                  <a:lnTo>
                    <a:pt x="2256" y="903"/>
                  </a:lnTo>
                  <a:lnTo>
                    <a:pt x="2292" y="867"/>
                  </a:lnTo>
                  <a:lnTo>
                    <a:pt x="2346" y="849"/>
                  </a:lnTo>
                  <a:lnTo>
                    <a:pt x="2400" y="831"/>
                  </a:lnTo>
                  <a:lnTo>
                    <a:pt x="2526" y="831"/>
                  </a:lnTo>
                  <a:lnTo>
                    <a:pt x="2652" y="885"/>
                  </a:lnTo>
                  <a:lnTo>
                    <a:pt x="2779" y="939"/>
                  </a:lnTo>
                  <a:lnTo>
                    <a:pt x="2923" y="1047"/>
                  </a:lnTo>
                  <a:lnTo>
                    <a:pt x="3049" y="1155"/>
                  </a:lnTo>
                  <a:lnTo>
                    <a:pt x="3194" y="1282"/>
                  </a:lnTo>
                  <a:lnTo>
                    <a:pt x="3446" y="1534"/>
                  </a:lnTo>
                  <a:lnTo>
                    <a:pt x="3645" y="1769"/>
                  </a:lnTo>
                  <a:lnTo>
                    <a:pt x="3843" y="2021"/>
                  </a:lnTo>
                  <a:lnTo>
                    <a:pt x="3843" y="2021"/>
                  </a:lnTo>
                  <a:lnTo>
                    <a:pt x="3771" y="1715"/>
                  </a:lnTo>
                  <a:lnTo>
                    <a:pt x="3717" y="1408"/>
                  </a:lnTo>
                  <a:lnTo>
                    <a:pt x="3663" y="1047"/>
                  </a:lnTo>
                  <a:lnTo>
                    <a:pt x="3663" y="867"/>
                  </a:lnTo>
                  <a:lnTo>
                    <a:pt x="3681" y="686"/>
                  </a:lnTo>
                  <a:lnTo>
                    <a:pt x="3699" y="524"/>
                  </a:lnTo>
                  <a:lnTo>
                    <a:pt x="3753" y="362"/>
                  </a:lnTo>
                  <a:lnTo>
                    <a:pt x="3825" y="235"/>
                  </a:lnTo>
                  <a:lnTo>
                    <a:pt x="3933" y="127"/>
                  </a:lnTo>
                  <a:lnTo>
                    <a:pt x="3987" y="91"/>
                  </a:lnTo>
                  <a:lnTo>
                    <a:pt x="4060" y="55"/>
                  </a:lnTo>
                  <a:lnTo>
                    <a:pt x="4132" y="19"/>
                  </a:lnTo>
                  <a:lnTo>
                    <a:pt x="4222" y="19"/>
                  </a:lnTo>
                  <a:lnTo>
                    <a:pt x="4222" y="19"/>
                  </a:lnTo>
                  <a:lnTo>
                    <a:pt x="4312" y="19"/>
                  </a:lnTo>
                  <a:lnTo>
                    <a:pt x="4384" y="55"/>
                  </a:lnTo>
                  <a:lnTo>
                    <a:pt x="4456" y="109"/>
                  </a:lnTo>
                  <a:lnTo>
                    <a:pt x="4529" y="181"/>
                  </a:lnTo>
                  <a:lnTo>
                    <a:pt x="4601" y="290"/>
                  </a:lnTo>
                  <a:lnTo>
                    <a:pt x="4655" y="398"/>
                  </a:lnTo>
                  <a:lnTo>
                    <a:pt x="4781" y="704"/>
                  </a:lnTo>
                  <a:lnTo>
                    <a:pt x="4889" y="1047"/>
                  </a:lnTo>
                  <a:lnTo>
                    <a:pt x="4980" y="1444"/>
                  </a:lnTo>
                  <a:lnTo>
                    <a:pt x="5052" y="1877"/>
                  </a:lnTo>
                  <a:lnTo>
                    <a:pt x="5124" y="2328"/>
                  </a:lnTo>
                  <a:lnTo>
                    <a:pt x="5232" y="3266"/>
                  </a:lnTo>
                  <a:lnTo>
                    <a:pt x="5304" y="4132"/>
                  </a:lnTo>
                  <a:lnTo>
                    <a:pt x="5358" y="4836"/>
                  </a:lnTo>
                  <a:lnTo>
                    <a:pt x="5376" y="5287"/>
                  </a:lnTo>
                  <a:lnTo>
                    <a:pt x="5376" y="5287"/>
                  </a:lnTo>
                  <a:lnTo>
                    <a:pt x="5376" y="4854"/>
                  </a:lnTo>
                  <a:lnTo>
                    <a:pt x="5413" y="4150"/>
                  </a:lnTo>
                  <a:lnTo>
                    <a:pt x="5449" y="3320"/>
                  </a:lnTo>
                  <a:lnTo>
                    <a:pt x="5521" y="2400"/>
                  </a:lnTo>
                  <a:lnTo>
                    <a:pt x="5575" y="1949"/>
                  </a:lnTo>
                  <a:lnTo>
                    <a:pt x="5629" y="1534"/>
                  </a:lnTo>
                  <a:lnTo>
                    <a:pt x="5701" y="1137"/>
                  </a:lnTo>
                  <a:lnTo>
                    <a:pt x="5791" y="777"/>
                  </a:lnTo>
                  <a:lnTo>
                    <a:pt x="5900" y="470"/>
                  </a:lnTo>
                  <a:lnTo>
                    <a:pt x="5954" y="344"/>
                  </a:lnTo>
                  <a:lnTo>
                    <a:pt x="6008" y="235"/>
                  </a:lnTo>
                  <a:lnTo>
                    <a:pt x="6062" y="145"/>
                  </a:lnTo>
                  <a:lnTo>
                    <a:pt x="6134" y="73"/>
                  </a:lnTo>
                  <a:lnTo>
                    <a:pt x="6206" y="19"/>
                  </a:lnTo>
                  <a:lnTo>
                    <a:pt x="6278" y="1"/>
                  </a:lnTo>
                  <a:lnTo>
                    <a:pt x="6278" y="1"/>
                  </a:lnTo>
                  <a:lnTo>
                    <a:pt x="6351" y="1"/>
                  </a:lnTo>
                  <a:lnTo>
                    <a:pt x="6405" y="1"/>
                  </a:lnTo>
                  <a:lnTo>
                    <a:pt x="6441" y="37"/>
                  </a:lnTo>
                  <a:lnTo>
                    <a:pt x="6495" y="55"/>
                  </a:lnTo>
                  <a:lnTo>
                    <a:pt x="6567" y="145"/>
                  </a:lnTo>
                  <a:lnTo>
                    <a:pt x="6639" y="253"/>
                  </a:lnTo>
                  <a:lnTo>
                    <a:pt x="6675" y="398"/>
                  </a:lnTo>
                  <a:lnTo>
                    <a:pt x="6711" y="542"/>
                  </a:lnTo>
                  <a:lnTo>
                    <a:pt x="6729" y="723"/>
                  </a:lnTo>
                  <a:lnTo>
                    <a:pt x="6747" y="885"/>
                  </a:lnTo>
                  <a:lnTo>
                    <a:pt x="6729" y="1246"/>
                  </a:lnTo>
                  <a:lnTo>
                    <a:pt x="6711" y="1570"/>
                  </a:lnTo>
                  <a:lnTo>
                    <a:pt x="6675" y="1931"/>
                  </a:lnTo>
                  <a:lnTo>
                    <a:pt x="6675" y="1931"/>
                  </a:lnTo>
                  <a:lnTo>
                    <a:pt x="6856" y="1625"/>
                  </a:lnTo>
                  <a:lnTo>
                    <a:pt x="7036" y="1372"/>
                  </a:lnTo>
                  <a:lnTo>
                    <a:pt x="7253" y="1083"/>
                  </a:lnTo>
                  <a:lnTo>
                    <a:pt x="7379" y="957"/>
                  </a:lnTo>
                  <a:lnTo>
                    <a:pt x="7523" y="849"/>
                  </a:lnTo>
                  <a:lnTo>
                    <a:pt x="7649" y="759"/>
                  </a:lnTo>
                  <a:lnTo>
                    <a:pt x="7794" y="686"/>
                  </a:lnTo>
                  <a:lnTo>
                    <a:pt x="7938" y="650"/>
                  </a:lnTo>
                  <a:lnTo>
                    <a:pt x="8082" y="650"/>
                  </a:lnTo>
                  <a:lnTo>
                    <a:pt x="8155" y="650"/>
                  </a:lnTo>
                  <a:lnTo>
                    <a:pt x="8227" y="686"/>
                  </a:lnTo>
                  <a:lnTo>
                    <a:pt x="8299" y="723"/>
                  </a:lnTo>
                  <a:lnTo>
                    <a:pt x="8353" y="777"/>
                  </a:lnTo>
                  <a:lnTo>
                    <a:pt x="8353" y="777"/>
                  </a:lnTo>
                  <a:lnTo>
                    <a:pt x="8407" y="831"/>
                  </a:lnTo>
                  <a:lnTo>
                    <a:pt x="8443" y="921"/>
                  </a:lnTo>
                  <a:lnTo>
                    <a:pt x="8461" y="1011"/>
                  </a:lnTo>
                  <a:lnTo>
                    <a:pt x="8461" y="1119"/>
                  </a:lnTo>
                  <a:lnTo>
                    <a:pt x="8425" y="1246"/>
                  </a:lnTo>
                  <a:lnTo>
                    <a:pt x="8389" y="1390"/>
                  </a:lnTo>
                  <a:lnTo>
                    <a:pt x="8245" y="1697"/>
                  </a:lnTo>
                  <a:lnTo>
                    <a:pt x="8064" y="2021"/>
                  </a:lnTo>
                  <a:lnTo>
                    <a:pt x="7830" y="2400"/>
                  </a:lnTo>
                  <a:lnTo>
                    <a:pt x="7559" y="2779"/>
                  </a:lnTo>
                  <a:lnTo>
                    <a:pt x="7271" y="3158"/>
                  </a:lnTo>
                  <a:lnTo>
                    <a:pt x="6675" y="3916"/>
                  </a:lnTo>
                  <a:lnTo>
                    <a:pt x="6116" y="4583"/>
                  </a:lnTo>
                  <a:lnTo>
                    <a:pt x="5665" y="5088"/>
                  </a:lnTo>
                  <a:lnTo>
                    <a:pt x="5413" y="5359"/>
                  </a:lnTo>
                  <a:lnTo>
                    <a:pt x="5413" y="5359"/>
                  </a:lnTo>
                  <a:lnTo>
                    <a:pt x="6134" y="4655"/>
                  </a:lnTo>
                  <a:lnTo>
                    <a:pt x="6766" y="4078"/>
                  </a:lnTo>
                  <a:lnTo>
                    <a:pt x="7487" y="3465"/>
                  </a:lnTo>
                  <a:lnTo>
                    <a:pt x="7848" y="3176"/>
                  </a:lnTo>
                  <a:lnTo>
                    <a:pt x="8209" y="2887"/>
                  </a:lnTo>
                  <a:lnTo>
                    <a:pt x="8569" y="2653"/>
                  </a:lnTo>
                  <a:lnTo>
                    <a:pt x="8894" y="2436"/>
                  </a:lnTo>
                  <a:lnTo>
                    <a:pt x="9183" y="2292"/>
                  </a:lnTo>
                  <a:lnTo>
                    <a:pt x="9327" y="2238"/>
                  </a:lnTo>
                  <a:lnTo>
                    <a:pt x="9453" y="2184"/>
                  </a:lnTo>
                  <a:lnTo>
                    <a:pt x="9562" y="2166"/>
                  </a:lnTo>
                  <a:lnTo>
                    <a:pt x="9670" y="2166"/>
                  </a:lnTo>
                  <a:lnTo>
                    <a:pt x="9760" y="2184"/>
                  </a:lnTo>
                  <a:lnTo>
                    <a:pt x="9832" y="2220"/>
                  </a:lnTo>
                  <a:lnTo>
                    <a:pt x="9832" y="2220"/>
                  </a:lnTo>
                  <a:lnTo>
                    <a:pt x="9868" y="2256"/>
                  </a:lnTo>
                  <a:lnTo>
                    <a:pt x="9904" y="2310"/>
                  </a:lnTo>
                  <a:lnTo>
                    <a:pt x="9922" y="2364"/>
                  </a:lnTo>
                  <a:lnTo>
                    <a:pt x="9941" y="2418"/>
                  </a:lnTo>
                  <a:lnTo>
                    <a:pt x="9941" y="2527"/>
                  </a:lnTo>
                  <a:lnTo>
                    <a:pt x="9886" y="2653"/>
                  </a:lnTo>
                  <a:lnTo>
                    <a:pt x="9814" y="2779"/>
                  </a:lnTo>
                  <a:lnTo>
                    <a:pt x="9724" y="2923"/>
                  </a:lnTo>
                  <a:lnTo>
                    <a:pt x="9616" y="3068"/>
                  </a:lnTo>
                  <a:lnTo>
                    <a:pt x="9490" y="3194"/>
                  </a:lnTo>
                  <a:lnTo>
                    <a:pt x="9237" y="3447"/>
                  </a:lnTo>
                  <a:lnTo>
                    <a:pt x="8984" y="3663"/>
                  </a:lnTo>
                  <a:lnTo>
                    <a:pt x="8750" y="3861"/>
                  </a:lnTo>
                  <a:lnTo>
                    <a:pt x="8750" y="3861"/>
                  </a:lnTo>
                  <a:lnTo>
                    <a:pt x="9039" y="3789"/>
                  </a:lnTo>
                  <a:lnTo>
                    <a:pt x="9363" y="3717"/>
                  </a:lnTo>
                  <a:lnTo>
                    <a:pt x="9706" y="3681"/>
                  </a:lnTo>
                  <a:lnTo>
                    <a:pt x="9904" y="3681"/>
                  </a:lnTo>
                  <a:lnTo>
                    <a:pt x="10085" y="3681"/>
                  </a:lnTo>
                  <a:lnTo>
                    <a:pt x="10247" y="3717"/>
                  </a:lnTo>
                  <a:lnTo>
                    <a:pt x="10410" y="3771"/>
                  </a:lnTo>
                  <a:lnTo>
                    <a:pt x="10536" y="3843"/>
                  </a:lnTo>
                  <a:lnTo>
                    <a:pt x="10644" y="3934"/>
                  </a:lnTo>
                  <a:lnTo>
                    <a:pt x="10680" y="4006"/>
                  </a:lnTo>
                  <a:lnTo>
                    <a:pt x="10716" y="4060"/>
                  </a:lnTo>
                  <a:lnTo>
                    <a:pt x="10734" y="4150"/>
                  </a:lnTo>
                  <a:lnTo>
                    <a:pt x="10752" y="4240"/>
                  </a:lnTo>
                  <a:lnTo>
                    <a:pt x="10752" y="4240"/>
                  </a:lnTo>
                  <a:lnTo>
                    <a:pt x="10752" y="4312"/>
                  </a:lnTo>
                  <a:lnTo>
                    <a:pt x="10716" y="4385"/>
                  </a:lnTo>
                  <a:lnTo>
                    <a:pt x="10662" y="4475"/>
                  </a:lnTo>
                  <a:lnTo>
                    <a:pt x="10590" y="4529"/>
                  </a:lnTo>
                  <a:lnTo>
                    <a:pt x="10482" y="4601"/>
                  </a:lnTo>
                  <a:lnTo>
                    <a:pt x="10355" y="4673"/>
                  </a:lnTo>
                  <a:lnTo>
                    <a:pt x="10067" y="4781"/>
                  </a:lnTo>
                  <a:lnTo>
                    <a:pt x="9724" y="4890"/>
                  </a:lnTo>
                  <a:lnTo>
                    <a:pt x="9327" y="4980"/>
                  </a:lnTo>
                  <a:lnTo>
                    <a:pt x="8894" y="5070"/>
                  </a:lnTo>
                  <a:lnTo>
                    <a:pt x="8425" y="5124"/>
                  </a:lnTo>
                  <a:lnTo>
                    <a:pt x="7505" y="5251"/>
                  </a:lnTo>
                  <a:lnTo>
                    <a:pt x="6639" y="5323"/>
                  </a:lnTo>
                  <a:lnTo>
                    <a:pt x="5936" y="5359"/>
                  </a:lnTo>
                  <a:lnTo>
                    <a:pt x="5485" y="5395"/>
                  </a:lnTo>
                  <a:lnTo>
                    <a:pt x="5485" y="5395"/>
                  </a:lnTo>
                  <a:lnTo>
                    <a:pt x="5918" y="5395"/>
                  </a:lnTo>
                  <a:lnTo>
                    <a:pt x="6603" y="5413"/>
                  </a:lnTo>
                  <a:lnTo>
                    <a:pt x="7451" y="5467"/>
                  </a:lnTo>
                  <a:lnTo>
                    <a:pt x="8371" y="5539"/>
                  </a:lnTo>
                  <a:lnTo>
                    <a:pt x="8804" y="5575"/>
                  </a:lnTo>
                  <a:lnTo>
                    <a:pt x="9237" y="5647"/>
                  </a:lnTo>
                  <a:lnTo>
                    <a:pt x="9634" y="5720"/>
                  </a:lnTo>
                  <a:lnTo>
                    <a:pt x="9995" y="5810"/>
                  </a:lnTo>
                  <a:lnTo>
                    <a:pt x="10301" y="5900"/>
                  </a:lnTo>
                  <a:lnTo>
                    <a:pt x="10428" y="5954"/>
                  </a:lnTo>
                  <a:lnTo>
                    <a:pt x="10536" y="6008"/>
                  </a:lnTo>
                  <a:lnTo>
                    <a:pt x="10626" y="6080"/>
                  </a:lnTo>
                  <a:lnTo>
                    <a:pt x="10698" y="6153"/>
                  </a:lnTo>
                  <a:lnTo>
                    <a:pt x="10734" y="6207"/>
                  </a:lnTo>
                  <a:lnTo>
                    <a:pt x="10770" y="6297"/>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9"/>
            <p:cNvSpPr/>
            <p:nvPr/>
          </p:nvSpPr>
          <p:spPr>
            <a:xfrm>
              <a:off x="3464631" y="-1516694"/>
              <a:ext cx="88699" cy="19585"/>
            </a:xfrm>
            <a:custGeom>
              <a:rect b="b" l="l" r="r" t="t"/>
              <a:pathLst>
                <a:path extrusionOk="0" fill="none" h="741" w="3356">
                  <a:moveTo>
                    <a:pt x="0" y="362"/>
                  </a:moveTo>
                  <a:lnTo>
                    <a:pt x="0" y="362"/>
                  </a:lnTo>
                  <a:lnTo>
                    <a:pt x="19" y="290"/>
                  </a:lnTo>
                  <a:lnTo>
                    <a:pt x="37" y="235"/>
                  </a:lnTo>
                  <a:lnTo>
                    <a:pt x="91" y="181"/>
                  </a:lnTo>
                  <a:lnTo>
                    <a:pt x="145" y="127"/>
                  </a:lnTo>
                  <a:lnTo>
                    <a:pt x="217" y="91"/>
                  </a:lnTo>
                  <a:lnTo>
                    <a:pt x="307" y="55"/>
                  </a:lnTo>
                  <a:lnTo>
                    <a:pt x="524" y="19"/>
                  </a:lnTo>
                  <a:lnTo>
                    <a:pt x="776" y="1"/>
                  </a:lnTo>
                  <a:lnTo>
                    <a:pt x="1065" y="1"/>
                  </a:lnTo>
                  <a:lnTo>
                    <a:pt x="1371" y="19"/>
                  </a:lnTo>
                  <a:lnTo>
                    <a:pt x="1678" y="55"/>
                  </a:lnTo>
                  <a:lnTo>
                    <a:pt x="2292" y="145"/>
                  </a:lnTo>
                  <a:lnTo>
                    <a:pt x="2833" y="253"/>
                  </a:lnTo>
                  <a:lnTo>
                    <a:pt x="3356" y="362"/>
                  </a:lnTo>
                  <a:lnTo>
                    <a:pt x="3356" y="362"/>
                  </a:lnTo>
                  <a:lnTo>
                    <a:pt x="2833" y="488"/>
                  </a:lnTo>
                  <a:lnTo>
                    <a:pt x="2292" y="596"/>
                  </a:lnTo>
                  <a:lnTo>
                    <a:pt x="1678" y="686"/>
                  </a:lnTo>
                  <a:lnTo>
                    <a:pt x="1371" y="723"/>
                  </a:lnTo>
                  <a:lnTo>
                    <a:pt x="1065" y="741"/>
                  </a:lnTo>
                  <a:lnTo>
                    <a:pt x="776" y="741"/>
                  </a:lnTo>
                  <a:lnTo>
                    <a:pt x="524" y="723"/>
                  </a:lnTo>
                  <a:lnTo>
                    <a:pt x="307" y="686"/>
                  </a:lnTo>
                  <a:lnTo>
                    <a:pt x="217" y="650"/>
                  </a:lnTo>
                  <a:lnTo>
                    <a:pt x="145" y="614"/>
                  </a:lnTo>
                  <a:lnTo>
                    <a:pt x="91" y="560"/>
                  </a:lnTo>
                  <a:lnTo>
                    <a:pt x="37" y="506"/>
                  </a:lnTo>
                  <a:lnTo>
                    <a:pt x="19" y="434"/>
                  </a:lnTo>
                  <a:lnTo>
                    <a:pt x="0" y="36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9"/>
            <p:cNvSpPr/>
            <p:nvPr/>
          </p:nvSpPr>
          <p:spPr>
            <a:xfrm>
              <a:off x="3478454" y="-1570084"/>
              <a:ext cx="89677" cy="55820"/>
            </a:xfrm>
            <a:custGeom>
              <a:rect b="b" l="l" r="r" t="t"/>
              <a:pathLst>
                <a:path extrusionOk="0" fill="none" h="2112" w="3393">
                  <a:moveTo>
                    <a:pt x="19" y="181"/>
                  </a:moveTo>
                  <a:lnTo>
                    <a:pt x="19" y="181"/>
                  </a:lnTo>
                  <a:lnTo>
                    <a:pt x="73" y="109"/>
                  </a:lnTo>
                  <a:lnTo>
                    <a:pt x="127" y="55"/>
                  </a:lnTo>
                  <a:lnTo>
                    <a:pt x="199" y="19"/>
                  </a:lnTo>
                  <a:lnTo>
                    <a:pt x="289" y="0"/>
                  </a:lnTo>
                  <a:lnTo>
                    <a:pt x="379" y="19"/>
                  </a:lnTo>
                  <a:lnTo>
                    <a:pt x="488" y="37"/>
                  </a:lnTo>
                  <a:lnTo>
                    <a:pt x="722" y="109"/>
                  </a:lnTo>
                  <a:lnTo>
                    <a:pt x="993" y="235"/>
                  </a:lnTo>
                  <a:lnTo>
                    <a:pt x="1263" y="397"/>
                  </a:lnTo>
                  <a:lnTo>
                    <a:pt x="1570" y="596"/>
                  </a:lnTo>
                  <a:lnTo>
                    <a:pt x="1859" y="812"/>
                  </a:lnTo>
                  <a:lnTo>
                    <a:pt x="2436" y="1263"/>
                  </a:lnTo>
                  <a:lnTo>
                    <a:pt x="2923" y="1696"/>
                  </a:lnTo>
                  <a:lnTo>
                    <a:pt x="3392" y="2111"/>
                  </a:lnTo>
                  <a:lnTo>
                    <a:pt x="3392" y="2111"/>
                  </a:lnTo>
                  <a:lnTo>
                    <a:pt x="2797" y="1931"/>
                  </a:lnTo>
                  <a:lnTo>
                    <a:pt x="2220" y="1732"/>
                  </a:lnTo>
                  <a:lnTo>
                    <a:pt x="1552" y="1480"/>
                  </a:lnTo>
                  <a:lnTo>
                    <a:pt x="1227" y="1335"/>
                  </a:lnTo>
                  <a:lnTo>
                    <a:pt x="903" y="1173"/>
                  </a:lnTo>
                  <a:lnTo>
                    <a:pt x="614" y="1011"/>
                  </a:lnTo>
                  <a:lnTo>
                    <a:pt x="379" y="848"/>
                  </a:lnTo>
                  <a:lnTo>
                    <a:pt x="181" y="686"/>
                  </a:lnTo>
                  <a:lnTo>
                    <a:pt x="109" y="596"/>
                  </a:lnTo>
                  <a:lnTo>
                    <a:pt x="55" y="506"/>
                  </a:lnTo>
                  <a:lnTo>
                    <a:pt x="19" y="433"/>
                  </a:lnTo>
                  <a:lnTo>
                    <a:pt x="1" y="343"/>
                  </a:lnTo>
                  <a:lnTo>
                    <a:pt x="1" y="253"/>
                  </a:lnTo>
                  <a:lnTo>
                    <a:pt x="19" y="18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9"/>
            <p:cNvSpPr/>
            <p:nvPr/>
          </p:nvSpPr>
          <p:spPr>
            <a:xfrm>
              <a:off x="3516593" y="-1605368"/>
              <a:ext cx="42473" cy="70119"/>
            </a:xfrm>
            <a:custGeom>
              <a:rect b="b" l="l" r="r" t="t"/>
              <a:pathLst>
                <a:path extrusionOk="0" fill="none" h="2653" w="1607">
                  <a:moveTo>
                    <a:pt x="1606" y="2652"/>
                  </a:moveTo>
                  <a:lnTo>
                    <a:pt x="1606" y="2652"/>
                  </a:lnTo>
                  <a:lnTo>
                    <a:pt x="1264" y="2274"/>
                  </a:lnTo>
                  <a:lnTo>
                    <a:pt x="939" y="1895"/>
                  </a:lnTo>
                  <a:lnTo>
                    <a:pt x="596" y="1426"/>
                  </a:lnTo>
                  <a:lnTo>
                    <a:pt x="434" y="1191"/>
                  </a:lnTo>
                  <a:lnTo>
                    <a:pt x="289" y="957"/>
                  </a:lnTo>
                  <a:lnTo>
                    <a:pt x="163" y="740"/>
                  </a:lnTo>
                  <a:lnTo>
                    <a:pt x="73" y="542"/>
                  </a:lnTo>
                  <a:lnTo>
                    <a:pt x="19" y="361"/>
                  </a:lnTo>
                  <a:lnTo>
                    <a:pt x="1" y="271"/>
                  </a:lnTo>
                  <a:lnTo>
                    <a:pt x="19" y="199"/>
                  </a:lnTo>
                  <a:lnTo>
                    <a:pt x="37" y="145"/>
                  </a:lnTo>
                  <a:lnTo>
                    <a:pt x="55" y="91"/>
                  </a:lnTo>
                  <a:lnTo>
                    <a:pt x="109" y="55"/>
                  </a:lnTo>
                  <a:lnTo>
                    <a:pt x="181" y="19"/>
                  </a:lnTo>
                  <a:lnTo>
                    <a:pt x="181" y="19"/>
                  </a:lnTo>
                  <a:lnTo>
                    <a:pt x="235" y="1"/>
                  </a:lnTo>
                  <a:lnTo>
                    <a:pt x="307" y="1"/>
                  </a:lnTo>
                  <a:lnTo>
                    <a:pt x="380" y="19"/>
                  </a:lnTo>
                  <a:lnTo>
                    <a:pt x="452" y="55"/>
                  </a:lnTo>
                  <a:lnTo>
                    <a:pt x="524" y="109"/>
                  </a:lnTo>
                  <a:lnTo>
                    <a:pt x="596" y="163"/>
                  </a:lnTo>
                  <a:lnTo>
                    <a:pt x="722" y="325"/>
                  </a:lnTo>
                  <a:lnTo>
                    <a:pt x="849" y="524"/>
                  </a:lnTo>
                  <a:lnTo>
                    <a:pt x="957" y="740"/>
                  </a:lnTo>
                  <a:lnTo>
                    <a:pt x="1065" y="993"/>
                  </a:lnTo>
                  <a:lnTo>
                    <a:pt x="1173" y="1245"/>
                  </a:lnTo>
                  <a:lnTo>
                    <a:pt x="1354" y="1750"/>
                  </a:lnTo>
                  <a:lnTo>
                    <a:pt x="1480" y="2201"/>
                  </a:lnTo>
                  <a:lnTo>
                    <a:pt x="1606" y="2652"/>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9"/>
            <p:cNvSpPr/>
            <p:nvPr/>
          </p:nvSpPr>
          <p:spPr>
            <a:xfrm>
              <a:off x="3404079" y="-1714077"/>
              <a:ext cx="104451" cy="46755"/>
            </a:xfrm>
            <a:custGeom>
              <a:rect b="b" l="l" r="r" t="t"/>
              <a:pathLst>
                <a:path extrusionOk="0" fill="none" h="1769" w="3952">
                  <a:moveTo>
                    <a:pt x="0" y="1299"/>
                  </a:moveTo>
                  <a:lnTo>
                    <a:pt x="0" y="1299"/>
                  </a:lnTo>
                  <a:lnTo>
                    <a:pt x="91" y="1209"/>
                  </a:lnTo>
                  <a:lnTo>
                    <a:pt x="325" y="957"/>
                  </a:lnTo>
                  <a:lnTo>
                    <a:pt x="506" y="812"/>
                  </a:lnTo>
                  <a:lnTo>
                    <a:pt x="704" y="650"/>
                  </a:lnTo>
                  <a:lnTo>
                    <a:pt x="938" y="488"/>
                  </a:lnTo>
                  <a:lnTo>
                    <a:pt x="1191" y="325"/>
                  </a:lnTo>
                  <a:lnTo>
                    <a:pt x="1480" y="199"/>
                  </a:lnTo>
                  <a:lnTo>
                    <a:pt x="1786" y="91"/>
                  </a:lnTo>
                  <a:lnTo>
                    <a:pt x="1949" y="55"/>
                  </a:lnTo>
                  <a:lnTo>
                    <a:pt x="2111" y="19"/>
                  </a:lnTo>
                  <a:lnTo>
                    <a:pt x="2273" y="0"/>
                  </a:lnTo>
                  <a:lnTo>
                    <a:pt x="2454" y="0"/>
                  </a:lnTo>
                  <a:lnTo>
                    <a:pt x="2634" y="0"/>
                  </a:lnTo>
                  <a:lnTo>
                    <a:pt x="2815" y="19"/>
                  </a:lnTo>
                  <a:lnTo>
                    <a:pt x="2995" y="55"/>
                  </a:lnTo>
                  <a:lnTo>
                    <a:pt x="3175" y="109"/>
                  </a:lnTo>
                  <a:lnTo>
                    <a:pt x="3374" y="181"/>
                  </a:lnTo>
                  <a:lnTo>
                    <a:pt x="3554" y="289"/>
                  </a:lnTo>
                  <a:lnTo>
                    <a:pt x="3753" y="397"/>
                  </a:lnTo>
                  <a:lnTo>
                    <a:pt x="3951" y="524"/>
                  </a:lnTo>
                  <a:lnTo>
                    <a:pt x="3951" y="524"/>
                  </a:lnTo>
                  <a:lnTo>
                    <a:pt x="3897" y="614"/>
                  </a:lnTo>
                  <a:lnTo>
                    <a:pt x="3753" y="848"/>
                  </a:lnTo>
                  <a:lnTo>
                    <a:pt x="3626" y="993"/>
                  </a:lnTo>
                  <a:lnTo>
                    <a:pt x="3482" y="1137"/>
                  </a:lnTo>
                  <a:lnTo>
                    <a:pt x="3302" y="1299"/>
                  </a:lnTo>
                  <a:lnTo>
                    <a:pt x="3085" y="1444"/>
                  </a:lnTo>
                  <a:lnTo>
                    <a:pt x="2833" y="1570"/>
                  </a:lnTo>
                  <a:lnTo>
                    <a:pt x="2562" y="1678"/>
                  </a:lnTo>
                  <a:lnTo>
                    <a:pt x="2400" y="1714"/>
                  </a:lnTo>
                  <a:lnTo>
                    <a:pt x="2237" y="1750"/>
                  </a:lnTo>
                  <a:lnTo>
                    <a:pt x="2057" y="1768"/>
                  </a:lnTo>
                  <a:lnTo>
                    <a:pt x="1877" y="1768"/>
                  </a:lnTo>
                  <a:lnTo>
                    <a:pt x="1678" y="1768"/>
                  </a:lnTo>
                  <a:lnTo>
                    <a:pt x="1462" y="1750"/>
                  </a:lnTo>
                  <a:lnTo>
                    <a:pt x="1245" y="1714"/>
                  </a:lnTo>
                  <a:lnTo>
                    <a:pt x="1029" y="1678"/>
                  </a:lnTo>
                  <a:lnTo>
                    <a:pt x="776" y="1606"/>
                  </a:lnTo>
                  <a:lnTo>
                    <a:pt x="542" y="1534"/>
                  </a:lnTo>
                  <a:lnTo>
                    <a:pt x="271" y="1426"/>
                  </a:lnTo>
                  <a:lnTo>
                    <a:pt x="0" y="12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9"/>
            <p:cNvSpPr/>
            <p:nvPr/>
          </p:nvSpPr>
          <p:spPr>
            <a:xfrm>
              <a:off x="3468437" y="-1886192"/>
              <a:ext cx="19585" cy="88699"/>
            </a:xfrm>
            <a:custGeom>
              <a:rect b="b" l="l" r="r" t="t"/>
              <a:pathLst>
                <a:path extrusionOk="0" fill="none" h="3356" w="741">
                  <a:moveTo>
                    <a:pt x="416" y="3356"/>
                  </a:moveTo>
                  <a:lnTo>
                    <a:pt x="416" y="3356"/>
                  </a:lnTo>
                  <a:lnTo>
                    <a:pt x="344" y="3356"/>
                  </a:lnTo>
                  <a:lnTo>
                    <a:pt x="271" y="3319"/>
                  </a:lnTo>
                  <a:lnTo>
                    <a:pt x="217" y="3283"/>
                  </a:lnTo>
                  <a:lnTo>
                    <a:pt x="181" y="3229"/>
                  </a:lnTo>
                  <a:lnTo>
                    <a:pt x="127" y="3157"/>
                  </a:lnTo>
                  <a:lnTo>
                    <a:pt x="91" y="3067"/>
                  </a:lnTo>
                  <a:lnTo>
                    <a:pt x="37" y="2850"/>
                  </a:lnTo>
                  <a:lnTo>
                    <a:pt x="19" y="2598"/>
                  </a:lnTo>
                  <a:lnTo>
                    <a:pt x="1" y="2309"/>
                  </a:lnTo>
                  <a:lnTo>
                    <a:pt x="1" y="2003"/>
                  </a:lnTo>
                  <a:lnTo>
                    <a:pt x="19" y="1696"/>
                  </a:lnTo>
                  <a:lnTo>
                    <a:pt x="91" y="1064"/>
                  </a:lnTo>
                  <a:lnTo>
                    <a:pt x="163" y="523"/>
                  </a:lnTo>
                  <a:lnTo>
                    <a:pt x="253" y="0"/>
                  </a:lnTo>
                  <a:lnTo>
                    <a:pt x="253" y="0"/>
                  </a:lnTo>
                  <a:lnTo>
                    <a:pt x="398" y="523"/>
                  </a:lnTo>
                  <a:lnTo>
                    <a:pt x="524" y="1046"/>
                  </a:lnTo>
                  <a:lnTo>
                    <a:pt x="650" y="1660"/>
                  </a:lnTo>
                  <a:lnTo>
                    <a:pt x="686" y="1984"/>
                  </a:lnTo>
                  <a:lnTo>
                    <a:pt x="722" y="2273"/>
                  </a:lnTo>
                  <a:lnTo>
                    <a:pt x="740" y="2562"/>
                  </a:lnTo>
                  <a:lnTo>
                    <a:pt x="740" y="2814"/>
                  </a:lnTo>
                  <a:lnTo>
                    <a:pt x="704" y="3031"/>
                  </a:lnTo>
                  <a:lnTo>
                    <a:pt x="686" y="3121"/>
                  </a:lnTo>
                  <a:lnTo>
                    <a:pt x="650" y="3193"/>
                  </a:lnTo>
                  <a:lnTo>
                    <a:pt x="596" y="3265"/>
                  </a:lnTo>
                  <a:lnTo>
                    <a:pt x="560" y="3319"/>
                  </a:lnTo>
                  <a:lnTo>
                    <a:pt x="488" y="3337"/>
                  </a:lnTo>
                  <a:lnTo>
                    <a:pt x="416" y="3356"/>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9"/>
            <p:cNvSpPr/>
            <p:nvPr/>
          </p:nvSpPr>
          <p:spPr>
            <a:xfrm>
              <a:off x="3748335" y="-2011129"/>
              <a:ext cx="53415" cy="12422"/>
            </a:xfrm>
            <a:custGeom>
              <a:rect b="b" l="l" r="r" t="t"/>
              <a:pathLst>
                <a:path extrusionOk="0" h="470" w="2021">
                  <a:moveTo>
                    <a:pt x="2021" y="1"/>
                  </a:moveTo>
                  <a:lnTo>
                    <a:pt x="0" y="470"/>
                  </a:lnTo>
                  <a:lnTo>
                    <a:pt x="2021" y="1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9"/>
            <p:cNvSpPr/>
            <p:nvPr/>
          </p:nvSpPr>
          <p:spPr>
            <a:xfrm>
              <a:off x="3749762" y="-1992997"/>
              <a:ext cx="5735" cy="27196"/>
            </a:xfrm>
            <a:custGeom>
              <a:rect b="b" l="l" r="r" t="t"/>
              <a:pathLst>
                <a:path extrusionOk="0" fill="none" h="1029" w="217">
                  <a:moveTo>
                    <a:pt x="0" y="0"/>
                  </a:moveTo>
                  <a:lnTo>
                    <a:pt x="0" y="0"/>
                  </a:lnTo>
                  <a:lnTo>
                    <a:pt x="0" y="0"/>
                  </a:lnTo>
                  <a:lnTo>
                    <a:pt x="217" y="1028"/>
                  </a:lnTo>
                  <a:lnTo>
                    <a:pt x="217" y="1028"/>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9"/>
            <p:cNvSpPr/>
            <p:nvPr/>
          </p:nvSpPr>
          <p:spPr>
            <a:xfrm>
              <a:off x="3748335" y="-2011129"/>
              <a:ext cx="53415" cy="13849"/>
            </a:xfrm>
            <a:custGeom>
              <a:rect b="b" l="l" r="r" t="t"/>
              <a:pathLst>
                <a:path extrusionOk="0" fill="none" h="524" w="2021">
                  <a:moveTo>
                    <a:pt x="2021" y="1"/>
                  </a:moveTo>
                  <a:lnTo>
                    <a:pt x="0" y="470"/>
                  </a:lnTo>
                  <a:lnTo>
                    <a:pt x="18" y="524"/>
                  </a:lnTo>
                  <a:lnTo>
                    <a:pt x="18" y="524"/>
                  </a:lnTo>
                  <a:lnTo>
                    <a:pt x="18" y="524"/>
                  </a:lnTo>
                  <a:lnTo>
                    <a:pt x="0" y="470"/>
                  </a:lnTo>
                  <a:lnTo>
                    <a:pt x="2021" y="1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9"/>
            <p:cNvSpPr/>
            <p:nvPr/>
          </p:nvSpPr>
          <p:spPr>
            <a:xfrm>
              <a:off x="3764061" y="-1927212"/>
              <a:ext cx="77731" cy="348083"/>
            </a:xfrm>
            <a:custGeom>
              <a:rect b="b" l="l" r="r" t="t"/>
              <a:pathLst>
                <a:path extrusionOk="0" h="13170" w="2941">
                  <a:moveTo>
                    <a:pt x="0" y="1"/>
                  </a:moveTo>
                  <a:lnTo>
                    <a:pt x="91" y="398"/>
                  </a:lnTo>
                  <a:lnTo>
                    <a:pt x="18" y="19"/>
                  </a:lnTo>
                  <a:lnTo>
                    <a:pt x="0" y="1"/>
                  </a:lnTo>
                  <a:close/>
                  <a:moveTo>
                    <a:pt x="2562" y="11474"/>
                  </a:moveTo>
                  <a:lnTo>
                    <a:pt x="2562" y="11492"/>
                  </a:lnTo>
                  <a:lnTo>
                    <a:pt x="2923" y="13170"/>
                  </a:lnTo>
                  <a:lnTo>
                    <a:pt x="2941" y="13152"/>
                  </a:lnTo>
                  <a:lnTo>
                    <a:pt x="2562" y="11474"/>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9"/>
            <p:cNvSpPr/>
            <p:nvPr/>
          </p:nvSpPr>
          <p:spPr>
            <a:xfrm>
              <a:off x="3846551" y="-1557688"/>
              <a:ext cx="1454" cy="7189"/>
            </a:xfrm>
            <a:custGeom>
              <a:rect b="b" l="l" r="r" t="t"/>
              <a:pathLst>
                <a:path extrusionOk="0" fill="none" h="272" w="55">
                  <a:moveTo>
                    <a:pt x="0" y="1"/>
                  </a:moveTo>
                  <a:lnTo>
                    <a:pt x="0" y="1"/>
                  </a:lnTo>
                  <a:lnTo>
                    <a:pt x="0" y="1"/>
                  </a:lnTo>
                  <a:lnTo>
                    <a:pt x="54" y="271"/>
                  </a:lnTo>
                  <a:lnTo>
                    <a:pt x="54" y="271"/>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9"/>
            <p:cNvSpPr/>
            <p:nvPr/>
          </p:nvSpPr>
          <p:spPr>
            <a:xfrm>
              <a:off x="3831776" y="-1623975"/>
              <a:ext cx="10017" cy="44852"/>
            </a:xfrm>
            <a:custGeom>
              <a:rect b="b" l="l" r="r" t="t"/>
              <a:pathLst>
                <a:path extrusionOk="0" fill="none" h="1697" w="379">
                  <a:moveTo>
                    <a:pt x="0" y="1"/>
                  </a:moveTo>
                  <a:lnTo>
                    <a:pt x="0" y="1"/>
                  </a:lnTo>
                  <a:lnTo>
                    <a:pt x="0" y="19"/>
                  </a:lnTo>
                  <a:lnTo>
                    <a:pt x="361" y="1697"/>
                  </a:lnTo>
                  <a:lnTo>
                    <a:pt x="361" y="1697"/>
                  </a:lnTo>
                  <a:lnTo>
                    <a:pt x="379" y="167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9"/>
            <p:cNvSpPr/>
            <p:nvPr/>
          </p:nvSpPr>
          <p:spPr>
            <a:xfrm>
              <a:off x="3802200" y="-1756048"/>
              <a:ext cx="3832" cy="16730"/>
            </a:xfrm>
            <a:custGeom>
              <a:rect b="b" l="l" r="r" t="t"/>
              <a:pathLst>
                <a:path extrusionOk="0" fill="none" h="633" w="145">
                  <a:moveTo>
                    <a:pt x="1" y="1"/>
                  </a:moveTo>
                  <a:lnTo>
                    <a:pt x="1" y="1"/>
                  </a:lnTo>
                  <a:lnTo>
                    <a:pt x="1" y="1"/>
                  </a:lnTo>
                  <a:lnTo>
                    <a:pt x="145" y="632"/>
                  </a:lnTo>
                  <a:lnTo>
                    <a:pt x="145" y="632"/>
                  </a:lnTo>
                  <a:lnTo>
                    <a:pt x="145" y="63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9"/>
            <p:cNvSpPr/>
            <p:nvPr/>
          </p:nvSpPr>
          <p:spPr>
            <a:xfrm>
              <a:off x="3771224" y="-1896209"/>
              <a:ext cx="10968" cy="49609"/>
            </a:xfrm>
            <a:custGeom>
              <a:rect b="b" l="l" r="r" t="t"/>
              <a:pathLst>
                <a:path extrusionOk="0" fill="none" h="1877" w="415">
                  <a:moveTo>
                    <a:pt x="0" y="0"/>
                  </a:moveTo>
                  <a:lnTo>
                    <a:pt x="415" y="1876"/>
                  </a:lnTo>
                  <a:lnTo>
                    <a:pt x="415" y="1876"/>
                  </a:lnTo>
                  <a:lnTo>
                    <a:pt x="415" y="1876"/>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9"/>
            <p:cNvSpPr/>
            <p:nvPr/>
          </p:nvSpPr>
          <p:spPr>
            <a:xfrm>
              <a:off x="3764061" y="-1927212"/>
              <a:ext cx="2405" cy="10519"/>
            </a:xfrm>
            <a:custGeom>
              <a:rect b="b" l="l" r="r" t="t"/>
              <a:pathLst>
                <a:path extrusionOk="0" fill="none" h="398" w="91">
                  <a:moveTo>
                    <a:pt x="0" y="1"/>
                  </a:moveTo>
                  <a:lnTo>
                    <a:pt x="91" y="398"/>
                  </a:lnTo>
                  <a:lnTo>
                    <a:pt x="91" y="398"/>
                  </a:lnTo>
                  <a:lnTo>
                    <a:pt x="91" y="398"/>
                  </a:lnTo>
                  <a:lnTo>
                    <a:pt x="18" y="19"/>
                  </a:lnTo>
                  <a:lnTo>
                    <a:pt x="18"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9"/>
            <p:cNvSpPr/>
            <p:nvPr/>
          </p:nvSpPr>
          <p:spPr>
            <a:xfrm>
              <a:off x="3755471" y="-1965827"/>
              <a:ext cx="502" cy="26"/>
            </a:xfrm>
            <a:custGeom>
              <a:rect b="b" l="l" r="r" t="t"/>
              <a:pathLst>
                <a:path extrusionOk="0" h="1" w="19">
                  <a:moveTo>
                    <a:pt x="1" y="0"/>
                  </a:moveTo>
                  <a:lnTo>
                    <a:pt x="1" y="0"/>
                  </a:lnTo>
                  <a:lnTo>
                    <a:pt x="1" y="0"/>
                  </a:lnTo>
                  <a:lnTo>
                    <a:pt x="19" y="0"/>
                  </a:lnTo>
                  <a:lnTo>
                    <a:pt x="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9"/>
            <p:cNvSpPr/>
            <p:nvPr/>
          </p:nvSpPr>
          <p:spPr>
            <a:xfrm>
              <a:off x="3755471" y="-1965827"/>
              <a:ext cx="502" cy="26"/>
            </a:xfrm>
            <a:custGeom>
              <a:rect b="b" l="l" r="r" t="t"/>
              <a:pathLst>
                <a:path extrusionOk="0" fill="none" h="1" w="19">
                  <a:moveTo>
                    <a:pt x="1" y="0"/>
                  </a:moveTo>
                  <a:lnTo>
                    <a:pt x="1" y="0"/>
                  </a:lnTo>
                  <a:lnTo>
                    <a:pt x="1" y="0"/>
                  </a:lnTo>
                  <a:lnTo>
                    <a:pt x="19"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9"/>
            <p:cNvSpPr/>
            <p:nvPr/>
          </p:nvSpPr>
          <p:spPr>
            <a:xfrm>
              <a:off x="3755471" y="-1965827"/>
              <a:ext cx="91104" cy="408158"/>
            </a:xfrm>
            <a:custGeom>
              <a:rect b="b" l="l" r="r" t="t"/>
              <a:pathLst>
                <a:path extrusionOk="0" h="15443" w="3447">
                  <a:moveTo>
                    <a:pt x="1" y="0"/>
                  </a:moveTo>
                  <a:lnTo>
                    <a:pt x="325" y="1462"/>
                  </a:lnTo>
                  <a:lnTo>
                    <a:pt x="343" y="1480"/>
                  </a:lnTo>
                  <a:lnTo>
                    <a:pt x="19" y="0"/>
                  </a:lnTo>
                  <a:close/>
                  <a:moveTo>
                    <a:pt x="1913" y="8569"/>
                  </a:moveTo>
                  <a:lnTo>
                    <a:pt x="2887" y="12953"/>
                  </a:lnTo>
                  <a:lnTo>
                    <a:pt x="2887" y="12935"/>
                  </a:lnTo>
                  <a:lnTo>
                    <a:pt x="1913" y="8569"/>
                  </a:lnTo>
                  <a:close/>
                  <a:moveTo>
                    <a:pt x="3266" y="14613"/>
                  </a:moveTo>
                  <a:lnTo>
                    <a:pt x="3248" y="14631"/>
                  </a:lnTo>
                  <a:lnTo>
                    <a:pt x="3446" y="15443"/>
                  </a:lnTo>
                  <a:lnTo>
                    <a:pt x="3266" y="1461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9"/>
            <p:cNvSpPr/>
            <p:nvPr/>
          </p:nvSpPr>
          <p:spPr>
            <a:xfrm>
              <a:off x="3841291" y="-1579625"/>
              <a:ext cx="5286" cy="21963"/>
            </a:xfrm>
            <a:custGeom>
              <a:rect b="b" l="l" r="r" t="t"/>
              <a:pathLst>
                <a:path extrusionOk="0" fill="none" h="831" w="200">
                  <a:moveTo>
                    <a:pt x="19" y="1"/>
                  </a:moveTo>
                  <a:lnTo>
                    <a:pt x="19" y="1"/>
                  </a:lnTo>
                  <a:lnTo>
                    <a:pt x="1" y="19"/>
                  </a:lnTo>
                  <a:lnTo>
                    <a:pt x="199" y="831"/>
                  </a:lnTo>
                  <a:lnTo>
                    <a:pt x="199" y="831"/>
                  </a:lnTo>
                  <a:lnTo>
                    <a:pt x="199" y="831"/>
                  </a:lnTo>
                  <a:lnTo>
                    <a:pt x="19"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9"/>
            <p:cNvSpPr/>
            <p:nvPr/>
          </p:nvSpPr>
          <p:spPr>
            <a:xfrm>
              <a:off x="3806006" y="-1739344"/>
              <a:ext cx="25796" cy="115896"/>
            </a:xfrm>
            <a:custGeom>
              <a:rect b="b" l="l" r="r" t="t"/>
              <a:pathLst>
                <a:path extrusionOk="0" fill="none" h="4385" w="976">
                  <a:moveTo>
                    <a:pt x="1" y="0"/>
                  </a:moveTo>
                  <a:lnTo>
                    <a:pt x="975" y="4384"/>
                  </a:lnTo>
                  <a:lnTo>
                    <a:pt x="975" y="4384"/>
                  </a:lnTo>
                  <a:lnTo>
                    <a:pt x="975" y="4366"/>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9"/>
            <p:cNvSpPr/>
            <p:nvPr/>
          </p:nvSpPr>
          <p:spPr>
            <a:xfrm>
              <a:off x="3782166" y="-1846626"/>
              <a:ext cx="20060" cy="90602"/>
            </a:xfrm>
            <a:custGeom>
              <a:rect b="b" l="l" r="r" t="t"/>
              <a:pathLst>
                <a:path extrusionOk="0" fill="none" h="3428" w="759">
                  <a:moveTo>
                    <a:pt x="1" y="0"/>
                  </a:moveTo>
                  <a:lnTo>
                    <a:pt x="759" y="3428"/>
                  </a:lnTo>
                  <a:lnTo>
                    <a:pt x="759" y="3428"/>
                  </a:lnTo>
                  <a:lnTo>
                    <a:pt x="759" y="3428"/>
                  </a:lnTo>
                  <a:lnTo>
                    <a:pt x="1" y="0"/>
                  </a:lnTo>
                  <a:lnTo>
                    <a:pt x="1" y="0"/>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9"/>
            <p:cNvSpPr/>
            <p:nvPr/>
          </p:nvSpPr>
          <p:spPr>
            <a:xfrm>
              <a:off x="3766440" y="-1916719"/>
              <a:ext cx="4810" cy="20536"/>
            </a:xfrm>
            <a:custGeom>
              <a:rect b="b" l="l" r="r" t="t"/>
              <a:pathLst>
                <a:path extrusionOk="0" fill="none" h="777" w="182">
                  <a:moveTo>
                    <a:pt x="1" y="1"/>
                  </a:moveTo>
                  <a:lnTo>
                    <a:pt x="181" y="776"/>
                  </a:lnTo>
                  <a:lnTo>
                    <a:pt x="181" y="776"/>
                  </a:lnTo>
                  <a:lnTo>
                    <a:pt x="181" y="776"/>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9"/>
            <p:cNvSpPr/>
            <p:nvPr/>
          </p:nvSpPr>
          <p:spPr>
            <a:xfrm>
              <a:off x="3755471" y="-1965827"/>
              <a:ext cx="9092" cy="39116"/>
            </a:xfrm>
            <a:custGeom>
              <a:rect b="b" l="l" r="r" t="t"/>
              <a:pathLst>
                <a:path extrusionOk="0" fill="none" h="1480" w="344">
                  <a:moveTo>
                    <a:pt x="19" y="0"/>
                  </a:moveTo>
                  <a:lnTo>
                    <a:pt x="1" y="0"/>
                  </a:lnTo>
                  <a:lnTo>
                    <a:pt x="325" y="1462"/>
                  </a:lnTo>
                  <a:lnTo>
                    <a:pt x="325" y="1462"/>
                  </a:lnTo>
                  <a:lnTo>
                    <a:pt x="343" y="1480"/>
                  </a:lnTo>
                  <a:lnTo>
                    <a:pt x="19"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9"/>
            <p:cNvSpPr/>
            <p:nvPr/>
          </p:nvSpPr>
          <p:spPr>
            <a:xfrm>
              <a:off x="3795540" y="-1983482"/>
              <a:ext cx="21937" cy="6237"/>
            </a:xfrm>
            <a:custGeom>
              <a:rect b="b" l="l" r="r" t="t"/>
              <a:pathLst>
                <a:path extrusionOk="0" h="236" w="830">
                  <a:moveTo>
                    <a:pt x="758" y="1"/>
                  </a:moveTo>
                  <a:lnTo>
                    <a:pt x="253" y="109"/>
                  </a:lnTo>
                  <a:lnTo>
                    <a:pt x="0" y="145"/>
                  </a:lnTo>
                  <a:lnTo>
                    <a:pt x="361" y="236"/>
                  </a:lnTo>
                  <a:lnTo>
                    <a:pt x="830" y="127"/>
                  </a:lnTo>
                  <a:lnTo>
                    <a:pt x="75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9"/>
            <p:cNvSpPr/>
            <p:nvPr/>
          </p:nvSpPr>
          <p:spPr>
            <a:xfrm>
              <a:off x="3795540" y="-1983482"/>
              <a:ext cx="21937" cy="6237"/>
            </a:xfrm>
            <a:custGeom>
              <a:rect b="b" l="l" r="r" t="t"/>
              <a:pathLst>
                <a:path extrusionOk="0" fill="none" h="236" w="830">
                  <a:moveTo>
                    <a:pt x="758" y="1"/>
                  </a:moveTo>
                  <a:lnTo>
                    <a:pt x="758" y="1"/>
                  </a:lnTo>
                  <a:lnTo>
                    <a:pt x="253" y="109"/>
                  </a:lnTo>
                  <a:lnTo>
                    <a:pt x="0" y="145"/>
                  </a:lnTo>
                  <a:lnTo>
                    <a:pt x="0" y="145"/>
                  </a:lnTo>
                  <a:lnTo>
                    <a:pt x="361" y="236"/>
                  </a:lnTo>
                  <a:lnTo>
                    <a:pt x="830" y="127"/>
                  </a:lnTo>
                  <a:lnTo>
                    <a:pt x="75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9"/>
            <p:cNvSpPr/>
            <p:nvPr/>
          </p:nvSpPr>
          <p:spPr>
            <a:xfrm>
              <a:off x="3805055" y="-1980126"/>
              <a:ext cx="15779" cy="6687"/>
            </a:xfrm>
            <a:custGeom>
              <a:rect b="b" l="l" r="r" t="t"/>
              <a:pathLst>
                <a:path extrusionOk="0" h="253" w="597">
                  <a:moveTo>
                    <a:pt x="470" y="0"/>
                  </a:moveTo>
                  <a:lnTo>
                    <a:pt x="1" y="109"/>
                  </a:lnTo>
                  <a:lnTo>
                    <a:pt x="596" y="253"/>
                  </a:lnTo>
                  <a:lnTo>
                    <a:pt x="578" y="235"/>
                  </a:lnTo>
                  <a:lnTo>
                    <a:pt x="47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9"/>
            <p:cNvSpPr/>
            <p:nvPr/>
          </p:nvSpPr>
          <p:spPr>
            <a:xfrm>
              <a:off x="3805055" y="-1980126"/>
              <a:ext cx="15779" cy="6687"/>
            </a:xfrm>
            <a:custGeom>
              <a:rect b="b" l="l" r="r" t="t"/>
              <a:pathLst>
                <a:path extrusionOk="0" fill="none" h="253" w="597">
                  <a:moveTo>
                    <a:pt x="470" y="0"/>
                  </a:moveTo>
                  <a:lnTo>
                    <a:pt x="1" y="109"/>
                  </a:lnTo>
                  <a:lnTo>
                    <a:pt x="1" y="109"/>
                  </a:lnTo>
                  <a:lnTo>
                    <a:pt x="596" y="253"/>
                  </a:lnTo>
                  <a:lnTo>
                    <a:pt x="578" y="235"/>
                  </a:lnTo>
                  <a:lnTo>
                    <a:pt x="47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9"/>
            <p:cNvSpPr/>
            <p:nvPr/>
          </p:nvSpPr>
          <p:spPr>
            <a:xfrm>
              <a:off x="3810790" y="-1946268"/>
              <a:ext cx="33408" cy="19558"/>
            </a:xfrm>
            <a:custGeom>
              <a:rect b="b" l="l" r="r" t="t"/>
              <a:pathLst>
                <a:path extrusionOk="0" h="740" w="1264">
                  <a:moveTo>
                    <a:pt x="686" y="0"/>
                  </a:moveTo>
                  <a:lnTo>
                    <a:pt x="343" y="18"/>
                  </a:lnTo>
                  <a:lnTo>
                    <a:pt x="0" y="36"/>
                  </a:lnTo>
                  <a:lnTo>
                    <a:pt x="451" y="415"/>
                  </a:lnTo>
                  <a:lnTo>
                    <a:pt x="902" y="740"/>
                  </a:lnTo>
                  <a:lnTo>
                    <a:pt x="1101" y="740"/>
                  </a:lnTo>
                  <a:lnTo>
                    <a:pt x="1263" y="722"/>
                  </a:lnTo>
                  <a:lnTo>
                    <a:pt x="902" y="18"/>
                  </a:lnTo>
                  <a:lnTo>
                    <a:pt x="68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9"/>
            <p:cNvSpPr/>
            <p:nvPr/>
          </p:nvSpPr>
          <p:spPr>
            <a:xfrm>
              <a:off x="3810790" y="-1946268"/>
              <a:ext cx="33408" cy="19558"/>
            </a:xfrm>
            <a:custGeom>
              <a:rect b="b" l="l" r="r" t="t"/>
              <a:pathLst>
                <a:path extrusionOk="0" fill="none" h="740" w="1264">
                  <a:moveTo>
                    <a:pt x="686" y="0"/>
                  </a:moveTo>
                  <a:lnTo>
                    <a:pt x="686" y="0"/>
                  </a:lnTo>
                  <a:lnTo>
                    <a:pt x="343" y="18"/>
                  </a:lnTo>
                  <a:lnTo>
                    <a:pt x="0" y="36"/>
                  </a:lnTo>
                  <a:lnTo>
                    <a:pt x="0" y="36"/>
                  </a:lnTo>
                  <a:lnTo>
                    <a:pt x="451" y="415"/>
                  </a:lnTo>
                  <a:lnTo>
                    <a:pt x="902" y="740"/>
                  </a:lnTo>
                  <a:lnTo>
                    <a:pt x="902" y="740"/>
                  </a:lnTo>
                  <a:lnTo>
                    <a:pt x="1101" y="740"/>
                  </a:lnTo>
                  <a:lnTo>
                    <a:pt x="1263" y="722"/>
                  </a:lnTo>
                  <a:lnTo>
                    <a:pt x="902" y="18"/>
                  </a:lnTo>
                  <a:lnTo>
                    <a:pt x="902" y="18"/>
                  </a:lnTo>
                  <a:lnTo>
                    <a:pt x="68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9"/>
            <p:cNvSpPr/>
            <p:nvPr/>
          </p:nvSpPr>
          <p:spPr>
            <a:xfrm>
              <a:off x="3781215" y="-1972514"/>
              <a:ext cx="1956" cy="978"/>
            </a:xfrm>
            <a:custGeom>
              <a:rect b="b" l="l" r="r" t="t"/>
              <a:pathLst>
                <a:path extrusionOk="0" h="37" w="74">
                  <a:moveTo>
                    <a:pt x="1" y="1"/>
                  </a:moveTo>
                  <a:lnTo>
                    <a:pt x="37" y="37"/>
                  </a:lnTo>
                  <a:lnTo>
                    <a:pt x="73" y="19"/>
                  </a:lnTo>
                  <a:lnTo>
                    <a:pt x="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9"/>
            <p:cNvSpPr/>
            <p:nvPr/>
          </p:nvSpPr>
          <p:spPr>
            <a:xfrm>
              <a:off x="3781215" y="-1972514"/>
              <a:ext cx="1956" cy="978"/>
            </a:xfrm>
            <a:custGeom>
              <a:rect b="b" l="l" r="r" t="t"/>
              <a:pathLst>
                <a:path extrusionOk="0" fill="none" h="37" w="74">
                  <a:moveTo>
                    <a:pt x="1" y="1"/>
                  </a:moveTo>
                  <a:lnTo>
                    <a:pt x="1" y="1"/>
                  </a:lnTo>
                  <a:lnTo>
                    <a:pt x="37" y="37"/>
                  </a:lnTo>
                  <a:lnTo>
                    <a:pt x="73" y="19"/>
                  </a:lnTo>
                  <a:lnTo>
                    <a:pt x="73" y="19"/>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9"/>
            <p:cNvSpPr/>
            <p:nvPr/>
          </p:nvSpPr>
          <p:spPr>
            <a:xfrm>
              <a:off x="3782166" y="-1972038"/>
              <a:ext cx="66789" cy="53917"/>
            </a:xfrm>
            <a:custGeom>
              <a:rect b="b" l="l" r="r" t="t"/>
              <a:pathLst>
                <a:path extrusionOk="0" h="2040" w="2527">
                  <a:moveTo>
                    <a:pt x="37" y="1"/>
                  </a:moveTo>
                  <a:lnTo>
                    <a:pt x="1" y="19"/>
                  </a:lnTo>
                  <a:lnTo>
                    <a:pt x="398" y="398"/>
                  </a:lnTo>
                  <a:lnTo>
                    <a:pt x="723" y="686"/>
                  </a:lnTo>
                  <a:lnTo>
                    <a:pt x="1083" y="1011"/>
                  </a:lnTo>
                  <a:lnTo>
                    <a:pt x="1426" y="993"/>
                  </a:lnTo>
                  <a:lnTo>
                    <a:pt x="1769" y="975"/>
                  </a:lnTo>
                  <a:lnTo>
                    <a:pt x="1985" y="993"/>
                  </a:lnTo>
                  <a:lnTo>
                    <a:pt x="1841" y="704"/>
                  </a:lnTo>
                  <a:lnTo>
                    <a:pt x="1282" y="452"/>
                  </a:lnTo>
                  <a:lnTo>
                    <a:pt x="759" y="254"/>
                  </a:lnTo>
                  <a:lnTo>
                    <a:pt x="37" y="1"/>
                  </a:lnTo>
                  <a:close/>
                  <a:moveTo>
                    <a:pt x="2346" y="1697"/>
                  </a:moveTo>
                  <a:lnTo>
                    <a:pt x="2184" y="1715"/>
                  </a:lnTo>
                  <a:lnTo>
                    <a:pt x="1985" y="1715"/>
                  </a:lnTo>
                  <a:lnTo>
                    <a:pt x="2256" y="1895"/>
                  </a:lnTo>
                  <a:lnTo>
                    <a:pt x="2527" y="2039"/>
                  </a:lnTo>
                  <a:lnTo>
                    <a:pt x="2508" y="2021"/>
                  </a:lnTo>
                  <a:lnTo>
                    <a:pt x="2346" y="169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9"/>
            <p:cNvSpPr/>
            <p:nvPr/>
          </p:nvSpPr>
          <p:spPr>
            <a:xfrm>
              <a:off x="3834630" y="-1927212"/>
              <a:ext cx="14325" cy="9092"/>
            </a:xfrm>
            <a:custGeom>
              <a:rect b="b" l="l" r="r" t="t"/>
              <a:pathLst>
                <a:path extrusionOk="0" fill="none" h="344" w="542">
                  <a:moveTo>
                    <a:pt x="361" y="1"/>
                  </a:moveTo>
                  <a:lnTo>
                    <a:pt x="361" y="1"/>
                  </a:lnTo>
                  <a:lnTo>
                    <a:pt x="199" y="19"/>
                  </a:lnTo>
                  <a:lnTo>
                    <a:pt x="0" y="19"/>
                  </a:lnTo>
                  <a:lnTo>
                    <a:pt x="0" y="19"/>
                  </a:lnTo>
                  <a:lnTo>
                    <a:pt x="271" y="199"/>
                  </a:lnTo>
                  <a:lnTo>
                    <a:pt x="542" y="343"/>
                  </a:lnTo>
                  <a:lnTo>
                    <a:pt x="523" y="325"/>
                  </a:lnTo>
                  <a:lnTo>
                    <a:pt x="36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9"/>
            <p:cNvSpPr/>
            <p:nvPr/>
          </p:nvSpPr>
          <p:spPr>
            <a:xfrm>
              <a:off x="3782166" y="-1972038"/>
              <a:ext cx="52490" cy="26747"/>
            </a:xfrm>
            <a:custGeom>
              <a:rect b="b" l="l" r="r" t="t"/>
              <a:pathLst>
                <a:path extrusionOk="0" fill="none" h="1012" w="1986">
                  <a:moveTo>
                    <a:pt x="37" y="1"/>
                  </a:moveTo>
                  <a:lnTo>
                    <a:pt x="1" y="19"/>
                  </a:lnTo>
                  <a:lnTo>
                    <a:pt x="1" y="19"/>
                  </a:lnTo>
                  <a:lnTo>
                    <a:pt x="398" y="398"/>
                  </a:lnTo>
                  <a:lnTo>
                    <a:pt x="723" y="686"/>
                  </a:lnTo>
                  <a:lnTo>
                    <a:pt x="1083" y="1011"/>
                  </a:lnTo>
                  <a:lnTo>
                    <a:pt x="1083" y="1011"/>
                  </a:lnTo>
                  <a:lnTo>
                    <a:pt x="1426" y="993"/>
                  </a:lnTo>
                  <a:lnTo>
                    <a:pt x="1769" y="975"/>
                  </a:lnTo>
                  <a:lnTo>
                    <a:pt x="1769" y="975"/>
                  </a:lnTo>
                  <a:lnTo>
                    <a:pt x="1985" y="993"/>
                  </a:lnTo>
                  <a:lnTo>
                    <a:pt x="1841" y="704"/>
                  </a:lnTo>
                  <a:lnTo>
                    <a:pt x="1841" y="704"/>
                  </a:lnTo>
                  <a:lnTo>
                    <a:pt x="1282" y="452"/>
                  </a:lnTo>
                  <a:lnTo>
                    <a:pt x="759" y="254"/>
                  </a:lnTo>
                  <a:lnTo>
                    <a:pt x="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9"/>
            <p:cNvSpPr/>
            <p:nvPr/>
          </p:nvSpPr>
          <p:spPr>
            <a:xfrm>
              <a:off x="3791232" y="-1943414"/>
              <a:ext cx="38641" cy="62956"/>
            </a:xfrm>
            <a:custGeom>
              <a:rect b="b" l="l" r="r" t="t"/>
              <a:pathLst>
                <a:path extrusionOk="0" h="2382" w="1462">
                  <a:moveTo>
                    <a:pt x="181" y="0"/>
                  </a:moveTo>
                  <a:lnTo>
                    <a:pt x="1" y="36"/>
                  </a:lnTo>
                  <a:lnTo>
                    <a:pt x="109" y="451"/>
                  </a:lnTo>
                  <a:lnTo>
                    <a:pt x="614" y="542"/>
                  </a:lnTo>
                  <a:lnTo>
                    <a:pt x="181" y="0"/>
                  </a:lnTo>
                  <a:close/>
                  <a:moveTo>
                    <a:pt x="380" y="1173"/>
                  </a:moveTo>
                  <a:lnTo>
                    <a:pt x="921" y="2255"/>
                  </a:lnTo>
                  <a:lnTo>
                    <a:pt x="993" y="2309"/>
                  </a:lnTo>
                  <a:lnTo>
                    <a:pt x="1047" y="2346"/>
                  </a:lnTo>
                  <a:lnTo>
                    <a:pt x="1119" y="2382"/>
                  </a:lnTo>
                  <a:lnTo>
                    <a:pt x="1191" y="2382"/>
                  </a:lnTo>
                  <a:lnTo>
                    <a:pt x="1282" y="2364"/>
                  </a:lnTo>
                  <a:lnTo>
                    <a:pt x="1354" y="2346"/>
                  </a:lnTo>
                  <a:lnTo>
                    <a:pt x="1408" y="2291"/>
                  </a:lnTo>
                  <a:lnTo>
                    <a:pt x="1444" y="2219"/>
                  </a:lnTo>
                  <a:lnTo>
                    <a:pt x="1462" y="2147"/>
                  </a:lnTo>
                  <a:lnTo>
                    <a:pt x="1444" y="2057"/>
                  </a:lnTo>
                  <a:lnTo>
                    <a:pt x="1426" y="1949"/>
                  </a:lnTo>
                  <a:lnTo>
                    <a:pt x="1354" y="1714"/>
                  </a:lnTo>
                  <a:lnTo>
                    <a:pt x="1137" y="1588"/>
                  </a:lnTo>
                  <a:lnTo>
                    <a:pt x="903" y="1444"/>
                  </a:lnTo>
                  <a:lnTo>
                    <a:pt x="380" y="117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9"/>
            <p:cNvSpPr/>
            <p:nvPr/>
          </p:nvSpPr>
          <p:spPr>
            <a:xfrm>
              <a:off x="3801249" y="-1912437"/>
              <a:ext cx="28624" cy="31980"/>
            </a:xfrm>
            <a:custGeom>
              <a:rect b="b" l="l" r="r" t="t"/>
              <a:pathLst>
                <a:path extrusionOk="0" fill="none" h="1210" w="1083">
                  <a:moveTo>
                    <a:pt x="1" y="1"/>
                  </a:moveTo>
                  <a:lnTo>
                    <a:pt x="542" y="1083"/>
                  </a:lnTo>
                  <a:lnTo>
                    <a:pt x="542" y="1083"/>
                  </a:lnTo>
                  <a:lnTo>
                    <a:pt x="614" y="1137"/>
                  </a:lnTo>
                  <a:lnTo>
                    <a:pt x="668" y="1174"/>
                  </a:lnTo>
                  <a:lnTo>
                    <a:pt x="740" y="1210"/>
                  </a:lnTo>
                  <a:lnTo>
                    <a:pt x="812" y="1210"/>
                  </a:lnTo>
                  <a:lnTo>
                    <a:pt x="812" y="1210"/>
                  </a:lnTo>
                  <a:lnTo>
                    <a:pt x="903" y="1192"/>
                  </a:lnTo>
                  <a:lnTo>
                    <a:pt x="903" y="1192"/>
                  </a:lnTo>
                  <a:lnTo>
                    <a:pt x="975" y="1174"/>
                  </a:lnTo>
                  <a:lnTo>
                    <a:pt x="1029" y="1119"/>
                  </a:lnTo>
                  <a:lnTo>
                    <a:pt x="1065" y="1047"/>
                  </a:lnTo>
                  <a:lnTo>
                    <a:pt x="1083" y="975"/>
                  </a:lnTo>
                  <a:lnTo>
                    <a:pt x="1065" y="885"/>
                  </a:lnTo>
                  <a:lnTo>
                    <a:pt x="1047" y="777"/>
                  </a:lnTo>
                  <a:lnTo>
                    <a:pt x="975" y="542"/>
                  </a:lnTo>
                  <a:lnTo>
                    <a:pt x="975" y="542"/>
                  </a:lnTo>
                  <a:lnTo>
                    <a:pt x="758" y="416"/>
                  </a:lnTo>
                  <a:lnTo>
                    <a:pt x="524" y="272"/>
                  </a:lnTo>
                  <a:lnTo>
                    <a:pt x="1" y="1"/>
                  </a:lnTo>
                  <a:lnTo>
                    <a:pt x="1" y="1"/>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9"/>
            <p:cNvSpPr/>
            <p:nvPr/>
          </p:nvSpPr>
          <p:spPr>
            <a:xfrm>
              <a:off x="3791232" y="-1943414"/>
              <a:ext cx="16254" cy="14325"/>
            </a:xfrm>
            <a:custGeom>
              <a:rect b="b" l="l" r="r" t="t"/>
              <a:pathLst>
                <a:path extrusionOk="0" fill="none" h="542" w="615">
                  <a:moveTo>
                    <a:pt x="181" y="0"/>
                  </a:moveTo>
                  <a:lnTo>
                    <a:pt x="181" y="0"/>
                  </a:lnTo>
                  <a:lnTo>
                    <a:pt x="1" y="36"/>
                  </a:lnTo>
                  <a:lnTo>
                    <a:pt x="1" y="36"/>
                  </a:lnTo>
                  <a:lnTo>
                    <a:pt x="109" y="451"/>
                  </a:lnTo>
                  <a:lnTo>
                    <a:pt x="109" y="451"/>
                  </a:lnTo>
                  <a:lnTo>
                    <a:pt x="614" y="542"/>
                  </a:lnTo>
                  <a:lnTo>
                    <a:pt x="614" y="542"/>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9"/>
            <p:cNvSpPr/>
            <p:nvPr/>
          </p:nvSpPr>
          <p:spPr>
            <a:xfrm>
              <a:off x="3789329" y="-1951528"/>
              <a:ext cx="37689" cy="53441"/>
            </a:xfrm>
            <a:custGeom>
              <a:rect b="b" l="l" r="r" t="t"/>
              <a:pathLst>
                <a:path extrusionOk="0" h="2022" w="1426">
                  <a:moveTo>
                    <a:pt x="1" y="1"/>
                  </a:moveTo>
                  <a:lnTo>
                    <a:pt x="73" y="343"/>
                  </a:lnTo>
                  <a:lnTo>
                    <a:pt x="253" y="307"/>
                  </a:lnTo>
                  <a:lnTo>
                    <a:pt x="1" y="1"/>
                  </a:lnTo>
                  <a:close/>
                  <a:moveTo>
                    <a:pt x="181" y="758"/>
                  </a:moveTo>
                  <a:lnTo>
                    <a:pt x="343" y="1281"/>
                  </a:lnTo>
                  <a:lnTo>
                    <a:pt x="433" y="1480"/>
                  </a:lnTo>
                  <a:lnTo>
                    <a:pt x="452" y="1480"/>
                  </a:lnTo>
                  <a:lnTo>
                    <a:pt x="975" y="1751"/>
                  </a:lnTo>
                  <a:lnTo>
                    <a:pt x="1209" y="1895"/>
                  </a:lnTo>
                  <a:lnTo>
                    <a:pt x="1426" y="2021"/>
                  </a:lnTo>
                  <a:lnTo>
                    <a:pt x="1426" y="2021"/>
                  </a:lnTo>
                  <a:lnTo>
                    <a:pt x="1281" y="1751"/>
                  </a:lnTo>
                  <a:lnTo>
                    <a:pt x="1101" y="1444"/>
                  </a:lnTo>
                  <a:lnTo>
                    <a:pt x="903" y="1137"/>
                  </a:lnTo>
                  <a:lnTo>
                    <a:pt x="686" y="849"/>
                  </a:lnTo>
                  <a:lnTo>
                    <a:pt x="181" y="75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9"/>
            <p:cNvSpPr/>
            <p:nvPr/>
          </p:nvSpPr>
          <p:spPr>
            <a:xfrm>
              <a:off x="3794086" y="-1931494"/>
              <a:ext cx="32932" cy="33408"/>
            </a:xfrm>
            <a:custGeom>
              <a:rect b="b" l="l" r="r" t="t"/>
              <a:pathLst>
                <a:path extrusionOk="0" fill="none" h="1264" w="1246">
                  <a:moveTo>
                    <a:pt x="1" y="0"/>
                  </a:moveTo>
                  <a:lnTo>
                    <a:pt x="1" y="0"/>
                  </a:lnTo>
                  <a:lnTo>
                    <a:pt x="163" y="523"/>
                  </a:lnTo>
                  <a:lnTo>
                    <a:pt x="253" y="722"/>
                  </a:lnTo>
                  <a:lnTo>
                    <a:pt x="272" y="722"/>
                  </a:lnTo>
                  <a:lnTo>
                    <a:pt x="272" y="722"/>
                  </a:lnTo>
                  <a:lnTo>
                    <a:pt x="272" y="722"/>
                  </a:lnTo>
                  <a:lnTo>
                    <a:pt x="272" y="722"/>
                  </a:lnTo>
                  <a:lnTo>
                    <a:pt x="795" y="993"/>
                  </a:lnTo>
                  <a:lnTo>
                    <a:pt x="1029" y="1137"/>
                  </a:lnTo>
                  <a:lnTo>
                    <a:pt x="1246" y="1263"/>
                  </a:lnTo>
                  <a:lnTo>
                    <a:pt x="1246" y="1263"/>
                  </a:lnTo>
                  <a:lnTo>
                    <a:pt x="1101" y="993"/>
                  </a:lnTo>
                  <a:lnTo>
                    <a:pt x="921" y="686"/>
                  </a:lnTo>
                  <a:lnTo>
                    <a:pt x="723" y="379"/>
                  </a:lnTo>
                  <a:lnTo>
                    <a:pt x="506" y="91"/>
                  </a:lnTo>
                  <a:lnTo>
                    <a:pt x="506" y="91"/>
                  </a:lnTo>
                  <a:lnTo>
                    <a:pt x="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9"/>
            <p:cNvSpPr/>
            <p:nvPr/>
          </p:nvSpPr>
          <p:spPr>
            <a:xfrm>
              <a:off x="3789329" y="-1951528"/>
              <a:ext cx="6713" cy="9092"/>
            </a:xfrm>
            <a:custGeom>
              <a:rect b="b" l="l" r="r" t="t"/>
              <a:pathLst>
                <a:path extrusionOk="0" fill="none" h="344" w="254">
                  <a:moveTo>
                    <a:pt x="1" y="1"/>
                  </a:moveTo>
                  <a:lnTo>
                    <a:pt x="1" y="1"/>
                  </a:lnTo>
                  <a:lnTo>
                    <a:pt x="73" y="343"/>
                  </a:lnTo>
                  <a:lnTo>
                    <a:pt x="73" y="343"/>
                  </a:lnTo>
                  <a:lnTo>
                    <a:pt x="253" y="307"/>
                  </a:lnTo>
                  <a:lnTo>
                    <a:pt x="253" y="30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9"/>
            <p:cNvSpPr/>
            <p:nvPr/>
          </p:nvSpPr>
          <p:spPr>
            <a:xfrm>
              <a:off x="3799822" y="-1912913"/>
              <a:ext cx="15752" cy="29126"/>
            </a:xfrm>
            <a:custGeom>
              <a:rect b="b" l="l" r="r" t="t"/>
              <a:pathLst>
                <a:path extrusionOk="0" h="1102" w="596">
                  <a:moveTo>
                    <a:pt x="0" y="1"/>
                  </a:moveTo>
                  <a:lnTo>
                    <a:pt x="127" y="344"/>
                  </a:lnTo>
                  <a:lnTo>
                    <a:pt x="271" y="650"/>
                  </a:lnTo>
                  <a:lnTo>
                    <a:pt x="433" y="903"/>
                  </a:lnTo>
                  <a:lnTo>
                    <a:pt x="506" y="1011"/>
                  </a:lnTo>
                  <a:lnTo>
                    <a:pt x="596" y="1101"/>
                  </a:lnTo>
                  <a:lnTo>
                    <a:pt x="55" y="19"/>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9"/>
            <p:cNvSpPr/>
            <p:nvPr/>
          </p:nvSpPr>
          <p:spPr>
            <a:xfrm>
              <a:off x="3799822" y="-1912913"/>
              <a:ext cx="15752" cy="29126"/>
            </a:xfrm>
            <a:custGeom>
              <a:rect b="b" l="l" r="r" t="t"/>
              <a:pathLst>
                <a:path extrusionOk="0" fill="none" h="1102" w="596">
                  <a:moveTo>
                    <a:pt x="0" y="1"/>
                  </a:moveTo>
                  <a:lnTo>
                    <a:pt x="0" y="1"/>
                  </a:lnTo>
                  <a:lnTo>
                    <a:pt x="127" y="344"/>
                  </a:lnTo>
                  <a:lnTo>
                    <a:pt x="271" y="650"/>
                  </a:lnTo>
                  <a:lnTo>
                    <a:pt x="433" y="903"/>
                  </a:lnTo>
                  <a:lnTo>
                    <a:pt x="506" y="1011"/>
                  </a:lnTo>
                  <a:lnTo>
                    <a:pt x="596" y="1101"/>
                  </a:lnTo>
                  <a:lnTo>
                    <a:pt x="55" y="19"/>
                  </a:lnTo>
                  <a:lnTo>
                    <a:pt x="55" y="19"/>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9"/>
            <p:cNvSpPr/>
            <p:nvPr/>
          </p:nvSpPr>
          <p:spPr>
            <a:xfrm>
              <a:off x="3798394" y="-1917671"/>
              <a:ext cx="2881" cy="5260"/>
            </a:xfrm>
            <a:custGeom>
              <a:rect b="b" l="l" r="r" t="t"/>
              <a:pathLst>
                <a:path extrusionOk="0" h="199" w="109">
                  <a:moveTo>
                    <a:pt x="0" y="0"/>
                  </a:moveTo>
                  <a:lnTo>
                    <a:pt x="54" y="181"/>
                  </a:lnTo>
                  <a:lnTo>
                    <a:pt x="87" y="192"/>
                  </a:lnTo>
                  <a:lnTo>
                    <a:pt x="0" y="0"/>
                  </a:lnTo>
                  <a:close/>
                  <a:moveTo>
                    <a:pt x="87" y="192"/>
                  </a:moveTo>
                  <a:lnTo>
                    <a:pt x="90" y="199"/>
                  </a:lnTo>
                  <a:lnTo>
                    <a:pt x="109" y="199"/>
                  </a:lnTo>
                  <a:lnTo>
                    <a:pt x="87" y="192"/>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9"/>
            <p:cNvSpPr/>
            <p:nvPr/>
          </p:nvSpPr>
          <p:spPr>
            <a:xfrm>
              <a:off x="3798394" y="-1917671"/>
              <a:ext cx="2881" cy="5260"/>
            </a:xfrm>
            <a:custGeom>
              <a:rect b="b" l="l" r="r" t="t"/>
              <a:pathLst>
                <a:path extrusionOk="0" fill="none" h="199" w="109">
                  <a:moveTo>
                    <a:pt x="0" y="0"/>
                  </a:moveTo>
                  <a:lnTo>
                    <a:pt x="0" y="0"/>
                  </a:lnTo>
                  <a:lnTo>
                    <a:pt x="54" y="181"/>
                  </a:lnTo>
                  <a:lnTo>
                    <a:pt x="54" y="181"/>
                  </a:lnTo>
                  <a:lnTo>
                    <a:pt x="109" y="199"/>
                  </a:lnTo>
                  <a:lnTo>
                    <a:pt x="90" y="199"/>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9"/>
            <p:cNvSpPr/>
            <p:nvPr/>
          </p:nvSpPr>
          <p:spPr>
            <a:xfrm>
              <a:off x="3869439" y="-1777008"/>
              <a:ext cx="9065" cy="3357"/>
            </a:xfrm>
            <a:custGeom>
              <a:rect b="b" l="l" r="r" t="t"/>
              <a:pathLst>
                <a:path extrusionOk="0" h="127" w="343">
                  <a:moveTo>
                    <a:pt x="0" y="0"/>
                  </a:moveTo>
                  <a:lnTo>
                    <a:pt x="72" y="126"/>
                  </a:lnTo>
                  <a:lnTo>
                    <a:pt x="343" y="90"/>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9"/>
            <p:cNvSpPr/>
            <p:nvPr/>
          </p:nvSpPr>
          <p:spPr>
            <a:xfrm>
              <a:off x="3869439" y="-1777008"/>
              <a:ext cx="9065" cy="3357"/>
            </a:xfrm>
            <a:custGeom>
              <a:rect b="b" l="l" r="r" t="t"/>
              <a:pathLst>
                <a:path extrusionOk="0" fill="none" h="127" w="343">
                  <a:moveTo>
                    <a:pt x="0" y="0"/>
                  </a:moveTo>
                  <a:lnTo>
                    <a:pt x="72" y="126"/>
                  </a:lnTo>
                  <a:lnTo>
                    <a:pt x="72" y="126"/>
                  </a:lnTo>
                  <a:lnTo>
                    <a:pt x="343" y="90"/>
                  </a:lnTo>
                  <a:lnTo>
                    <a:pt x="343" y="90"/>
                  </a:lnTo>
                  <a:lnTo>
                    <a:pt x="0" y="0"/>
                  </a:lnTo>
                  <a:lnTo>
                    <a:pt x="0" y="0"/>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9"/>
            <p:cNvSpPr/>
            <p:nvPr/>
          </p:nvSpPr>
          <p:spPr>
            <a:xfrm>
              <a:off x="3851308" y="-1820407"/>
              <a:ext cx="61529" cy="45803"/>
            </a:xfrm>
            <a:custGeom>
              <a:rect b="b" l="l" r="r" t="t"/>
              <a:pathLst>
                <a:path extrusionOk="0" h="1733" w="2328">
                  <a:moveTo>
                    <a:pt x="1137" y="1"/>
                  </a:moveTo>
                  <a:lnTo>
                    <a:pt x="812" y="19"/>
                  </a:lnTo>
                  <a:lnTo>
                    <a:pt x="506" y="73"/>
                  </a:lnTo>
                  <a:lnTo>
                    <a:pt x="235" y="163"/>
                  </a:lnTo>
                  <a:lnTo>
                    <a:pt x="1" y="271"/>
                  </a:lnTo>
                  <a:lnTo>
                    <a:pt x="686" y="1624"/>
                  </a:lnTo>
                  <a:lnTo>
                    <a:pt x="686" y="1642"/>
                  </a:lnTo>
                  <a:lnTo>
                    <a:pt x="1029" y="1732"/>
                  </a:lnTo>
                  <a:lnTo>
                    <a:pt x="1227" y="1678"/>
                  </a:lnTo>
                  <a:lnTo>
                    <a:pt x="1408" y="1606"/>
                  </a:lnTo>
                  <a:lnTo>
                    <a:pt x="1588" y="1534"/>
                  </a:lnTo>
                  <a:lnTo>
                    <a:pt x="1751" y="1462"/>
                  </a:lnTo>
                  <a:lnTo>
                    <a:pt x="2057" y="1263"/>
                  </a:lnTo>
                  <a:lnTo>
                    <a:pt x="2328" y="1083"/>
                  </a:lnTo>
                  <a:lnTo>
                    <a:pt x="2310" y="1065"/>
                  </a:lnTo>
                  <a:lnTo>
                    <a:pt x="1805" y="73"/>
                  </a:lnTo>
                  <a:lnTo>
                    <a:pt x="1462" y="19"/>
                  </a:lnTo>
                  <a:lnTo>
                    <a:pt x="113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9"/>
            <p:cNvSpPr/>
            <p:nvPr/>
          </p:nvSpPr>
          <p:spPr>
            <a:xfrm>
              <a:off x="3851308" y="-1820407"/>
              <a:ext cx="61529" cy="45803"/>
            </a:xfrm>
            <a:custGeom>
              <a:rect b="b" l="l" r="r" t="t"/>
              <a:pathLst>
                <a:path extrusionOk="0" fill="none" h="1733" w="2328">
                  <a:moveTo>
                    <a:pt x="1137" y="1"/>
                  </a:moveTo>
                  <a:lnTo>
                    <a:pt x="1137" y="1"/>
                  </a:lnTo>
                  <a:lnTo>
                    <a:pt x="812" y="19"/>
                  </a:lnTo>
                  <a:lnTo>
                    <a:pt x="506" y="73"/>
                  </a:lnTo>
                  <a:lnTo>
                    <a:pt x="235" y="163"/>
                  </a:lnTo>
                  <a:lnTo>
                    <a:pt x="1" y="271"/>
                  </a:lnTo>
                  <a:lnTo>
                    <a:pt x="686" y="1624"/>
                  </a:lnTo>
                  <a:lnTo>
                    <a:pt x="686" y="1642"/>
                  </a:lnTo>
                  <a:lnTo>
                    <a:pt x="686" y="1642"/>
                  </a:lnTo>
                  <a:lnTo>
                    <a:pt x="686" y="1642"/>
                  </a:lnTo>
                  <a:lnTo>
                    <a:pt x="686" y="1642"/>
                  </a:lnTo>
                  <a:lnTo>
                    <a:pt x="1029" y="1732"/>
                  </a:lnTo>
                  <a:lnTo>
                    <a:pt x="1029" y="1732"/>
                  </a:lnTo>
                  <a:lnTo>
                    <a:pt x="1227" y="1678"/>
                  </a:lnTo>
                  <a:lnTo>
                    <a:pt x="1408" y="1606"/>
                  </a:lnTo>
                  <a:lnTo>
                    <a:pt x="1588" y="1534"/>
                  </a:lnTo>
                  <a:lnTo>
                    <a:pt x="1751" y="1462"/>
                  </a:lnTo>
                  <a:lnTo>
                    <a:pt x="2057" y="1263"/>
                  </a:lnTo>
                  <a:lnTo>
                    <a:pt x="2328" y="1083"/>
                  </a:lnTo>
                  <a:lnTo>
                    <a:pt x="2310" y="1065"/>
                  </a:lnTo>
                  <a:lnTo>
                    <a:pt x="1805" y="73"/>
                  </a:lnTo>
                  <a:lnTo>
                    <a:pt x="1805" y="73"/>
                  </a:lnTo>
                  <a:lnTo>
                    <a:pt x="1462" y="19"/>
                  </a:lnTo>
                  <a:lnTo>
                    <a:pt x="113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9"/>
            <p:cNvSpPr/>
            <p:nvPr/>
          </p:nvSpPr>
          <p:spPr>
            <a:xfrm>
              <a:off x="3840815" y="-1778911"/>
              <a:ext cx="30553" cy="5735"/>
            </a:xfrm>
            <a:custGeom>
              <a:rect b="b" l="l" r="r" t="t"/>
              <a:pathLst>
                <a:path extrusionOk="0" h="217" w="1156">
                  <a:moveTo>
                    <a:pt x="199" y="0"/>
                  </a:moveTo>
                  <a:lnTo>
                    <a:pt x="1" y="36"/>
                  </a:lnTo>
                  <a:lnTo>
                    <a:pt x="235" y="108"/>
                  </a:lnTo>
                  <a:lnTo>
                    <a:pt x="470" y="180"/>
                  </a:lnTo>
                  <a:lnTo>
                    <a:pt x="686" y="198"/>
                  </a:lnTo>
                  <a:lnTo>
                    <a:pt x="903" y="217"/>
                  </a:lnTo>
                  <a:lnTo>
                    <a:pt x="1155" y="198"/>
                  </a:lnTo>
                  <a:lnTo>
                    <a:pt x="1083" y="72"/>
                  </a:lnTo>
                  <a:lnTo>
                    <a:pt x="740" y="18"/>
                  </a:lnTo>
                  <a:lnTo>
                    <a:pt x="41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9"/>
            <p:cNvSpPr/>
            <p:nvPr/>
          </p:nvSpPr>
          <p:spPr>
            <a:xfrm>
              <a:off x="3840815" y="-1778911"/>
              <a:ext cx="30553" cy="5735"/>
            </a:xfrm>
            <a:custGeom>
              <a:rect b="b" l="l" r="r" t="t"/>
              <a:pathLst>
                <a:path extrusionOk="0" fill="none" h="217" w="1156">
                  <a:moveTo>
                    <a:pt x="416" y="0"/>
                  </a:moveTo>
                  <a:lnTo>
                    <a:pt x="416" y="0"/>
                  </a:lnTo>
                  <a:lnTo>
                    <a:pt x="199" y="0"/>
                  </a:lnTo>
                  <a:lnTo>
                    <a:pt x="1" y="36"/>
                  </a:lnTo>
                  <a:lnTo>
                    <a:pt x="1" y="36"/>
                  </a:lnTo>
                  <a:lnTo>
                    <a:pt x="235" y="108"/>
                  </a:lnTo>
                  <a:lnTo>
                    <a:pt x="470" y="180"/>
                  </a:lnTo>
                  <a:lnTo>
                    <a:pt x="686" y="198"/>
                  </a:lnTo>
                  <a:lnTo>
                    <a:pt x="903" y="217"/>
                  </a:lnTo>
                  <a:lnTo>
                    <a:pt x="903" y="217"/>
                  </a:lnTo>
                  <a:lnTo>
                    <a:pt x="1155" y="198"/>
                  </a:lnTo>
                  <a:lnTo>
                    <a:pt x="1083" y="72"/>
                  </a:lnTo>
                  <a:lnTo>
                    <a:pt x="1083" y="72"/>
                  </a:lnTo>
                  <a:lnTo>
                    <a:pt x="740" y="18"/>
                  </a:lnTo>
                  <a:lnTo>
                    <a:pt x="41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9"/>
            <p:cNvSpPr/>
            <p:nvPr/>
          </p:nvSpPr>
          <p:spPr>
            <a:xfrm>
              <a:off x="3825565" y="-1813244"/>
              <a:ext cx="43900" cy="36262"/>
            </a:xfrm>
            <a:custGeom>
              <a:rect b="b" l="l" r="r" t="t"/>
              <a:pathLst>
                <a:path extrusionOk="0" h="1372" w="1661">
                  <a:moveTo>
                    <a:pt x="975" y="0"/>
                  </a:moveTo>
                  <a:lnTo>
                    <a:pt x="722" y="145"/>
                  </a:lnTo>
                  <a:lnTo>
                    <a:pt x="524" y="307"/>
                  </a:lnTo>
                  <a:lnTo>
                    <a:pt x="343" y="469"/>
                  </a:lnTo>
                  <a:lnTo>
                    <a:pt x="217" y="632"/>
                  </a:lnTo>
                  <a:lnTo>
                    <a:pt x="109" y="776"/>
                  </a:lnTo>
                  <a:lnTo>
                    <a:pt x="55" y="884"/>
                  </a:lnTo>
                  <a:lnTo>
                    <a:pt x="1" y="992"/>
                  </a:lnTo>
                  <a:lnTo>
                    <a:pt x="289" y="1191"/>
                  </a:lnTo>
                  <a:lnTo>
                    <a:pt x="578" y="1335"/>
                  </a:lnTo>
                  <a:lnTo>
                    <a:pt x="776" y="1299"/>
                  </a:lnTo>
                  <a:lnTo>
                    <a:pt x="993" y="1299"/>
                  </a:lnTo>
                  <a:lnTo>
                    <a:pt x="1317" y="1317"/>
                  </a:lnTo>
                  <a:lnTo>
                    <a:pt x="1660" y="1371"/>
                  </a:lnTo>
                  <a:lnTo>
                    <a:pt x="1660" y="1353"/>
                  </a:lnTo>
                  <a:lnTo>
                    <a:pt x="97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9"/>
            <p:cNvSpPr/>
            <p:nvPr/>
          </p:nvSpPr>
          <p:spPr>
            <a:xfrm>
              <a:off x="3825565" y="-1813244"/>
              <a:ext cx="43900" cy="36262"/>
            </a:xfrm>
            <a:custGeom>
              <a:rect b="b" l="l" r="r" t="t"/>
              <a:pathLst>
                <a:path extrusionOk="0" fill="none" h="1372" w="1661">
                  <a:moveTo>
                    <a:pt x="975" y="0"/>
                  </a:moveTo>
                  <a:lnTo>
                    <a:pt x="975" y="0"/>
                  </a:lnTo>
                  <a:lnTo>
                    <a:pt x="722" y="145"/>
                  </a:lnTo>
                  <a:lnTo>
                    <a:pt x="524" y="307"/>
                  </a:lnTo>
                  <a:lnTo>
                    <a:pt x="343" y="469"/>
                  </a:lnTo>
                  <a:lnTo>
                    <a:pt x="217" y="632"/>
                  </a:lnTo>
                  <a:lnTo>
                    <a:pt x="109" y="776"/>
                  </a:lnTo>
                  <a:lnTo>
                    <a:pt x="55" y="884"/>
                  </a:lnTo>
                  <a:lnTo>
                    <a:pt x="1" y="992"/>
                  </a:lnTo>
                  <a:lnTo>
                    <a:pt x="1" y="992"/>
                  </a:lnTo>
                  <a:lnTo>
                    <a:pt x="289" y="1191"/>
                  </a:lnTo>
                  <a:lnTo>
                    <a:pt x="578" y="1335"/>
                  </a:lnTo>
                  <a:lnTo>
                    <a:pt x="578" y="1335"/>
                  </a:lnTo>
                  <a:lnTo>
                    <a:pt x="776" y="1299"/>
                  </a:lnTo>
                  <a:lnTo>
                    <a:pt x="993" y="1299"/>
                  </a:lnTo>
                  <a:lnTo>
                    <a:pt x="993" y="1299"/>
                  </a:lnTo>
                  <a:lnTo>
                    <a:pt x="1317" y="1317"/>
                  </a:lnTo>
                  <a:lnTo>
                    <a:pt x="1660" y="1371"/>
                  </a:lnTo>
                  <a:lnTo>
                    <a:pt x="1660" y="1353"/>
                  </a:lnTo>
                  <a:lnTo>
                    <a:pt x="97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9"/>
            <p:cNvSpPr/>
            <p:nvPr/>
          </p:nvSpPr>
          <p:spPr>
            <a:xfrm>
              <a:off x="4329064" y="-1717883"/>
              <a:ext cx="83942" cy="12422"/>
            </a:xfrm>
            <a:custGeom>
              <a:rect b="b" l="l" r="r" t="t"/>
              <a:pathLst>
                <a:path extrusionOk="0" h="470" w="3176">
                  <a:moveTo>
                    <a:pt x="3085" y="0"/>
                  </a:moveTo>
                  <a:lnTo>
                    <a:pt x="2995" y="18"/>
                  </a:lnTo>
                  <a:lnTo>
                    <a:pt x="2995" y="36"/>
                  </a:lnTo>
                  <a:lnTo>
                    <a:pt x="3103" y="18"/>
                  </a:lnTo>
                  <a:lnTo>
                    <a:pt x="3176" y="0"/>
                  </a:lnTo>
                  <a:close/>
                  <a:moveTo>
                    <a:pt x="2147" y="108"/>
                  </a:moveTo>
                  <a:lnTo>
                    <a:pt x="1931" y="126"/>
                  </a:lnTo>
                  <a:lnTo>
                    <a:pt x="2057" y="271"/>
                  </a:lnTo>
                  <a:lnTo>
                    <a:pt x="2183" y="235"/>
                  </a:lnTo>
                  <a:lnTo>
                    <a:pt x="2147" y="108"/>
                  </a:lnTo>
                  <a:close/>
                  <a:moveTo>
                    <a:pt x="1317" y="199"/>
                  </a:moveTo>
                  <a:lnTo>
                    <a:pt x="1" y="343"/>
                  </a:lnTo>
                  <a:lnTo>
                    <a:pt x="1" y="361"/>
                  </a:lnTo>
                  <a:lnTo>
                    <a:pt x="127" y="397"/>
                  </a:lnTo>
                  <a:lnTo>
                    <a:pt x="253" y="433"/>
                  </a:lnTo>
                  <a:lnTo>
                    <a:pt x="415" y="451"/>
                  </a:lnTo>
                  <a:lnTo>
                    <a:pt x="596" y="469"/>
                  </a:lnTo>
                  <a:lnTo>
                    <a:pt x="812" y="451"/>
                  </a:lnTo>
                  <a:lnTo>
                    <a:pt x="1047" y="433"/>
                  </a:lnTo>
                  <a:lnTo>
                    <a:pt x="1552" y="379"/>
                  </a:lnTo>
                  <a:lnTo>
                    <a:pt x="1317" y="199"/>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9"/>
            <p:cNvSpPr/>
            <p:nvPr/>
          </p:nvSpPr>
          <p:spPr>
            <a:xfrm>
              <a:off x="4329064" y="-1712650"/>
              <a:ext cx="41019" cy="7189"/>
            </a:xfrm>
            <a:custGeom>
              <a:rect b="b" l="l" r="r" t="t"/>
              <a:pathLst>
                <a:path extrusionOk="0" fill="none" h="272" w="1552">
                  <a:moveTo>
                    <a:pt x="1317" y="1"/>
                  </a:moveTo>
                  <a:lnTo>
                    <a:pt x="1" y="145"/>
                  </a:lnTo>
                  <a:lnTo>
                    <a:pt x="1" y="145"/>
                  </a:lnTo>
                  <a:lnTo>
                    <a:pt x="1" y="145"/>
                  </a:lnTo>
                  <a:lnTo>
                    <a:pt x="1" y="163"/>
                  </a:lnTo>
                  <a:lnTo>
                    <a:pt x="1" y="163"/>
                  </a:lnTo>
                  <a:lnTo>
                    <a:pt x="127" y="199"/>
                  </a:lnTo>
                  <a:lnTo>
                    <a:pt x="253" y="235"/>
                  </a:lnTo>
                  <a:lnTo>
                    <a:pt x="415" y="253"/>
                  </a:lnTo>
                  <a:lnTo>
                    <a:pt x="596" y="271"/>
                  </a:lnTo>
                  <a:lnTo>
                    <a:pt x="596" y="271"/>
                  </a:lnTo>
                  <a:lnTo>
                    <a:pt x="812" y="253"/>
                  </a:lnTo>
                  <a:lnTo>
                    <a:pt x="1047" y="235"/>
                  </a:lnTo>
                  <a:lnTo>
                    <a:pt x="1552" y="181"/>
                  </a:lnTo>
                  <a:lnTo>
                    <a:pt x="1552" y="181"/>
                  </a:lnTo>
                  <a:lnTo>
                    <a:pt x="13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9"/>
            <p:cNvSpPr/>
            <p:nvPr/>
          </p:nvSpPr>
          <p:spPr>
            <a:xfrm>
              <a:off x="4380075" y="-1715028"/>
              <a:ext cx="6713" cy="4308"/>
            </a:xfrm>
            <a:custGeom>
              <a:rect b="b" l="l" r="r" t="t"/>
              <a:pathLst>
                <a:path extrusionOk="0" fill="none" h="163" w="254">
                  <a:moveTo>
                    <a:pt x="217" y="0"/>
                  </a:moveTo>
                  <a:lnTo>
                    <a:pt x="1" y="18"/>
                  </a:lnTo>
                  <a:lnTo>
                    <a:pt x="1" y="18"/>
                  </a:lnTo>
                  <a:lnTo>
                    <a:pt x="127" y="163"/>
                  </a:lnTo>
                  <a:lnTo>
                    <a:pt x="127" y="163"/>
                  </a:lnTo>
                  <a:lnTo>
                    <a:pt x="253" y="127"/>
                  </a:lnTo>
                  <a:lnTo>
                    <a:pt x="253" y="127"/>
                  </a:lnTo>
                  <a:lnTo>
                    <a:pt x="21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9"/>
            <p:cNvSpPr/>
            <p:nvPr/>
          </p:nvSpPr>
          <p:spPr>
            <a:xfrm>
              <a:off x="4408224" y="-1717883"/>
              <a:ext cx="4784" cy="978"/>
            </a:xfrm>
            <a:custGeom>
              <a:rect b="b" l="l" r="r" t="t"/>
              <a:pathLst>
                <a:path extrusionOk="0" fill="none" h="37" w="181">
                  <a:moveTo>
                    <a:pt x="181" y="0"/>
                  </a:moveTo>
                  <a:lnTo>
                    <a:pt x="90" y="0"/>
                  </a:lnTo>
                  <a:lnTo>
                    <a:pt x="90" y="0"/>
                  </a:lnTo>
                  <a:lnTo>
                    <a:pt x="0" y="18"/>
                  </a:lnTo>
                  <a:lnTo>
                    <a:pt x="0" y="36"/>
                  </a:lnTo>
                  <a:lnTo>
                    <a:pt x="0" y="36"/>
                  </a:lnTo>
                  <a:lnTo>
                    <a:pt x="108" y="18"/>
                  </a:lnTo>
                  <a:lnTo>
                    <a:pt x="108" y="18"/>
                  </a:lnTo>
                  <a:lnTo>
                    <a:pt x="108" y="18"/>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9"/>
            <p:cNvSpPr/>
            <p:nvPr/>
          </p:nvSpPr>
          <p:spPr>
            <a:xfrm>
              <a:off x="4363873" y="-1717407"/>
              <a:ext cx="44376" cy="9541"/>
            </a:xfrm>
            <a:custGeom>
              <a:rect b="b" l="l" r="r" t="t"/>
              <a:pathLst>
                <a:path extrusionOk="0" h="361" w="1679">
                  <a:moveTo>
                    <a:pt x="1678" y="0"/>
                  </a:moveTo>
                  <a:lnTo>
                    <a:pt x="830" y="90"/>
                  </a:lnTo>
                  <a:lnTo>
                    <a:pt x="866" y="217"/>
                  </a:lnTo>
                  <a:lnTo>
                    <a:pt x="1335" y="108"/>
                  </a:lnTo>
                  <a:lnTo>
                    <a:pt x="1678" y="18"/>
                  </a:lnTo>
                  <a:lnTo>
                    <a:pt x="1678" y="0"/>
                  </a:lnTo>
                  <a:close/>
                  <a:moveTo>
                    <a:pt x="614" y="108"/>
                  </a:moveTo>
                  <a:lnTo>
                    <a:pt x="0" y="181"/>
                  </a:lnTo>
                  <a:lnTo>
                    <a:pt x="235" y="361"/>
                  </a:lnTo>
                  <a:lnTo>
                    <a:pt x="740" y="253"/>
                  </a:lnTo>
                  <a:lnTo>
                    <a:pt x="614" y="108"/>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9"/>
            <p:cNvSpPr/>
            <p:nvPr/>
          </p:nvSpPr>
          <p:spPr>
            <a:xfrm>
              <a:off x="4363873" y="-1714553"/>
              <a:ext cx="19585" cy="6687"/>
            </a:xfrm>
            <a:custGeom>
              <a:rect b="b" l="l" r="r" t="t"/>
              <a:pathLst>
                <a:path extrusionOk="0" fill="none" h="253" w="741">
                  <a:moveTo>
                    <a:pt x="614" y="0"/>
                  </a:moveTo>
                  <a:lnTo>
                    <a:pt x="0" y="73"/>
                  </a:lnTo>
                  <a:lnTo>
                    <a:pt x="0" y="73"/>
                  </a:lnTo>
                  <a:lnTo>
                    <a:pt x="235" y="253"/>
                  </a:lnTo>
                  <a:lnTo>
                    <a:pt x="235" y="253"/>
                  </a:lnTo>
                  <a:lnTo>
                    <a:pt x="740" y="145"/>
                  </a:lnTo>
                  <a:lnTo>
                    <a:pt x="740" y="145"/>
                  </a:lnTo>
                  <a:lnTo>
                    <a:pt x="61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9"/>
            <p:cNvSpPr/>
            <p:nvPr/>
          </p:nvSpPr>
          <p:spPr>
            <a:xfrm>
              <a:off x="4385811" y="-1717407"/>
              <a:ext cx="22439" cy="5735"/>
            </a:xfrm>
            <a:custGeom>
              <a:rect b="b" l="l" r="r" t="t"/>
              <a:pathLst>
                <a:path extrusionOk="0" fill="none" h="217" w="849">
                  <a:moveTo>
                    <a:pt x="848" y="0"/>
                  </a:moveTo>
                  <a:lnTo>
                    <a:pt x="0" y="90"/>
                  </a:lnTo>
                  <a:lnTo>
                    <a:pt x="0" y="90"/>
                  </a:lnTo>
                  <a:lnTo>
                    <a:pt x="36" y="217"/>
                  </a:lnTo>
                  <a:lnTo>
                    <a:pt x="36" y="217"/>
                  </a:lnTo>
                  <a:lnTo>
                    <a:pt x="505" y="108"/>
                  </a:lnTo>
                  <a:lnTo>
                    <a:pt x="848" y="18"/>
                  </a:lnTo>
                  <a:lnTo>
                    <a:pt x="84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9"/>
            <p:cNvSpPr/>
            <p:nvPr/>
          </p:nvSpPr>
          <p:spPr>
            <a:xfrm>
              <a:off x="3860849" y="-1687382"/>
              <a:ext cx="20536" cy="88250"/>
            </a:xfrm>
            <a:custGeom>
              <a:rect b="b" l="l" r="r" t="t"/>
              <a:pathLst>
                <a:path extrusionOk="0" h="3339" w="777">
                  <a:moveTo>
                    <a:pt x="379" y="1"/>
                  </a:move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9"/>
            <p:cNvSpPr/>
            <p:nvPr/>
          </p:nvSpPr>
          <p:spPr>
            <a:xfrm>
              <a:off x="3860849" y="-1687382"/>
              <a:ext cx="20536" cy="88250"/>
            </a:xfrm>
            <a:custGeom>
              <a:rect b="b" l="l" r="r" t="t"/>
              <a:pathLst>
                <a:path extrusionOk="0" fill="none" h="3339" w="777">
                  <a:moveTo>
                    <a:pt x="451" y="1"/>
                  </a:moveTo>
                  <a:lnTo>
                    <a:pt x="451" y="1"/>
                  </a:lnTo>
                  <a:lnTo>
                    <a:pt x="379" y="1"/>
                  </a:lnTo>
                  <a:lnTo>
                    <a:pt x="325" y="37"/>
                  </a:lnTo>
                  <a:lnTo>
                    <a:pt x="253" y="73"/>
                  </a:lnTo>
                  <a:lnTo>
                    <a:pt x="217" y="145"/>
                  </a:lnTo>
                  <a:lnTo>
                    <a:pt x="163" y="217"/>
                  </a:lnTo>
                  <a:lnTo>
                    <a:pt x="127" y="307"/>
                  </a:lnTo>
                  <a:lnTo>
                    <a:pt x="73" y="524"/>
                  </a:lnTo>
                  <a:lnTo>
                    <a:pt x="37" y="776"/>
                  </a:lnTo>
                  <a:lnTo>
                    <a:pt x="1" y="1047"/>
                  </a:lnTo>
                  <a:lnTo>
                    <a:pt x="1" y="1354"/>
                  </a:lnTo>
                  <a:lnTo>
                    <a:pt x="1" y="1660"/>
                  </a:lnTo>
                  <a:lnTo>
                    <a:pt x="19" y="2274"/>
                  </a:lnTo>
                  <a:lnTo>
                    <a:pt x="73" y="2815"/>
                  </a:lnTo>
                  <a:lnTo>
                    <a:pt x="127" y="3338"/>
                  </a:lnTo>
                  <a:lnTo>
                    <a:pt x="127" y="3338"/>
                  </a:lnTo>
                  <a:lnTo>
                    <a:pt x="289" y="2833"/>
                  </a:lnTo>
                  <a:lnTo>
                    <a:pt x="451" y="2310"/>
                  </a:lnTo>
                  <a:lnTo>
                    <a:pt x="614" y="1696"/>
                  </a:lnTo>
                  <a:lnTo>
                    <a:pt x="686" y="1390"/>
                  </a:lnTo>
                  <a:lnTo>
                    <a:pt x="722" y="1101"/>
                  </a:lnTo>
                  <a:lnTo>
                    <a:pt x="758" y="812"/>
                  </a:lnTo>
                  <a:lnTo>
                    <a:pt x="776" y="560"/>
                  </a:lnTo>
                  <a:lnTo>
                    <a:pt x="758" y="343"/>
                  </a:lnTo>
                  <a:lnTo>
                    <a:pt x="740" y="253"/>
                  </a:lnTo>
                  <a:lnTo>
                    <a:pt x="704" y="163"/>
                  </a:lnTo>
                  <a:lnTo>
                    <a:pt x="668" y="91"/>
                  </a:lnTo>
                  <a:lnTo>
                    <a:pt x="614" y="55"/>
                  </a:lnTo>
                  <a:lnTo>
                    <a:pt x="560" y="19"/>
                  </a:lnTo>
                  <a:lnTo>
                    <a:pt x="488" y="1"/>
                  </a:lnTo>
                  <a:lnTo>
                    <a:pt x="488" y="1"/>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9"/>
            <p:cNvSpPr/>
            <p:nvPr/>
          </p:nvSpPr>
          <p:spPr>
            <a:xfrm>
              <a:off x="3924732" y="-1668299"/>
              <a:ext cx="9092" cy="15277"/>
            </a:xfrm>
            <a:custGeom>
              <a:rect b="b" l="l" r="r" t="t"/>
              <a:pathLst>
                <a:path extrusionOk="0" h="578" w="344">
                  <a:moveTo>
                    <a:pt x="1" y="0"/>
                  </a:moveTo>
                  <a:lnTo>
                    <a:pt x="289" y="578"/>
                  </a:lnTo>
                  <a:lnTo>
                    <a:pt x="344" y="415"/>
                  </a:lnTo>
                  <a:lnTo>
                    <a:pt x="344" y="325"/>
                  </a:lnTo>
                  <a:lnTo>
                    <a:pt x="344" y="271"/>
                  </a:lnTo>
                  <a:lnTo>
                    <a:pt x="326" y="199"/>
                  </a:lnTo>
                  <a:lnTo>
                    <a:pt x="308" y="145"/>
                  </a:lnTo>
                  <a:lnTo>
                    <a:pt x="271" y="90"/>
                  </a:lnTo>
                  <a:lnTo>
                    <a:pt x="199" y="54"/>
                  </a:lnTo>
                  <a:lnTo>
                    <a:pt x="127" y="18"/>
                  </a:lnTo>
                  <a:lnTo>
                    <a:pt x="37"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9"/>
            <p:cNvSpPr/>
            <p:nvPr/>
          </p:nvSpPr>
          <p:spPr>
            <a:xfrm>
              <a:off x="3924732" y="-1668299"/>
              <a:ext cx="9092" cy="15277"/>
            </a:xfrm>
            <a:custGeom>
              <a:rect b="b" l="l" r="r" t="t"/>
              <a:pathLst>
                <a:path extrusionOk="0" fill="none" h="578" w="344">
                  <a:moveTo>
                    <a:pt x="37" y="0"/>
                  </a:moveTo>
                  <a:lnTo>
                    <a:pt x="37" y="0"/>
                  </a:lnTo>
                  <a:lnTo>
                    <a:pt x="1" y="0"/>
                  </a:lnTo>
                  <a:lnTo>
                    <a:pt x="289" y="578"/>
                  </a:lnTo>
                  <a:lnTo>
                    <a:pt x="289" y="578"/>
                  </a:lnTo>
                  <a:lnTo>
                    <a:pt x="344" y="415"/>
                  </a:lnTo>
                  <a:lnTo>
                    <a:pt x="344" y="325"/>
                  </a:lnTo>
                  <a:lnTo>
                    <a:pt x="344" y="271"/>
                  </a:lnTo>
                  <a:lnTo>
                    <a:pt x="326" y="199"/>
                  </a:lnTo>
                  <a:lnTo>
                    <a:pt x="308" y="145"/>
                  </a:lnTo>
                  <a:lnTo>
                    <a:pt x="271" y="90"/>
                  </a:lnTo>
                  <a:lnTo>
                    <a:pt x="199" y="54"/>
                  </a:lnTo>
                  <a:lnTo>
                    <a:pt x="199" y="54"/>
                  </a:lnTo>
                  <a:lnTo>
                    <a:pt x="127" y="18"/>
                  </a:lnTo>
                  <a:lnTo>
                    <a:pt x="3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9"/>
            <p:cNvSpPr/>
            <p:nvPr/>
          </p:nvSpPr>
          <p:spPr>
            <a:xfrm>
              <a:off x="3869439" y="-1626830"/>
              <a:ext cx="34835" cy="42949"/>
            </a:xfrm>
            <a:custGeom>
              <a:rect b="b" l="l" r="r" t="t"/>
              <a:pathLst>
                <a:path extrusionOk="0" h="1625" w="1318">
                  <a:moveTo>
                    <a:pt x="938" y="1"/>
                  </a:moveTo>
                  <a:lnTo>
                    <a:pt x="866" y="37"/>
                  </a:lnTo>
                  <a:lnTo>
                    <a:pt x="704" y="109"/>
                  </a:lnTo>
                  <a:lnTo>
                    <a:pt x="433" y="668"/>
                  </a:lnTo>
                  <a:lnTo>
                    <a:pt x="199" y="1155"/>
                  </a:lnTo>
                  <a:lnTo>
                    <a:pt x="0" y="1624"/>
                  </a:lnTo>
                  <a:lnTo>
                    <a:pt x="415" y="1264"/>
                  </a:lnTo>
                  <a:lnTo>
                    <a:pt x="830" y="867"/>
                  </a:lnTo>
                  <a:lnTo>
                    <a:pt x="1299" y="398"/>
                  </a:lnTo>
                  <a:lnTo>
                    <a:pt x="1317" y="289"/>
                  </a:lnTo>
                  <a:lnTo>
                    <a:pt x="1299" y="199"/>
                  </a:lnTo>
                  <a:lnTo>
                    <a:pt x="1245" y="109"/>
                  </a:lnTo>
                  <a:lnTo>
                    <a:pt x="1173" y="55"/>
                  </a:lnTo>
                  <a:lnTo>
                    <a:pt x="1101" y="19"/>
                  </a:lnTo>
                  <a:lnTo>
                    <a:pt x="101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9"/>
            <p:cNvSpPr/>
            <p:nvPr/>
          </p:nvSpPr>
          <p:spPr>
            <a:xfrm>
              <a:off x="3869439" y="-1626830"/>
              <a:ext cx="34835" cy="42949"/>
            </a:xfrm>
            <a:custGeom>
              <a:rect b="b" l="l" r="r" t="t"/>
              <a:pathLst>
                <a:path extrusionOk="0" fill="none" h="1625" w="1318">
                  <a:moveTo>
                    <a:pt x="1010" y="1"/>
                  </a:moveTo>
                  <a:lnTo>
                    <a:pt x="1010" y="1"/>
                  </a:lnTo>
                  <a:lnTo>
                    <a:pt x="938" y="1"/>
                  </a:lnTo>
                  <a:lnTo>
                    <a:pt x="866" y="37"/>
                  </a:lnTo>
                  <a:lnTo>
                    <a:pt x="704" y="109"/>
                  </a:lnTo>
                  <a:lnTo>
                    <a:pt x="704" y="109"/>
                  </a:lnTo>
                  <a:lnTo>
                    <a:pt x="433" y="668"/>
                  </a:lnTo>
                  <a:lnTo>
                    <a:pt x="199" y="1155"/>
                  </a:lnTo>
                  <a:lnTo>
                    <a:pt x="0" y="1624"/>
                  </a:lnTo>
                  <a:lnTo>
                    <a:pt x="0" y="1624"/>
                  </a:lnTo>
                  <a:lnTo>
                    <a:pt x="415" y="1264"/>
                  </a:lnTo>
                  <a:lnTo>
                    <a:pt x="830" y="867"/>
                  </a:lnTo>
                  <a:lnTo>
                    <a:pt x="1299" y="398"/>
                  </a:lnTo>
                  <a:lnTo>
                    <a:pt x="1299" y="398"/>
                  </a:lnTo>
                  <a:lnTo>
                    <a:pt x="1317" y="289"/>
                  </a:lnTo>
                  <a:lnTo>
                    <a:pt x="1299" y="199"/>
                  </a:lnTo>
                  <a:lnTo>
                    <a:pt x="1245" y="109"/>
                  </a:lnTo>
                  <a:lnTo>
                    <a:pt x="1173" y="55"/>
                  </a:lnTo>
                  <a:lnTo>
                    <a:pt x="1173" y="55"/>
                  </a:lnTo>
                  <a:lnTo>
                    <a:pt x="1101" y="19"/>
                  </a:lnTo>
                  <a:lnTo>
                    <a:pt x="101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9"/>
            <p:cNvSpPr/>
            <p:nvPr/>
          </p:nvSpPr>
          <p:spPr>
            <a:xfrm>
              <a:off x="3888020" y="-1668299"/>
              <a:ext cx="77281" cy="77255"/>
            </a:xfrm>
            <a:custGeom>
              <a:rect b="b" l="l" r="r" t="t"/>
              <a:pathLst>
                <a:path extrusionOk="0" h="2923" w="2924">
                  <a:moveTo>
                    <a:pt x="1390" y="0"/>
                  </a:moveTo>
                  <a:lnTo>
                    <a:pt x="1300" y="18"/>
                  </a:lnTo>
                  <a:lnTo>
                    <a:pt x="1227" y="54"/>
                  </a:lnTo>
                  <a:lnTo>
                    <a:pt x="1137" y="109"/>
                  </a:lnTo>
                  <a:lnTo>
                    <a:pt x="1047" y="181"/>
                  </a:lnTo>
                  <a:lnTo>
                    <a:pt x="867" y="343"/>
                  </a:lnTo>
                  <a:lnTo>
                    <a:pt x="686" y="560"/>
                  </a:lnTo>
                  <a:lnTo>
                    <a:pt x="506" y="812"/>
                  </a:lnTo>
                  <a:lnTo>
                    <a:pt x="325" y="1083"/>
                  </a:lnTo>
                  <a:lnTo>
                    <a:pt x="163" y="1389"/>
                  </a:lnTo>
                  <a:lnTo>
                    <a:pt x="1" y="1678"/>
                  </a:lnTo>
                  <a:lnTo>
                    <a:pt x="163" y="1606"/>
                  </a:lnTo>
                  <a:lnTo>
                    <a:pt x="235" y="1570"/>
                  </a:lnTo>
                  <a:lnTo>
                    <a:pt x="307" y="1570"/>
                  </a:lnTo>
                  <a:lnTo>
                    <a:pt x="398" y="1588"/>
                  </a:lnTo>
                  <a:lnTo>
                    <a:pt x="470" y="1624"/>
                  </a:lnTo>
                  <a:lnTo>
                    <a:pt x="542" y="1678"/>
                  </a:lnTo>
                  <a:lnTo>
                    <a:pt x="596" y="1768"/>
                  </a:lnTo>
                  <a:lnTo>
                    <a:pt x="614" y="1858"/>
                  </a:lnTo>
                  <a:lnTo>
                    <a:pt x="596" y="1967"/>
                  </a:lnTo>
                  <a:lnTo>
                    <a:pt x="939" y="1606"/>
                  </a:lnTo>
                  <a:lnTo>
                    <a:pt x="1246" y="1245"/>
                  </a:lnTo>
                  <a:lnTo>
                    <a:pt x="1390" y="1065"/>
                  </a:lnTo>
                  <a:lnTo>
                    <a:pt x="1498" y="902"/>
                  </a:lnTo>
                  <a:lnTo>
                    <a:pt x="1606" y="722"/>
                  </a:lnTo>
                  <a:lnTo>
                    <a:pt x="1678" y="578"/>
                  </a:lnTo>
                  <a:lnTo>
                    <a:pt x="1390" y="0"/>
                  </a:lnTo>
                  <a:close/>
                  <a:moveTo>
                    <a:pt x="2635" y="1606"/>
                  </a:moveTo>
                  <a:lnTo>
                    <a:pt x="2490" y="1624"/>
                  </a:lnTo>
                  <a:lnTo>
                    <a:pt x="2328" y="1660"/>
                  </a:lnTo>
                  <a:lnTo>
                    <a:pt x="2147" y="1732"/>
                  </a:lnTo>
                  <a:lnTo>
                    <a:pt x="1949" y="1804"/>
                  </a:lnTo>
                  <a:lnTo>
                    <a:pt x="1534" y="2021"/>
                  </a:lnTo>
                  <a:lnTo>
                    <a:pt x="1119" y="2273"/>
                  </a:lnTo>
                  <a:lnTo>
                    <a:pt x="740" y="2508"/>
                  </a:lnTo>
                  <a:lnTo>
                    <a:pt x="434" y="2724"/>
                  </a:lnTo>
                  <a:lnTo>
                    <a:pt x="127" y="2923"/>
                  </a:lnTo>
                  <a:lnTo>
                    <a:pt x="596" y="2869"/>
                  </a:lnTo>
                  <a:lnTo>
                    <a:pt x="1065" y="2778"/>
                  </a:lnTo>
                  <a:lnTo>
                    <a:pt x="1588" y="2652"/>
                  </a:lnTo>
                  <a:lnTo>
                    <a:pt x="1859" y="2580"/>
                  </a:lnTo>
                  <a:lnTo>
                    <a:pt x="2111" y="2508"/>
                  </a:lnTo>
                  <a:lnTo>
                    <a:pt x="2346" y="2400"/>
                  </a:lnTo>
                  <a:lnTo>
                    <a:pt x="2544" y="2309"/>
                  </a:lnTo>
                  <a:lnTo>
                    <a:pt x="2725" y="2201"/>
                  </a:lnTo>
                  <a:lnTo>
                    <a:pt x="2779" y="2129"/>
                  </a:lnTo>
                  <a:lnTo>
                    <a:pt x="2833" y="2075"/>
                  </a:lnTo>
                  <a:lnTo>
                    <a:pt x="2887" y="2003"/>
                  </a:lnTo>
                  <a:lnTo>
                    <a:pt x="2905" y="1931"/>
                  </a:lnTo>
                  <a:lnTo>
                    <a:pt x="2923" y="1876"/>
                  </a:lnTo>
                  <a:lnTo>
                    <a:pt x="2905" y="1786"/>
                  </a:lnTo>
                  <a:lnTo>
                    <a:pt x="2869" y="1714"/>
                  </a:lnTo>
                  <a:lnTo>
                    <a:pt x="2815" y="1642"/>
                  </a:lnTo>
                  <a:lnTo>
                    <a:pt x="2743" y="1624"/>
                  </a:lnTo>
                  <a:lnTo>
                    <a:pt x="2635" y="16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9"/>
            <p:cNvSpPr/>
            <p:nvPr/>
          </p:nvSpPr>
          <p:spPr>
            <a:xfrm>
              <a:off x="3891377" y="-1625878"/>
              <a:ext cx="73925" cy="34835"/>
            </a:xfrm>
            <a:custGeom>
              <a:rect b="b" l="l" r="r" t="t"/>
              <a:pathLst>
                <a:path extrusionOk="0" fill="none" h="1318" w="2797">
                  <a:moveTo>
                    <a:pt x="2508" y="1"/>
                  </a:moveTo>
                  <a:lnTo>
                    <a:pt x="2508" y="1"/>
                  </a:lnTo>
                  <a:lnTo>
                    <a:pt x="2363" y="19"/>
                  </a:lnTo>
                  <a:lnTo>
                    <a:pt x="2201" y="55"/>
                  </a:lnTo>
                  <a:lnTo>
                    <a:pt x="2020" y="127"/>
                  </a:lnTo>
                  <a:lnTo>
                    <a:pt x="1822" y="199"/>
                  </a:lnTo>
                  <a:lnTo>
                    <a:pt x="1407" y="416"/>
                  </a:lnTo>
                  <a:lnTo>
                    <a:pt x="992" y="668"/>
                  </a:lnTo>
                  <a:lnTo>
                    <a:pt x="613" y="903"/>
                  </a:lnTo>
                  <a:lnTo>
                    <a:pt x="307" y="1119"/>
                  </a:lnTo>
                  <a:lnTo>
                    <a:pt x="0" y="1318"/>
                  </a:lnTo>
                  <a:lnTo>
                    <a:pt x="0" y="1318"/>
                  </a:lnTo>
                  <a:lnTo>
                    <a:pt x="469" y="1264"/>
                  </a:lnTo>
                  <a:lnTo>
                    <a:pt x="938" y="1173"/>
                  </a:lnTo>
                  <a:lnTo>
                    <a:pt x="1461" y="1047"/>
                  </a:lnTo>
                  <a:lnTo>
                    <a:pt x="1732" y="975"/>
                  </a:lnTo>
                  <a:lnTo>
                    <a:pt x="1984" y="903"/>
                  </a:lnTo>
                  <a:lnTo>
                    <a:pt x="2219" y="795"/>
                  </a:lnTo>
                  <a:lnTo>
                    <a:pt x="2417" y="704"/>
                  </a:lnTo>
                  <a:lnTo>
                    <a:pt x="2598" y="596"/>
                  </a:lnTo>
                  <a:lnTo>
                    <a:pt x="2652" y="524"/>
                  </a:lnTo>
                  <a:lnTo>
                    <a:pt x="2706" y="470"/>
                  </a:lnTo>
                  <a:lnTo>
                    <a:pt x="2760" y="398"/>
                  </a:lnTo>
                  <a:lnTo>
                    <a:pt x="2778" y="326"/>
                  </a:lnTo>
                  <a:lnTo>
                    <a:pt x="2796" y="271"/>
                  </a:lnTo>
                  <a:lnTo>
                    <a:pt x="2778" y="181"/>
                  </a:lnTo>
                  <a:lnTo>
                    <a:pt x="2778" y="181"/>
                  </a:lnTo>
                  <a:lnTo>
                    <a:pt x="2742" y="109"/>
                  </a:lnTo>
                  <a:lnTo>
                    <a:pt x="2688" y="37"/>
                  </a:lnTo>
                  <a:lnTo>
                    <a:pt x="2616" y="19"/>
                  </a:lnTo>
                  <a:lnTo>
                    <a:pt x="250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9"/>
            <p:cNvSpPr/>
            <p:nvPr/>
          </p:nvSpPr>
          <p:spPr>
            <a:xfrm>
              <a:off x="3888020" y="-1668299"/>
              <a:ext cx="44376" cy="51988"/>
            </a:xfrm>
            <a:custGeom>
              <a:rect b="b" l="l" r="r" t="t"/>
              <a:pathLst>
                <a:path extrusionOk="0" fill="none" h="1967" w="1679">
                  <a:moveTo>
                    <a:pt x="1390" y="0"/>
                  </a:moveTo>
                  <a:lnTo>
                    <a:pt x="1390" y="0"/>
                  </a:lnTo>
                  <a:lnTo>
                    <a:pt x="1300" y="18"/>
                  </a:lnTo>
                  <a:lnTo>
                    <a:pt x="1227" y="54"/>
                  </a:lnTo>
                  <a:lnTo>
                    <a:pt x="1137" y="109"/>
                  </a:lnTo>
                  <a:lnTo>
                    <a:pt x="1047" y="181"/>
                  </a:lnTo>
                  <a:lnTo>
                    <a:pt x="867" y="343"/>
                  </a:lnTo>
                  <a:lnTo>
                    <a:pt x="686" y="560"/>
                  </a:lnTo>
                  <a:lnTo>
                    <a:pt x="506" y="812"/>
                  </a:lnTo>
                  <a:lnTo>
                    <a:pt x="325" y="1083"/>
                  </a:lnTo>
                  <a:lnTo>
                    <a:pt x="163" y="1389"/>
                  </a:lnTo>
                  <a:lnTo>
                    <a:pt x="1" y="1678"/>
                  </a:lnTo>
                  <a:lnTo>
                    <a:pt x="1" y="1678"/>
                  </a:lnTo>
                  <a:lnTo>
                    <a:pt x="163" y="1606"/>
                  </a:lnTo>
                  <a:lnTo>
                    <a:pt x="235" y="1570"/>
                  </a:lnTo>
                  <a:lnTo>
                    <a:pt x="307" y="1570"/>
                  </a:lnTo>
                  <a:lnTo>
                    <a:pt x="307" y="1570"/>
                  </a:lnTo>
                  <a:lnTo>
                    <a:pt x="398" y="1588"/>
                  </a:lnTo>
                  <a:lnTo>
                    <a:pt x="470" y="1624"/>
                  </a:lnTo>
                  <a:lnTo>
                    <a:pt x="470" y="1624"/>
                  </a:lnTo>
                  <a:lnTo>
                    <a:pt x="542" y="1678"/>
                  </a:lnTo>
                  <a:lnTo>
                    <a:pt x="596" y="1768"/>
                  </a:lnTo>
                  <a:lnTo>
                    <a:pt x="614" y="1858"/>
                  </a:lnTo>
                  <a:lnTo>
                    <a:pt x="596" y="1967"/>
                  </a:lnTo>
                  <a:lnTo>
                    <a:pt x="596" y="1967"/>
                  </a:lnTo>
                  <a:lnTo>
                    <a:pt x="939" y="1606"/>
                  </a:lnTo>
                  <a:lnTo>
                    <a:pt x="1246" y="1245"/>
                  </a:lnTo>
                  <a:lnTo>
                    <a:pt x="1390" y="1065"/>
                  </a:lnTo>
                  <a:lnTo>
                    <a:pt x="1498" y="902"/>
                  </a:lnTo>
                  <a:lnTo>
                    <a:pt x="1606" y="722"/>
                  </a:lnTo>
                  <a:lnTo>
                    <a:pt x="1678" y="578"/>
                  </a:lnTo>
                  <a:lnTo>
                    <a:pt x="139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9"/>
            <p:cNvSpPr/>
            <p:nvPr/>
          </p:nvSpPr>
          <p:spPr>
            <a:xfrm>
              <a:off x="3748811" y="-1997305"/>
              <a:ext cx="978" cy="4335"/>
            </a:xfrm>
            <a:custGeom>
              <a:rect b="b" l="l" r="r" t="t"/>
              <a:pathLst>
                <a:path extrusionOk="0" h="164" w="37">
                  <a:moveTo>
                    <a:pt x="0" y="1"/>
                  </a:moveTo>
                  <a:lnTo>
                    <a:pt x="0" y="1"/>
                  </a:lnTo>
                  <a:lnTo>
                    <a:pt x="0" y="1"/>
                  </a:lnTo>
                  <a:lnTo>
                    <a:pt x="36" y="163"/>
                  </a:lnTo>
                  <a:lnTo>
                    <a:pt x="36" y="163"/>
                  </a:lnTo>
                  <a:lnTo>
                    <a:pt x="36" y="163"/>
                  </a:lnTo>
                  <a:lnTo>
                    <a:pt x="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9"/>
            <p:cNvSpPr/>
            <p:nvPr/>
          </p:nvSpPr>
          <p:spPr>
            <a:xfrm>
              <a:off x="3748811" y="-1997305"/>
              <a:ext cx="978" cy="4335"/>
            </a:xfrm>
            <a:custGeom>
              <a:rect b="b" l="l" r="r" t="t"/>
              <a:pathLst>
                <a:path extrusionOk="0" fill="none" h="164" w="37">
                  <a:moveTo>
                    <a:pt x="0" y="1"/>
                  </a:moveTo>
                  <a:lnTo>
                    <a:pt x="0" y="1"/>
                  </a:lnTo>
                  <a:lnTo>
                    <a:pt x="0" y="1"/>
                  </a:lnTo>
                  <a:lnTo>
                    <a:pt x="36" y="163"/>
                  </a:lnTo>
                  <a:lnTo>
                    <a:pt x="36" y="163"/>
                  </a:lnTo>
                  <a:lnTo>
                    <a:pt x="36" y="163"/>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9"/>
            <p:cNvSpPr/>
            <p:nvPr/>
          </p:nvSpPr>
          <p:spPr>
            <a:xfrm>
              <a:off x="3748335" y="-2010653"/>
              <a:ext cx="706632" cy="460146"/>
            </a:xfrm>
            <a:custGeom>
              <a:rect b="b" l="l" r="r" t="t"/>
              <a:pathLst>
                <a:path extrusionOk="0" h="17410" w="26736">
                  <a:moveTo>
                    <a:pt x="1552" y="2238"/>
                  </a:moveTo>
                  <a:lnTo>
                    <a:pt x="1804" y="2544"/>
                  </a:lnTo>
                  <a:lnTo>
                    <a:pt x="2237" y="3086"/>
                  </a:lnTo>
                  <a:lnTo>
                    <a:pt x="2454" y="3374"/>
                  </a:lnTo>
                  <a:lnTo>
                    <a:pt x="2652" y="3681"/>
                  </a:lnTo>
                  <a:lnTo>
                    <a:pt x="2832" y="3988"/>
                  </a:lnTo>
                  <a:lnTo>
                    <a:pt x="2977" y="4258"/>
                  </a:lnTo>
                  <a:lnTo>
                    <a:pt x="3049" y="4493"/>
                  </a:lnTo>
                  <a:lnTo>
                    <a:pt x="3067" y="4601"/>
                  </a:lnTo>
                  <a:lnTo>
                    <a:pt x="3085" y="4691"/>
                  </a:lnTo>
                  <a:lnTo>
                    <a:pt x="3067" y="4763"/>
                  </a:lnTo>
                  <a:lnTo>
                    <a:pt x="3031" y="4835"/>
                  </a:lnTo>
                  <a:lnTo>
                    <a:pt x="2977" y="4890"/>
                  </a:lnTo>
                  <a:lnTo>
                    <a:pt x="2905" y="4908"/>
                  </a:lnTo>
                  <a:lnTo>
                    <a:pt x="2814" y="4926"/>
                  </a:lnTo>
                  <a:lnTo>
                    <a:pt x="2742" y="4926"/>
                  </a:lnTo>
                  <a:lnTo>
                    <a:pt x="2670" y="4890"/>
                  </a:lnTo>
                  <a:lnTo>
                    <a:pt x="2616" y="4853"/>
                  </a:lnTo>
                  <a:lnTo>
                    <a:pt x="2544" y="4799"/>
                  </a:lnTo>
                  <a:lnTo>
                    <a:pt x="2454" y="4709"/>
                  </a:lnTo>
                  <a:lnTo>
                    <a:pt x="2381" y="4601"/>
                  </a:lnTo>
                  <a:lnTo>
                    <a:pt x="2219" y="4348"/>
                  </a:lnTo>
                  <a:lnTo>
                    <a:pt x="2075" y="4042"/>
                  </a:lnTo>
                  <a:lnTo>
                    <a:pt x="1948" y="3699"/>
                  </a:lnTo>
                  <a:lnTo>
                    <a:pt x="1894" y="3518"/>
                  </a:lnTo>
                  <a:lnTo>
                    <a:pt x="1732" y="2995"/>
                  </a:lnTo>
                  <a:lnTo>
                    <a:pt x="1624" y="2580"/>
                  </a:lnTo>
                  <a:lnTo>
                    <a:pt x="1552" y="2238"/>
                  </a:lnTo>
                  <a:close/>
                  <a:moveTo>
                    <a:pt x="4745" y="12232"/>
                  </a:moveTo>
                  <a:lnTo>
                    <a:pt x="4817" y="12250"/>
                  </a:lnTo>
                  <a:lnTo>
                    <a:pt x="4871" y="12286"/>
                  </a:lnTo>
                  <a:lnTo>
                    <a:pt x="4925" y="12322"/>
                  </a:lnTo>
                  <a:lnTo>
                    <a:pt x="4961" y="12394"/>
                  </a:lnTo>
                  <a:lnTo>
                    <a:pt x="4997" y="12484"/>
                  </a:lnTo>
                  <a:lnTo>
                    <a:pt x="5015" y="12574"/>
                  </a:lnTo>
                  <a:lnTo>
                    <a:pt x="5033" y="12791"/>
                  </a:lnTo>
                  <a:lnTo>
                    <a:pt x="5015" y="13043"/>
                  </a:lnTo>
                  <a:lnTo>
                    <a:pt x="4979" y="13332"/>
                  </a:lnTo>
                  <a:lnTo>
                    <a:pt x="4943" y="13621"/>
                  </a:lnTo>
                  <a:lnTo>
                    <a:pt x="4871" y="13927"/>
                  </a:lnTo>
                  <a:lnTo>
                    <a:pt x="4708" y="14541"/>
                  </a:lnTo>
                  <a:lnTo>
                    <a:pt x="4546" y="15064"/>
                  </a:lnTo>
                  <a:lnTo>
                    <a:pt x="4384" y="15569"/>
                  </a:lnTo>
                  <a:lnTo>
                    <a:pt x="4330" y="15046"/>
                  </a:lnTo>
                  <a:lnTo>
                    <a:pt x="4276" y="14505"/>
                  </a:lnTo>
                  <a:lnTo>
                    <a:pt x="4258" y="13891"/>
                  </a:lnTo>
                  <a:lnTo>
                    <a:pt x="4258" y="13585"/>
                  </a:lnTo>
                  <a:lnTo>
                    <a:pt x="4258" y="13278"/>
                  </a:lnTo>
                  <a:lnTo>
                    <a:pt x="4294" y="13007"/>
                  </a:lnTo>
                  <a:lnTo>
                    <a:pt x="4330" y="12755"/>
                  </a:lnTo>
                  <a:lnTo>
                    <a:pt x="4384" y="12538"/>
                  </a:lnTo>
                  <a:lnTo>
                    <a:pt x="4420" y="12448"/>
                  </a:lnTo>
                  <a:lnTo>
                    <a:pt x="4474" y="12376"/>
                  </a:lnTo>
                  <a:lnTo>
                    <a:pt x="4510" y="12304"/>
                  </a:lnTo>
                  <a:lnTo>
                    <a:pt x="4582" y="12268"/>
                  </a:lnTo>
                  <a:lnTo>
                    <a:pt x="4636" y="12232"/>
                  </a:lnTo>
                  <a:close/>
                  <a:moveTo>
                    <a:pt x="7920" y="14559"/>
                  </a:moveTo>
                  <a:lnTo>
                    <a:pt x="8028" y="14577"/>
                  </a:lnTo>
                  <a:lnTo>
                    <a:pt x="8100" y="14595"/>
                  </a:lnTo>
                  <a:lnTo>
                    <a:pt x="8154" y="14667"/>
                  </a:lnTo>
                  <a:lnTo>
                    <a:pt x="8190" y="14739"/>
                  </a:lnTo>
                  <a:lnTo>
                    <a:pt x="8208" y="14829"/>
                  </a:lnTo>
                  <a:lnTo>
                    <a:pt x="8190" y="14884"/>
                  </a:lnTo>
                  <a:lnTo>
                    <a:pt x="8172" y="14956"/>
                  </a:lnTo>
                  <a:lnTo>
                    <a:pt x="8118" y="15028"/>
                  </a:lnTo>
                  <a:lnTo>
                    <a:pt x="8064" y="15082"/>
                  </a:lnTo>
                  <a:lnTo>
                    <a:pt x="8010" y="15154"/>
                  </a:lnTo>
                  <a:lnTo>
                    <a:pt x="7829" y="15262"/>
                  </a:lnTo>
                  <a:lnTo>
                    <a:pt x="7631" y="15353"/>
                  </a:lnTo>
                  <a:lnTo>
                    <a:pt x="7396" y="15461"/>
                  </a:lnTo>
                  <a:lnTo>
                    <a:pt x="7144" y="15533"/>
                  </a:lnTo>
                  <a:lnTo>
                    <a:pt x="6873" y="15605"/>
                  </a:lnTo>
                  <a:lnTo>
                    <a:pt x="6350" y="15731"/>
                  </a:lnTo>
                  <a:lnTo>
                    <a:pt x="5881" y="15822"/>
                  </a:lnTo>
                  <a:lnTo>
                    <a:pt x="5412" y="15876"/>
                  </a:lnTo>
                  <a:lnTo>
                    <a:pt x="5719" y="15677"/>
                  </a:lnTo>
                  <a:lnTo>
                    <a:pt x="6025" y="15461"/>
                  </a:lnTo>
                  <a:lnTo>
                    <a:pt x="6404" y="15226"/>
                  </a:lnTo>
                  <a:lnTo>
                    <a:pt x="6819" y="14974"/>
                  </a:lnTo>
                  <a:lnTo>
                    <a:pt x="7234" y="14757"/>
                  </a:lnTo>
                  <a:lnTo>
                    <a:pt x="7432" y="14685"/>
                  </a:lnTo>
                  <a:lnTo>
                    <a:pt x="7613" y="14613"/>
                  </a:lnTo>
                  <a:lnTo>
                    <a:pt x="7775" y="14577"/>
                  </a:lnTo>
                  <a:lnTo>
                    <a:pt x="7920" y="14559"/>
                  </a:lnTo>
                  <a:close/>
                  <a:moveTo>
                    <a:pt x="6711" y="12953"/>
                  </a:moveTo>
                  <a:lnTo>
                    <a:pt x="6801" y="12971"/>
                  </a:lnTo>
                  <a:lnTo>
                    <a:pt x="6873" y="13007"/>
                  </a:lnTo>
                  <a:lnTo>
                    <a:pt x="6945" y="13043"/>
                  </a:lnTo>
                  <a:lnTo>
                    <a:pt x="6982" y="13098"/>
                  </a:lnTo>
                  <a:lnTo>
                    <a:pt x="7000" y="13152"/>
                  </a:lnTo>
                  <a:lnTo>
                    <a:pt x="7018" y="13224"/>
                  </a:lnTo>
                  <a:lnTo>
                    <a:pt x="7018" y="13278"/>
                  </a:lnTo>
                  <a:lnTo>
                    <a:pt x="7018" y="13368"/>
                  </a:lnTo>
                  <a:lnTo>
                    <a:pt x="6963" y="13531"/>
                  </a:lnTo>
                  <a:lnTo>
                    <a:pt x="6891" y="13675"/>
                  </a:lnTo>
                  <a:lnTo>
                    <a:pt x="6783" y="13855"/>
                  </a:lnTo>
                  <a:lnTo>
                    <a:pt x="6675" y="14018"/>
                  </a:lnTo>
                  <a:lnTo>
                    <a:pt x="6531" y="14198"/>
                  </a:lnTo>
                  <a:lnTo>
                    <a:pt x="6224" y="14559"/>
                  </a:lnTo>
                  <a:lnTo>
                    <a:pt x="5881" y="14920"/>
                  </a:lnTo>
                  <a:lnTo>
                    <a:pt x="5412" y="15389"/>
                  </a:lnTo>
                  <a:lnTo>
                    <a:pt x="4997" y="15786"/>
                  </a:lnTo>
                  <a:lnTo>
                    <a:pt x="4582" y="16146"/>
                  </a:lnTo>
                  <a:lnTo>
                    <a:pt x="4781" y="15677"/>
                  </a:lnTo>
                  <a:lnTo>
                    <a:pt x="5015" y="15190"/>
                  </a:lnTo>
                  <a:lnTo>
                    <a:pt x="5286" y="14631"/>
                  </a:lnTo>
                  <a:lnTo>
                    <a:pt x="5448" y="14342"/>
                  </a:lnTo>
                  <a:lnTo>
                    <a:pt x="5610" y="14036"/>
                  </a:lnTo>
                  <a:lnTo>
                    <a:pt x="5791" y="13765"/>
                  </a:lnTo>
                  <a:lnTo>
                    <a:pt x="5971" y="13513"/>
                  </a:lnTo>
                  <a:lnTo>
                    <a:pt x="6152" y="13296"/>
                  </a:lnTo>
                  <a:lnTo>
                    <a:pt x="6332" y="13134"/>
                  </a:lnTo>
                  <a:lnTo>
                    <a:pt x="6422" y="13062"/>
                  </a:lnTo>
                  <a:lnTo>
                    <a:pt x="6512" y="13007"/>
                  </a:lnTo>
                  <a:lnTo>
                    <a:pt x="6585" y="12971"/>
                  </a:lnTo>
                  <a:lnTo>
                    <a:pt x="6675" y="12953"/>
                  </a:lnTo>
                  <a:close/>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075" y="11095"/>
                  </a:lnTo>
                  <a:lnTo>
                    <a:pt x="24967" y="11113"/>
                  </a:lnTo>
                  <a:lnTo>
                    <a:pt x="24624" y="11203"/>
                  </a:lnTo>
                  <a:lnTo>
                    <a:pt x="24155" y="11312"/>
                  </a:lnTo>
                  <a:lnTo>
                    <a:pt x="24029" y="11348"/>
                  </a:lnTo>
                  <a:lnTo>
                    <a:pt x="23524" y="11456"/>
                  </a:lnTo>
                  <a:lnTo>
                    <a:pt x="23019" y="11510"/>
                  </a:lnTo>
                  <a:lnTo>
                    <a:pt x="22784" y="11528"/>
                  </a:lnTo>
                  <a:lnTo>
                    <a:pt x="22568" y="11546"/>
                  </a:lnTo>
                  <a:lnTo>
                    <a:pt x="22387" y="11528"/>
                  </a:lnTo>
                  <a:lnTo>
                    <a:pt x="22225" y="11510"/>
                  </a:lnTo>
                  <a:lnTo>
                    <a:pt x="22099" y="11474"/>
                  </a:lnTo>
                  <a:lnTo>
                    <a:pt x="21973" y="11438"/>
                  </a:lnTo>
                  <a:lnTo>
                    <a:pt x="21973" y="11420"/>
                  </a:lnTo>
                  <a:lnTo>
                    <a:pt x="8551" y="12881"/>
                  </a:lnTo>
                  <a:lnTo>
                    <a:pt x="6224" y="8281"/>
                  </a:lnTo>
                  <a:lnTo>
                    <a:pt x="5953" y="8461"/>
                  </a:lnTo>
                  <a:lnTo>
                    <a:pt x="5647" y="8660"/>
                  </a:lnTo>
                  <a:lnTo>
                    <a:pt x="5484" y="8732"/>
                  </a:lnTo>
                  <a:lnTo>
                    <a:pt x="5304" y="8804"/>
                  </a:lnTo>
                  <a:lnTo>
                    <a:pt x="5123" y="8876"/>
                  </a:lnTo>
                  <a:lnTo>
                    <a:pt x="4925" y="8930"/>
                  </a:lnTo>
                  <a:lnTo>
                    <a:pt x="4654" y="8966"/>
                  </a:lnTo>
                  <a:lnTo>
                    <a:pt x="4402" y="8985"/>
                  </a:lnTo>
                  <a:lnTo>
                    <a:pt x="4185" y="8966"/>
                  </a:lnTo>
                  <a:lnTo>
                    <a:pt x="3969" y="8948"/>
                  </a:lnTo>
                  <a:lnTo>
                    <a:pt x="3734" y="8876"/>
                  </a:lnTo>
                  <a:lnTo>
                    <a:pt x="3500" y="8804"/>
                  </a:lnTo>
                  <a:lnTo>
                    <a:pt x="3211" y="8660"/>
                  </a:lnTo>
                  <a:lnTo>
                    <a:pt x="2923" y="8461"/>
                  </a:lnTo>
                  <a:lnTo>
                    <a:pt x="2977" y="8353"/>
                  </a:lnTo>
                  <a:lnTo>
                    <a:pt x="3031" y="8245"/>
                  </a:lnTo>
                  <a:lnTo>
                    <a:pt x="3139" y="8101"/>
                  </a:lnTo>
                  <a:lnTo>
                    <a:pt x="3265" y="7938"/>
                  </a:lnTo>
                  <a:lnTo>
                    <a:pt x="3446" y="7776"/>
                  </a:lnTo>
                  <a:lnTo>
                    <a:pt x="3644" y="7614"/>
                  </a:lnTo>
                  <a:lnTo>
                    <a:pt x="3897" y="7469"/>
                  </a:lnTo>
                  <a:lnTo>
                    <a:pt x="4131" y="7361"/>
                  </a:lnTo>
                  <a:lnTo>
                    <a:pt x="4402" y="7271"/>
                  </a:lnTo>
                  <a:lnTo>
                    <a:pt x="4708" y="7217"/>
                  </a:lnTo>
                  <a:lnTo>
                    <a:pt x="5033" y="7199"/>
                  </a:lnTo>
                  <a:lnTo>
                    <a:pt x="5358" y="7217"/>
                  </a:lnTo>
                  <a:lnTo>
                    <a:pt x="5701" y="7271"/>
                  </a:lnTo>
                  <a:lnTo>
                    <a:pt x="5701" y="7253"/>
                  </a:lnTo>
                  <a:lnTo>
                    <a:pt x="3807" y="3500"/>
                  </a:lnTo>
                  <a:lnTo>
                    <a:pt x="3536" y="3356"/>
                  </a:lnTo>
                  <a:lnTo>
                    <a:pt x="3265" y="3176"/>
                  </a:lnTo>
                  <a:lnTo>
                    <a:pt x="2814" y="2851"/>
                  </a:lnTo>
                  <a:lnTo>
                    <a:pt x="2363" y="2472"/>
                  </a:lnTo>
                  <a:lnTo>
                    <a:pt x="2003" y="2147"/>
                  </a:lnTo>
                  <a:lnTo>
                    <a:pt x="1678" y="1859"/>
                  </a:lnTo>
                  <a:lnTo>
                    <a:pt x="1281" y="1480"/>
                  </a:lnTo>
                  <a:lnTo>
                    <a:pt x="1245" y="1444"/>
                  </a:lnTo>
                  <a:lnTo>
                    <a:pt x="1317" y="1462"/>
                  </a:lnTo>
                  <a:lnTo>
                    <a:pt x="2039" y="1715"/>
                  </a:lnTo>
                  <a:lnTo>
                    <a:pt x="2562" y="1913"/>
                  </a:lnTo>
                  <a:lnTo>
                    <a:pt x="3121" y="2165"/>
                  </a:lnTo>
                  <a:lnTo>
                    <a:pt x="3121" y="2147"/>
                  </a:lnTo>
                  <a:lnTo>
                    <a:pt x="2742" y="1408"/>
                  </a:lnTo>
                  <a:lnTo>
                    <a:pt x="2147" y="1264"/>
                  </a:lnTo>
                  <a:lnTo>
                    <a:pt x="1786" y="1173"/>
                  </a:lnTo>
                  <a:lnTo>
                    <a:pt x="2039" y="1137"/>
                  </a:lnTo>
                  <a:lnTo>
                    <a:pt x="2544" y="1029"/>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9"/>
            <p:cNvSpPr/>
            <p:nvPr/>
          </p:nvSpPr>
          <p:spPr>
            <a:xfrm>
              <a:off x="3891377" y="-1625878"/>
              <a:ext cx="73925" cy="34835"/>
            </a:xfrm>
            <a:custGeom>
              <a:rect b="b" l="l" r="r" t="t"/>
              <a:pathLst>
                <a:path extrusionOk="0" fill="none" h="1318" w="2797">
                  <a:moveTo>
                    <a:pt x="0" y="1318"/>
                  </a:moveTo>
                  <a:lnTo>
                    <a:pt x="0" y="1318"/>
                  </a:lnTo>
                  <a:lnTo>
                    <a:pt x="307" y="1119"/>
                  </a:lnTo>
                  <a:lnTo>
                    <a:pt x="613" y="903"/>
                  </a:lnTo>
                  <a:lnTo>
                    <a:pt x="992" y="668"/>
                  </a:lnTo>
                  <a:lnTo>
                    <a:pt x="1407" y="416"/>
                  </a:lnTo>
                  <a:lnTo>
                    <a:pt x="1822" y="199"/>
                  </a:lnTo>
                  <a:lnTo>
                    <a:pt x="2020" y="127"/>
                  </a:lnTo>
                  <a:lnTo>
                    <a:pt x="2201" y="55"/>
                  </a:lnTo>
                  <a:lnTo>
                    <a:pt x="2363" y="19"/>
                  </a:lnTo>
                  <a:lnTo>
                    <a:pt x="2508" y="1"/>
                  </a:lnTo>
                  <a:lnTo>
                    <a:pt x="2508" y="1"/>
                  </a:lnTo>
                  <a:lnTo>
                    <a:pt x="2616" y="19"/>
                  </a:lnTo>
                  <a:lnTo>
                    <a:pt x="2688" y="37"/>
                  </a:lnTo>
                  <a:lnTo>
                    <a:pt x="2742" y="109"/>
                  </a:lnTo>
                  <a:lnTo>
                    <a:pt x="2778" y="181"/>
                  </a:lnTo>
                  <a:lnTo>
                    <a:pt x="2778" y="181"/>
                  </a:lnTo>
                  <a:lnTo>
                    <a:pt x="2796" y="271"/>
                  </a:lnTo>
                  <a:lnTo>
                    <a:pt x="2778" y="326"/>
                  </a:lnTo>
                  <a:lnTo>
                    <a:pt x="2760" y="398"/>
                  </a:lnTo>
                  <a:lnTo>
                    <a:pt x="2706" y="470"/>
                  </a:lnTo>
                  <a:lnTo>
                    <a:pt x="2652" y="524"/>
                  </a:lnTo>
                  <a:lnTo>
                    <a:pt x="2598" y="596"/>
                  </a:lnTo>
                  <a:lnTo>
                    <a:pt x="2417" y="704"/>
                  </a:lnTo>
                  <a:lnTo>
                    <a:pt x="2219" y="795"/>
                  </a:lnTo>
                  <a:lnTo>
                    <a:pt x="1984" y="903"/>
                  </a:lnTo>
                  <a:lnTo>
                    <a:pt x="1732" y="975"/>
                  </a:lnTo>
                  <a:lnTo>
                    <a:pt x="1461" y="1047"/>
                  </a:lnTo>
                  <a:lnTo>
                    <a:pt x="938" y="1173"/>
                  </a:lnTo>
                  <a:lnTo>
                    <a:pt x="469" y="1264"/>
                  </a:lnTo>
                  <a:lnTo>
                    <a:pt x="0" y="131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9"/>
            <p:cNvSpPr/>
            <p:nvPr/>
          </p:nvSpPr>
          <p:spPr>
            <a:xfrm>
              <a:off x="3869439" y="-1668299"/>
              <a:ext cx="64383" cy="84417"/>
            </a:xfrm>
            <a:custGeom>
              <a:rect b="b" l="l" r="r" t="t"/>
              <a:pathLst>
                <a:path extrusionOk="0" fill="none" h="3194" w="2436">
                  <a:moveTo>
                    <a:pt x="2093" y="0"/>
                  </a:moveTo>
                  <a:lnTo>
                    <a:pt x="2093" y="0"/>
                  </a:lnTo>
                  <a:lnTo>
                    <a:pt x="2129" y="0"/>
                  </a:lnTo>
                  <a:lnTo>
                    <a:pt x="2129" y="0"/>
                  </a:lnTo>
                  <a:lnTo>
                    <a:pt x="2219" y="18"/>
                  </a:lnTo>
                  <a:lnTo>
                    <a:pt x="2291" y="54"/>
                  </a:lnTo>
                  <a:lnTo>
                    <a:pt x="2291" y="54"/>
                  </a:lnTo>
                  <a:lnTo>
                    <a:pt x="2363" y="90"/>
                  </a:lnTo>
                  <a:lnTo>
                    <a:pt x="2400" y="145"/>
                  </a:lnTo>
                  <a:lnTo>
                    <a:pt x="2418" y="199"/>
                  </a:lnTo>
                  <a:lnTo>
                    <a:pt x="2436" y="271"/>
                  </a:lnTo>
                  <a:lnTo>
                    <a:pt x="2436" y="325"/>
                  </a:lnTo>
                  <a:lnTo>
                    <a:pt x="2436" y="415"/>
                  </a:lnTo>
                  <a:lnTo>
                    <a:pt x="2381" y="578"/>
                  </a:lnTo>
                  <a:lnTo>
                    <a:pt x="2381" y="578"/>
                  </a:lnTo>
                  <a:lnTo>
                    <a:pt x="2309" y="722"/>
                  </a:lnTo>
                  <a:lnTo>
                    <a:pt x="2201" y="902"/>
                  </a:lnTo>
                  <a:lnTo>
                    <a:pt x="2093" y="1065"/>
                  </a:lnTo>
                  <a:lnTo>
                    <a:pt x="1949" y="1245"/>
                  </a:lnTo>
                  <a:lnTo>
                    <a:pt x="1642" y="1606"/>
                  </a:lnTo>
                  <a:lnTo>
                    <a:pt x="1299" y="1967"/>
                  </a:lnTo>
                  <a:lnTo>
                    <a:pt x="1299" y="1967"/>
                  </a:lnTo>
                  <a:lnTo>
                    <a:pt x="830" y="2436"/>
                  </a:lnTo>
                  <a:lnTo>
                    <a:pt x="415" y="2833"/>
                  </a:lnTo>
                  <a:lnTo>
                    <a:pt x="0" y="3193"/>
                  </a:lnTo>
                  <a:lnTo>
                    <a:pt x="0" y="3193"/>
                  </a:lnTo>
                  <a:lnTo>
                    <a:pt x="199" y="2724"/>
                  </a:lnTo>
                  <a:lnTo>
                    <a:pt x="433" y="2237"/>
                  </a:lnTo>
                  <a:lnTo>
                    <a:pt x="704" y="1678"/>
                  </a:lnTo>
                  <a:lnTo>
                    <a:pt x="704" y="1678"/>
                  </a:lnTo>
                  <a:lnTo>
                    <a:pt x="866" y="1389"/>
                  </a:lnTo>
                  <a:lnTo>
                    <a:pt x="1028" y="1083"/>
                  </a:lnTo>
                  <a:lnTo>
                    <a:pt x="1209" y="812"/>
                  </a:lnTo>
                  <a:lnTo>
                    <a:pt x="1389" y="560"/>
                  </a:lnTo>
                  <a:lnTo>
                    <a:pt x="1570" y="343"/>
                  </a:lnTo>
                  <a:lnTo>
                    <a:pt x="1750" y="181"/>
                  </a:lnTo>
                  <a:lnTo>
                    <a:pt x="1840" y="109"/>
                  </a:lnTo>
                  <a:lnTo>
                    <a:pt x="1930" y="54"/>
                  </a:lnTo>
                  <a:lnTo>
                    <a:pt x="2003" y="18"/>
                  </a:lnTo>
                  <a:lnTo>
                    <a:pt x="2093"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9"/>
            <p:cNvSpPr/>
            <p:nvPr/>
          </p:nvSpPr>
          <p:spPr>
            <a:xfrm>
              <a:off x="3860849" y="-1687382"/>
              <a:ext cx="20536" cy="88250"/>
            </a:xfrm>
            <a:custGeom>
              <a:rect b="b" l="l" r="r" t="t"/>
              <a:pathLst>
                <a:path extrusionOk="0" fill="none" h="3339" w="777">
                  <a:moveTo>
                    <a:pt x="127" y="3338"/>
                  </a:moveTo>
                  <a:lnTo>
                    <a:pt x="127" y="3338"/>
                  </a:lnTo>
                  <a:lnTo>
                    <a:pt x="73" y="2815"/>
                  </a:lnTo>
                  <a:lnTo>
                    <a:pt x="19" y="2274"/>
                  </a:lnTo>
                  <a:lnTo>
                    <a:pt x="1" y="1660"/>
                  </a:lnTo>
                  <a:lnTo>
                    <a:pt x="1" y="1354"/>
                  </a:lnTo>
                  <a:lnTo>
                    <a:pt x="1" y="1047"/>
                  </a:lnTo>
                  <a:lnTo>
                    <a:pt x="37" y="776"/>
                  </a:lnTo>
                  <a:lnTo>
                    <a:pt x="73" y="524"/>
                  </a:lnTo>
                  <a:lnTo>
                    <a:pt x="127" y="307"/>
                  </a:lnTo>
                  <a:lnTo>
                    <a:pt x="163" y="217"/>
                  </a:lnTo>
                  <a:lnTo>
                    <a:pt x="217" y="145"/>
                  </a:lnTo>
                  <a:lnTo>
                    <a:pt x="253" y="73"/>
                  </a:lnTo>
                  <a:lnTo>
                    <a:pt x="325" y="37"/>
                  </a:lnTo>
                  <a:lnTo>
                    <a:pt x="379" y="1"/>
                  </a:lnTo>
                  <a:lnTo>
                    <a:pt x="451" y="1"/>
                  </a:lnTo>
                  <a:lnTo>
                    <a:pt x="451" y="1"/>
                  </a:lnTo>
                  <a:lnTo>
                    <a:pt x="488" y="1"/>
                  </a:lnTo>
                  <a:lnTo>
                    <a:pt x="488" y="1"/>
                  </a:lnTo>
                  <a:lnTo>
                    <a:pt x="560" y="19"/>
                  </a:lnTo>
                  <a:lnTo>
                    <a:pt x="614" y="55"/>
                  </a:lnTo>
                  <a:lnTo>
                    <a:pt x="668" y="91"/>
                  </a:lnTo>
                  <a:lnTo>
                    <a:pt x="704" y="163"/>
                  </a:lnTo>
                  <a:lnTo>
                    <a:pt x="740" y="253"/>
                  </a:lnTo>
                  <a:lnTo>
                    <a:pt x="758" y="343"/>
                  </a:lnTo>
                  <a:lnTo>
                    <a:pt x="776" y="560"/>
                  </a:lnTo>
                  <a:lnTo>
                    <a:pt x="758" y="812"/>
                  </a:lnTo>
                  <a:lnTo>
                    <a:pt x="722" y="1101"/>
                  </a:lnTo>
                  <a:lnTo>
                    <a:pt x="686" y="1390"/>
                  </a:lnTo>
                  <a:lnTo>
                    <a:pt x="614" y="1696"/>
                  </a:lnTo>
                  <a:lnTo>
                    <a:pt x="451" y="2310"/>
                  </a:lnTo>
                  <a:lnTo>
                    <a:pt x="289" y="2833"/>
                  </a:lnTo>
                  <a:lnTo>
                    <a:pt x="127" y="3338"/>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9"/>
            <p:cNvSpPr/>
            <p:nvPr/>
          </p:nvSpPr>
          <p:spPr>
            <a:xfrm>
              <a:off x="3789329" y="-1951528"/>
              <a:ext cx="40544" cy="71070"/>
            </a:xfrm>
            <a:custGeom>
              <a:rect b="b" l="l" r="r" t="t"/>
              <a:pathLst>
                <a:path extrusionOk="0" fill="none" h="2689" w="1534">
                  <a:moveTo>
                    <a:pt x="73" y="343"/>
                  </a:moveTo>
                  <a:lnTo>
                    <a:pt x="73" y="343"/>
                  </a:lnTo>
                  <a:lnTo>
                    <a:pt x="1" y="1"/>
                  </a:lnTo>
                  <a:lnTo>
                    <a:pt x="1" y="1"/>
                  </a:lnTo>
                  <a:lnTo>
                    <a:pt x="253" y="307"/>
                  </a:lnTo>
                  <a:lnTo>
                    <a:pt x="253" y="307"/>
                  </a:lnTo>
                  <a:lnTo>
                    <a:pt x="686" y="849"/>
                  </a:lnTo>
                  <a:lnTo>
                    <a:pt x="686" y="849"/>
                  </a:lnTo>
                  <a:lnTo>
                    <a:pt x="903" y="1137"/>
                  </a:lnTo>
                  <a:lnTo>
                    <a:pt x="1101" y="1444"/>
                  </a:lnTo>
                  <a:lnTo>
                    <a:pt x="1281" y="1751"/>
                  </a:lnTo>
                  <a:lnTo>
                    <a:pt x="1426" y="2021"/>
                  </a:lnTo>
                  <a:lnTo>
                    <a:pt x="1426" y="2021"/>
                  </a:lnTo>
                  <a:lnTo>
                    <a:pt x="1498" y="2256"/>
                  </a:lnTo>
                  <a:lnTo>
                    <a:pt x="1516" y="2364"/>
                  </a:lnTo>
                  <a:lnTo>
                    <a:pt x="1534" y="2454"/>
                  </a:lnTo>
                  <a:lnTo>
                    <a:pt x="1516" y="2526"/>
                  </a:lnTo>
                  <a:lnTo>
                    <a:pt x="1480" y="2598"/>
                  </a:lnTo>
                  <a:lnTo>
                    <a:pt x="1426" y="2653"/>
                  </a:lnTo>
                  <a:lnTo>
                    <a:pt x="1354" y="2671"/>
                  </a:lnTo>
                  <a:lnTo>
                    <a:pt x="1354" y="2671"/>
                  </a:lnTo>
                  <a:lnTo>
                    <a:pt x="1263" y="2689"/>
                  </a:lnTo>
                  <a:lnTo>
                    <a:pt x="1263" y="2689"/>
                  </a:lnTo>
                  <a:lnTo>
                    <a:pt x="1191" y="2689"/>
                  </a:lnTo>
                  <a:lnTo>
                    <a:pt x="1119" y="2653"/>
                  </a:lnTo>
                  <a:lnTo>
                    <a:pt x="1065" y="2616"/>
                  </a:lnTo>
                  <a:lnTo>
                    <a:pt x="993" y="2562"/>
                  </a:lnTo>
                  <a:lnTo>
                    <a:pt x="993" y="2562"/>
                  </a:lnTo>
                  <a:lnTo>
                    <a:pt x="903" y="2472"/>
                  </a:lnTo>
                  <a:lnTo>
                    <a:pt x="830" y="2364"/>
                  </a:lnTo>
                  <a:lnTo>
                    <a:pt x="668" y="2111"/>
                  </a:lnTo>
                  <a:lnTo>
                    <a:pt x="524" y="1805"/>
                  </a:lnTo>
                  <a:lnTo>
                    <a:pt x="397" y="1462"/>
                  </a:lnTo>
                  <a:lnTo>
                    <a:pt x="397" y="1462"/>
                  </a:lnTo>
                  <a:lnTo>
                    <a:pt x="343" y="1281"/>
                  </a:lnTo>
                  <a:lnTo>
                    <a:pt x="343" y="1281"/>
                  </a:lnTo>
                  <a:lnTo>
                    <a:pt x="181" y="758"/>
                  </a:lnTo>
                  <a:lnTo>
                    <a:pt x="181" y="758"/>
                  </a:lnTo>
                  <a:lnTo>
                    <a:pt x="73" y="343"/>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9"/>
            <p:cNvSpPr/>
            <p:nvPr/>
          </p:nvSpPr>
          <p:spPr>
            <a:xfrm>
              <a:off x="3748335" y="-2010653"/>
              <a:ext cx="706632" cy="460146"/>
            </a:xfrm>
            <a:custGeom>
              <a:rect b="b" l="l" r="r" t="t"/>
              <a:pathLst>
                <a:path extrusionOk="0" fill="none" h="17410" w="26736">
                  <a:moveTo>
                    <a:pt x="2021" y="1"/>
                  </a:moveTo>
                  <a:lnTo>
                    <a:pt x="0" y="452"/>
                  </a:lnTo>
                  <a:lnTo>
                    <a:pt x="18" y="506"/>
                  </a:lnTo>
                  <a:lnTo>
                    <a:pt x="54" y="668"/>
                  </a:lnTo>
                  <a:lnTo>
                    <a:pt x="271" y="1696"/>
                  </a:lnTo>
                  <a:lnTo>
                    <a:pt x="289" y="1696"/>
                  </a:lnTo>
                  <a:lnTo>
                    <a:pt x="613" y="3176"/>
                  </a:lnTo>
                  <a:lnTo>
                    <a:pt x="686" y="3555"/>
                  </a:lnTo>
                  <a:lnTo>
                    <a:pt x="866" y="4330"/>
                  </a:lnTo>
                  <a:lnTo>
                    <a:pt x="1281" y="6206"/>
                  </a:lnTo>
                  <a:lnTo>
                    <a:pt x="2039" y="9634"/>
                  </a:lnTo>
                  <a:lnTo>
                    <a:pt x="2183" y="10265"/>
                  </a:lnTo>
                  <a:lnTo>
                    <a:pt x="3157" y="14631"/>
                  </a:lnTo>
                  <a:lnTo>
                    <a:pt x="3536" y="16309"/>
                  </a:lnTo>
                  <a:lnTo>
                    <a:pt x="3716" y="17139"/>
                  </a:lnTo>
                  <a:lnTo>
                    <a:pt x="3770" y="17409"/>
                  </a:lnTo>
                  <a:lnTo>
                    <a:pt x="26735" y="11853"/>
                  </a:lnTo>
                  <a:lnTo>
                    <a:pt x="26482" y="10933"/>
                  </a:lnTo>
                  <a:lnTo>
                    <a:pt x="25148" y="11077"/>
                  </a:lnTo>
                  <a:lnTo>
                    <a:pt x="25148" y="11077"/>
                  </a:lnTo>
                  <a:lnTo>
                    <a:pt x="25075" y="11095"/>
                  </a:lnTo>
                  <a:lnTo>
                    <a:pt x="25075" y="11095"/>
                  </a:lnTo>
                  <a:lnTo>
                    <a:pt x="25075" y="11095"/>
                  </a:lnTo>
                  <a:lnTo>
                    <a:pt x="24967" y="11113"/>
                  </a:lnTo>
                  <a:lnTo>
                    <a:pt x="24967" y="11113"/>
                  </a:lnTo>
                  <a:lnTo>
                    <a:pt x="24624" y="11203"/>
                  </a:lnTo>
                  <a:lnTo>
                    <a:pt x="24155" y="11312"/>
                  </a:lnTo>
                  <a:lnTo>
                    <a:pt x="24155" y="11312"/>
                  </a:lnTo>
                  <a:lnTo>
                    <a:pt x="24029" y="11348"/>
                  </a:lnTo>
                  <a:lnTo>
                    <a:pt x="24029" y="11348"/>
                  </a:lnTo>
                  <a:lnTo>
                    <a:pt x="23524" y="11456"/>
                  </a:lnTo>
                  <a:lnTo>
                    <a:pt x="23524" y="11456"/>
                  </a:lnTo>
                  <a:lnTo>
                    <a:pt x="23019" y="11510"/>
                  </a:lnTo>
                  <a:lnTo>
                    <a:pt x="22784" y="11528"/>
                  </a:lnTo>
                  <a:lnTo>
                    <a:pt x="22568" y="11546"/>
                  </a:lnTo>
                  <a:lnTo>
                    <a:pt x="22568" y="11546"/>
                  </a:lnTo>
                  <a:lnTo>
                    <a:pt x="22387" y="11528"/>
                  </a:lnTo>
                  <a:lnTo>
                    <a:pt x="22225" y="11510"/>
                  </a:lnTo>
                  <a:lnTo>
                    <a:pt x="22099" y="11474"/>
                  </a:lnTo>
                  <a:lnTo>
                    <a:pt x="21973" y="11438"/>
                  </a:lnTo>
                  <a:lnTo>
                    <a:pt x="21973" y="11438"/>
                  </a:lnTo>
                  <a:lnTo>
                    <a:pt x="21973" y="11420"/>
                  </a:lnTo>
                  <a:lnTo>
                    <a:pt x="8551" y="12881"/>
                  </a:lnTo>
                  <a:lnTo>
                    <a:pt x="6224" y="8281"/>
                  </a:lnTo>
                  <a:lnTo>
                    <a:pt x="6224" y="8281"/>
                  </a:lnTo>
                  <a:lnTo>
                    <a:pt x="5953" y="8461"/>
                  </a:lnTo>
                  <a:lnTo>
                    <a:pt x="5647" y="8660"/>
                  </a:lnTo>
                  <a:lnTo>
                    <a:pt x="5484" y="8732"/>
                  </a:lnTo>
                  <a:lnTo>
                    <a:pt x="5304" y="8804"/>
                  </a:lnTo>
                  <a:lnTo>
                    <a:pt x="5123" y="8876"/>
                  </a:lnTo>
                  <a:lnTo>
                    <a:pt x="4925" y="8930"/>
                  </a:lnTo>
                  <a:lnTo>
                    <a:pt x="4925" y="8930"/>
                  </a:lnTo>
                  <a:lnTo>
                    <a:pt x="4654" y="8966"/>
                  </a:lnTo>
                  <a:lnTo>
                    <a:pt x="4654" y="8966"/>
                  </a:lnTo>
                  <a:lnTo>
                    <a:pt x="4402" y="8985"/>
                  </a:lnTo>
                  <a:lnTo>
                    <a:pt x="4402" y="8985"/>
                  </a:lnTo>
                  <a:lnTo>
                    <a:pt x="4185" y="8966"/>
                  </a:lnTo>
                  <a:lnTo>
                    <a:pt x="3969" y="8948"/>
                  </a:lnTo>
                  <a:lnTo>
                    <a:pt x="3734" y="8876"/>
                  </a:lnTo>
                  <a:lnTo>
                    <a:pt x="3500" y="8804"/>
                  </a:lnTo>
                  <a:lnTo>
                    <a:pt x="3500" y="8804"/>
                  </a:lnTo>
                  <a:lnTo>
                    <a:pt x="3211" y="8660"/>
                  </a:lnTo>
                  <a:lnTo>
                    <a:pt x="2923" y="8461"/>
                  </a:lnTo>
                  <a:lnTo>
                    <a:pt x="2923" y="8461"/>
                  </a:lnTo>
                  <a:lnTo>
                    <a:pt x="2977" y="8353"/>
                  </a:lnTo>
                  <a:lnTo>
                    <a:pt x="3031" y="8245"/>
                  </a:lnTo>
                  <a:lnTo>
                    <a:pt x="3139" y="8101"/>
                  </a:lnTo>
                  <a:lnTo>
                    <a:pt x="3265" y="7938"/>
                  </a:lnTo>
                  <a:lnTo>
                    <a:pt x="3446" y="7776"/>
                  </a:lnTo>
                  <a:lnTo>
                    <a:pt x="3644" y="7614"/>
                  </a:lnTo>
                  <a:lnTo>
                    <a:pt x="3897" y="7469"/>
                  </a:lnTo>
                  <a:lnTo>
                    <a:pt x="3897" y="7469"/>
                  </a:lnTo>
                  <a:lnTo>
                    <a:pt x="4131" y="7361"/>
                  </a:lnTo>
                  <a:lnTo>
                    <a:pt x="4402" y="7271"/>
                  </a:lnTo>
                  <a:lnTo>
                    <a:pt x="4708" y="7217"/>
                  </a:lnTo>
                  <a:lnTo>
                    <a:pt x="5033" y="7199"/>
                  </a:lnTo>
                  <a:lnTo>
                    <a:pt x="5033" y="7199"/>
                  </a:lnTo>
                  <a:lnTo>
                    <a:pt x="5358" y="7217"/>
                  </a:lnTo>
                  <a:lnTo>
                    <a:pt x="5701" y="7271"/>
                  </a:lnTo>
                  <a:lnTo>
                    <a:pt x="5701" y="7253"/>
                  </a:lnTo>
                  <a:lnTo>
                    <a:pt x="3807" y="3500"/>
                  </a:lnTo>
                  <a:lnTo>
                    <a:pt x="3807" y="3500"/>
                  </a:lnTo>
                  <a:lnTo>
                    <a:pt x="3536" y="3356"/>
                  </a:lnTo>
                  <a:lnTo>
                    <a:pt x="3265" y="3176"/>
                  </a:lnTo>
                  <a:lnTo>
                    <a:pt x="3265" y="3176"/>
                  </a:lnTo>
                  <a:lnTo>
                    <a:pt x="2814" y="2851"/>
                  </a:lnTo>
                  <a:lnTo>
                    <a:pt x="2363" y="2472"/>
                  </a:lnTo>
                  <a:lnTo>
                    <a:pt x="2363" y="2472"/>
                  </a:lnTo>
                  <a:lnTo>
                    <a:pt x="2003" y="2147"/>
                  </a:lnTo>
                  <a:lnTo>
                    <a:pt x="1678" y="1859"/>
                  </a:lnTo>
                  <a:lnTo>
                    <a:pt x="1281" y="1480"/>
                  </a:lnTo>
                  <a:lnTo>
                    <a:pt x="1281" y="1480"/>
                  </a:lnTo>
                  <a:lnTo>
                    <a:pt x="1245" y="1444"/>
                  </a:lnTo>
                  <a:lnTo>
                    <a:pt x="1245" y="1444"/>
                  </a:lnTo>
                  <a:lnTo>
                    <a:pt x="1317" y="1462"/>
                  </a:lnTo>
                  <a:lnTo>
                    <a:pt x="1317" y="1462"/>
                  </a:lnTo>
                  <a:lnTo>
                    <a:pt x="2039" y="1715"/>
                  </a:lnTo>
                  <a:lnTo>
                    <a:pt x="2562" y="1913"/>
                  </a:lnTo>
                  <a:lnTo>
                    <a:pt x="3121" y="2165"/>
                  </a:lnTo>
                  <a:lnTo>
                    <a:pt x="3121" y="2147"/>
                  </a:lnTo>
                  <a:lnTo>
                    <a:pt x="2742" y="1408"/>
                  </a:lnTo>
                  <a:lnTo>
                    <a:pt x="2742" y="1408"/>
                  </a:lnTo>
                  <a:lnTo>
                    <a:pt x="2147" y="1264"/>
                  </a:lnTo>
                  <a:lnTo>
                    <a:pt x="2147" y="1264"/>
                  </a:lnTo>
                  <a:lnTo>
                    <a:pt x="1786" y="1173"/>
                  </a:lnTo>
                  <a:lnTo>
                    <a:pt x="1786" y="1173"/>
                  </a:lnTo>
                  <a:lnTo>
                    <a:pt x="2039" y="1137"/>
                  </a:lnTo>
                  <a:lnTo>
                    <a:pt x="2544" y="1029"/>
                  </a:lnTo>
                  <a:lnTo>
                    <a:pt x="2544" y="1029"/>
                  </a:lnTo>
                  <a:lnTo>
                    <a:pt x="202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9"/>
            <p:cNvSpPr/>
            <p:nvPr/>
          </p:nvSpPr>
          <p:spPr>
            <a:xfrm>
              <a:off x="4606082" y="-2191358"/>
              <a:ext cx="3357" cy="1454"/>
            </a:xfrm>
            <a:custGeom>
              <a:rect b="b" l="l" r="r" t="t"/>
              <a:pathLst>
                <a:path extrusionOk="0" h="55" w="127">
                  <a:moveTo>
                    <a:pt x="127" y="1"/>
                  </a:moveTo>
                  <a:lnTo>
                    <a:pt x="1" y="37"/>
                  </a:lnTo>
                  <a:lnTo>
                    <a:pt x="55" y="55"/>
                  </a:lnTo>
                  <a:lnTo>
                    <a:pt x="127" y="19"/>
                  </a:lnTo>
                  <a:lnTo>
                    <a:pt x="127"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9"/>
            <p:cNvSpPr/>
            <p:nvPr/>
          </p:nvSpPr>
          <p:spPr>
            <a:xfrm>
              <a:off x="4606082" y="-2191358"/>
              <a:ext cx="3357" cy="1454"/>
            </a:xfrm>
            <a:custGeom>
              <a:rect b="b" l="l" r="r" t="t"/>
              <a:pathLst>
                <a:path extrusionOk="0" fill="none" h="55" w="127">
                  <a:moveTo>
                    <a:pt x="127" y="1"/>
                  </a:moveTo>
                  <a:lnTo>
                    <a:pt x="127" y="1"/>
                  </a:lnTo>
                  <a:lnTo>
                    <a:pt x="127" y="1"/>
                  </a:lnTo>
                  <a:lnTo>
                    <a:pt x="1" y="37"/>
                  </a:lnTo>
                  <a:lnTo>
                    <a:pt x="1" y="37"/>
                  </a:lnTo>
                  <a:lnTo>
                    <a:pt x="55" y="55"/>
                  </a:lnTo>
                  <a:lnTo>
                    <a:pt x="127" y="19"/>
                  </a:lnTo>
                  <a:lnTo>
                    <a:pt x="12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9"/>
            <p:cNvSpPr/>
            <p:nvPr/>
          </p:nvSpPr>
          <p:spPr>
            <a:xfrm>
              <a:off x="4607509" y="-2190882"/>
              <a:ext cx="2881" cy="978"/>
            </a:xfrm>
            <a:custGeom>
              <a:rect b="b" l="l" r="r" t="t"/>
              <a:pathLst>
                <a:path extrusionOk="0" h="37" w="109">
                  <a:moveTo>
                    <a:pt x="73" y="1"/>
                  </a:moveTo>
                  <a:lnTo>
                    <a:pt x="1" y="37"/>
                  </a:lnTo>
                  <a:lnTo>
                    <a:pt x="109" y="37"/>
                  </a:lnTo>
                  <a:lnTo>
                    <a:pt x="73"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9"/>
            <p:cNvSpPr/>
            <p:nvPr/>
          </p:nvSpPr>
          <p:spPr>
            <a:xfrm>
              <a:off x="4607509" y="-2190882"/>
              <a:ext cx="2881" cy="978"/>
            </a:xfrm>
            <a:custGeom>
              <a:rect b="b" l="l" r="r" t="t"/>
              <a:pathLst>
                <a:path extrusionOk="0" fill="none" h="37" w="109">
                  <a:moveTo>
                    <a:pt x="73" y="1"/>
                  </a:moveTo>
                  <a:lnTo>
                    <a:pt x="1" y="37"/>
                  </a:lnTo>
                  <a:lnTo>
                    <a:pt x="1" y="37"/>
                  </a:lnTo>
                  <a:lnTo>
                    <a:pt x="109" y="37"/>
                  </a:lnTo>
                  <a:lnTo>
                    <a:pt x="109" y="3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9"/>
            <p:cNvSpPr/>
            <p:nvPr/>
          </p:nvSpPr>
          <p:spPr>
            <a:xfrm>
              <a:off x="4620856" y="-2161306"/>
              <a:ext cx="8140" cy="6687"/>
            </a:xfrm>
            <a:custGeom>
              <a:rect b="b" l="l" r="r" t="t"/>
              <a:pathLst>
                <a:path extrusionOk="0" h="253" w="308">
                  <a:moveTo>
                    <a:pt x="181" y="0"/>
                  </a:moveTo>
                  <a:lnTo>
                    <a:pt x="1" y="36"/>
                  </a:lnTo>
                  <a:lnTo>
                    <a:pt x="308" y="253"/>
                  </a:lnTo>
                  <a:lnTo>
                    <a:pt x="18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9"/>
            <p:cNvSpPr/>
            <p:nvPr/>
          </p:nvSpPr>
          <p:spPr>
            <a:xfrm>
              <a:off x="4620856" y="-2161306"/>
              <a:ext cx="8140" cy="6687"/>
            </a:xfrm>
            <a:custGeom>
              <a:rect b="b" l="l" r="r" t="t"/>
              <a:pathLst>
                <a:path extrusionOk="0" fill="none" h="253" w="308">
                  <a:moveTo>
                    <a:pt x="181" y="0"/>
                  </a:moveTo>
                  <a:lnTo>
                    <a:pt x="181" y="0"/>
                  </a:lnTo>
                  <a:lnTo>
                    <a:pt x="1" y="36"/>
                  </a:lnTo>
                  <a:lnTo>
                    <a:pt x="1" y="36"/>
                  </a:lnTo>
                  <a:lnTo>
                    <a:pt x="308" y="253"/>
                  </a:lnTo>
                  <a:lnTo>
                    <a:pt x="308" y="253"/>
                  </a:lnTo>
                  <a:lnTo>
                    <a:pt x="18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9"/>
            <p:cNvSpPr/>
            <p:nvPr/>
          </p:nvSpPr>
          <p:spPr>
            <a:xfrm>
              <a:off x="4592259" y="-2182292"/>
              <a:ext cx="33408" cy="21963"/>
            </a:xfrm>
            <a:custGeom>
              <a:rect b="b" l="l" r="r" t="t"/>
              <a:pathLst>
                <a:path extrusionOk="0" h="831" w="1264">
                  <a:moveTo>
                    <a:pt x="0" y="0"/>
                  </a:moveTo>
                  <a:lnTo>
                    <a:pt x="307" y="253"/>
                  </a:lnTo>
                  <a:lnTo>
                    <a:pt x="650" y="524"/>
                  </a:lnTo>
                  <a:lnTo>
                    <a:pt x="1083" y="830"/>
                  </a:lnTo>
                  <a:lnTo>
                    <a:pt x="1263" y="794"/>
                  </a:lnTo>
                  <a:lnTo>
                    <a:pt x="957" y="235"/>
                  </a:lnTo>
                  <a:lnTo>
                    <a:pt x="271" y="73"/>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9"/>
            <p:cNvSpPr/>
            <p:nvPr/>
          </p:nvSpPr>
          <p:spPr>
            <a:xfrm>
              <a:off x="4592259" y="-2182292"/>
              <a:ext cx="33408" cy="21963"/>
            </a:xfrm>
            <a:custGeom>
              <a:rect b="b" l="l" r="r" t="t"/>
              <a:pathLst>
                <a:path extrusionOk="0" fill="none" h="831" w="1264">
                  <a:moveTo>
                    <a:pt x="0" y="0"/>
                  </a:moveTo>
                  <a:lnTo>
                    <a:pt x="0" y="0"/>
                  </a:lnTo>
                  <a:lnTo>
                    <a:pt x="307" y="253"/>
                  </a:lnTo>
                  <a:lnTo>
                    <a:pt x="650" y="524"/>
                  </a:lnTo>
                  <a:lnTo>
                    <a:pt x="1083" y="830"/>
                  </a:lnTo>
                  <a:lnTo>
                    <a:pt x="1083" y="830"/>
                  </a:lnTo>
                  <a:lnTo>
                    <a:pt x="1263" y="794"/>
                  </a:lnTo>
                  <a:lnTo>
                    <a:pt x="957" y="235"/>
                  </a:lnTo>
                  <a:lnTo>
                    <a:pt x="957" y="235"/>
                  </a:lnTo>
                  <a:lnTo>
                    <a:pt x="957" y="235"/>
                  </a:lnTo>
                  <a:lnTo>
                    <a:pt x="271" y="73"/>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9"/>
            <p:cNvSpPr/>
            <p:nvPr/>
          </p:nvSpPr>
          <p:spPr>
            <a:xfrm>
              <a:off x="4604179" y="-2157500"/>
              <a:ext cx="44852" cy="63432"/>
            </a:xfrm>
            <a:custGeom>
              <a:rect b="b" l="l" r="r" t="t"/>
              <a:pathLst>
                <a:path extrusionOk="0" h="2400" w="1697">
                  <a:moveTo>
                    <a:pt x="127" y="0"/>
                  </a:moveTo>
                  <a:lnTo>
                    <a:pt x="0" y="37"/>
                  </a:lnTo>
                  <a:lnTo>
                    <a:pt x="163" y="488"/>
                  </a:lnTo>
                  <a:lnTo>
                    <a:pt x="614" y="524"/>
                  </a:lnTo>
                  <a:lnTo>
                    <a:pt x="127" y="0"/>
                  </a:lnTo>
                  <a:close/>
                  <a:moveTo>
                    <a:pt x="451" y="1191"/>
                  </a:moveTo>
                  <a:lnTo>
                    <a:pt x="686" y="1642"/>
                  </a:lnTo>
                  <a:lnTo>
                    <a:pt x="794" y="1841"/>
                  </a:lnTo>
                  <a:lnTo>
                    <a:pt x="921" y="2021"/>
                  </a:lnTo>
                  <a:lnTo>
                    <a:pt x="1047" y="2183"/>
                  </a:lnTo>
                  <a:lnTo>
                    <a:pt x="1173" y="2292"/>
                  </a:lnTo>
                  <a:lnTo>
                    <a:pt x="1299" y="2364"/>
                  </a:lnTo>
                  <a:lnTo>
                    <a:pt x="1372" y="2382"/>
                  </a:lnTo>
                  <a:lnTo>
                    <a:pt x="1426" y="2400"/>
                  </a:lnTo>
                  <a:lnTo>
                    <a:pt x="1498" y="2382"/>
                  </a:lnTo>
                  <a:lnTo>
                    <a:pt x="1552" y="2364"/>
                  </a:lnTo>
                  <a:lnTo>
                    <a:pt x="1624" y="2328"/>
                  </a:lnTo>
                  <a:lnTo>
                    <a:pt x="1660" y="2273"/>
                  </a:lnTo>
                  <a:lnTo>
                    <a:pt x="1696" y="2201"/>
                  </a:lnTo>
                  <a:lnTo>
                    <a:pt x="1696" y="2129"/>
                  </a:lnTo>
                  <a:lnTo>
                    <a:pt x="1678" y="2039"/>
                  </a:lnTo>
                  <a:lnTo>
                    <a:pt x="1642" y="1931"/>
                  </a:lnTo>
                  <a:lnTo>
                    <a:pt x="1534" y="1714"/>
                  </a:lnTo>
                  <a:lnTo>
                    <a:pt x="1317" y="1570"/>
                  </a:lnTo>
                  <a:lnTo>
                    <a:pt x="1047" y="1444"/>
                  </a:lnTo>
                  <a:lnTo>
                    <a:pt x="758" y="1317"/>
                  </a:lnTo>
                  <a:lnTo>
                    <a:pt x="451" y="11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9"/>
            <p:cNvSpPr/>
            <p:nvPr/>
          </p:nvSpPr>
          <p:spPr>
            <a:xfrm>
              <a:off x="4616099" y="-2126022"/>
              <a:ext cx="32932" cy="31954"/>
            </a:xfrm>
            <a:custGeom>
              <a:rect b="b" l="l" r="r" t="t"/>
              <a:pathLst>
                <a:path extrusionOk="0" fill="none" h="1209" w="1246">
                  <a:moveTo>
                    <a:pt x="0" y="0"/>
                  </a:moveTo>
                  <a:lnTo>
                    <a:pt x="0" y="0"/>
                  </a:lnTo>
                  <a:lnTo>
                    <a:pt x="235" y="451"/>
                  </a:lnTo>
                  <a:lnTo>
                    <a:pt x="343" y="650"/>
                  </a:lnTo>
                  <a:lnTo>
                    <a:pt x="470" y="830"/>
                  </a:lnTo>
                  <a:lnTo>
                    <a:pt x="596" y="992"/>
                  </a:lnTo>
                  <a:lnTo>
                    <a:pt x="722" y="1101"/>
                  </a:lnTo>
                  <a:lnTo>
                    <a:pt x="848" y="1173"/>
                  </a:lnTo>
                  <a:lnTo>
                    <a:pt x="921" y="1191"/>
                  </a:lnTo>
                  <a:lnTo>
                    <a:pt x="975" y="1209"/>
                  </a:lnTo>
                  <a:lnTo>
                    <a:pt x="975" y="1209"/>
                  </a:lnTo>
                  <a:lnTo>
                    <a:pt x="1047" y="1191"/>
                  </a:lnTo>
                  <a:lnTo>
                    <a:pt x="1101" y="1173"/>
                  </a:lnTo>
                  <a:lnTo>
                    <a:pt x="1101" y="1173"/>
                  </a:lnTo>
                  <a:lnTo>
                    <a:pt x="1173" y="1137"/>
                  </a:lnTo>
                  <a:lnTo>
                    <a:pt x="1209" y="1082"/>
                  </a:lnTo>
                  <a:lnTo>
                    <a:pt x="1245" y="1010"/>
                  </a:lnTo>
                  <a:lnTo>
                    <a:pt x="1245" y="938"/>
                  </a:lnTo>
                  <a:lnTo>
                    <a:pt x="1227" y="848"/>
                  </a:lnTo>
                  <a:lnTo>
                    <a:pt x="1191" y="740"/>
                  </a:lnTo>
                  <a:lnTo>
                    <a:pt x="1083" y="523"/>
                  </a:lnTo>
                  <a:lnTo>
                    <a:pt x="1083" y="523"/>
                  </a:lnTo>
                  <a:lnTo>
                    <a:pt x="866" y="379"/>
                  </a:lnTo>
                  <a:lnTo>
                    <a:pt x="596" y="253"/>
                  </a:lnTo>
                  <a:lnTo>
                    <a:pt x="307" y="126"/>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9"/>
            <p:cNvSpPr/>
            <p:nvPr/>
          </p:nvSpPr>
          <p:spPr>
            <a:xfrm>
              <a:off x="4604179" y="-2157500"/>
              <a:ext cx="16228" cy="13849"/>
            </a:xfrm>
            <a:custGeom>
              <a:rect b="b" l="l" r="r" t="t"/>
              <a:pathLst>
                <a:path extrusionOk="0" fill="none" h="524" w="614">
                  <a:moveTo>
                    <a:pt x="127" y="0"/>
                  </a:moveTo>
                  <a:lnTo>
                    <a:pt x="127" y="0"/>
                  </a:lnTo>
                  <a:lnTo>
                    <a:pt x="0" y="37"/>
                  </a:lnTo>
                  <a:lnTo>
                    <a:pt x="0" y="37"/>
                  </a:lnTo>
                  <a:lnTo>
                    <a:pt x="163" y="488"/>
                  </a:lnTo>
                  <a:lnTo>
                    <a:pt x="163" y="488"/>
                  </a:lnTo>
                  <a:lnTo>
                    <a:pt x="614" y="524"/>
                  </a:lnTo>
                  <a:lnTo>
                    <a:pt x="614" y="524"/>
                  </a:lnTo>
                  <a:lnTo>
                    <a:pt x="12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9"/>
            <p:cNvSpPr/>
            <p:nvPr/>
          </p:nvSpPr>
          <p:spPr>
            <a:xfrm>
              <a:off x="4602751" y="-2161782"/>
              <a:ext cx="41971" cy="49609"/>
            </a:xfrm>
            <a:custGeom>
              <a:rect b="b" l="l" r="r" t="t"/>
              <a:pathLst>
                <a:path extrusionOk="0" h="1877" w="1588">
                  <a:moveTo>
                    <a:pt x="0" y="0"/>
                  </a:moveTo>
                  <a:lnTo>
                    <a:pt x="54" y="199"/>
                  </a:lnTo>
                  <a:lnTo>
                    <a:pt x="181" y="162"/>
                  </a:lnTo>
                  <a:lnTo>
                    <a:pt x="0" y="0"/>
                  </a:lnTo>
                  <a:close/>
                  <a:moveTo>
                    <a:pt x="217" y="650"/>
                  </a:moveTo>
                  <a:lnTo>
                    <a:pt x="361" y="992"/>
                  </a:lnTo>
                  <a:lnTo>
                    <a:pt x="505" y="1353"/>
                  </a:lnTo>
                  <a:lnTo>
                    <a:pt x="812" y="1479"/>
                  </a:lnTo>
                  <a:lnTo>
                    <a:pt x="1101" y="1606"/>
                  </a:lnTo>
                  <a:lnTo>
                    <a:pt x="1371" y="1732"/>
                  </a:lnTo>
                  <a:lnTo>
                    <a:pt x="1588" y="1876"/>
                  </a:lnTo>
                  <a:lnTo>
                    <a:pt x="1407" y="1570"/>
                  </a:lnTo>
                  <a:lnTo>
                    <a:pt x="1173" y="1281"/>
                  </a:lnTo>
                  <a:lnTo>
                    <a:pt x="920" y="974"/>
                  </a:lnTo>
                  <a:lnTo>
                    <a:pt x="668" y="686"/>
                  </a:lnTo>
                  <a:lnTo>
                    <a:pt x="217" y="65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9"/>
            <p:cNvSpPr/>
            <p:nvPr/>
          </p:nvSpPr>
          <p:spPr>
            <a:xfrm>
              <a:off x="4608460" y="-2144629"/>
              <a:ext cx="36262" cy="32456"/>
            </a:xfrm>
            <a:custGeom>
              <a:rect b="b" l="l" r="r" t="t"/>
              <a:pathLst>
                <a:path extrusionOk="0" fill="none" h="1228" w="1372">
                  <a:moveTo>
                    <a:pt x="1" y="1"/>
                  </a:moveTo>
                  <a:lnTo>
                    <a:pt x="1" y="1"/>
                  </a:lnTo>
                  <a:lnTo>
                    <a:pt x="145" y="343"/>
                  </a:lnTo>
                  <a:lnTo>
                    <a:pt x="289" y="704"/>
                  </a:lnTo>
                  <a:lnTo>
                    <a:pt x="289" y="704"/>
                  </a:lnTo>
                  <a:lnTo>
                    <a:pt x="596" y="830"/>
                  </a:lnTo>
                  <a:lnTo>
                    <a:pt x="885" y="957"/>
                  </a:lnTo>
                  <a:lnTo>
                    <a:pt x="1155" y="1083"/>
                  </a:lnTo>
                  <a:lnTo>
                    <a:pt x="1372" y="1227"/>
                  </a:lnTo>
                  <a:lnTo>
                    <a:pt x="1372" y="1227"/>
                  </a:lnTo>
                  <a:lnTo>
                    <a:pt x="1191" y="921"/>
                  </a:lnTo>
                  <a:lnTo>
                    <a:pt x="957" y="632"/>
                  </a:lnTo>
                  <a:lnTo>
                    <a:pt x="704" y="325"/>
                  </a:lnTo>
                  <a:lnTo>
                    <a:pt x="452" y="37"/>
                  </a:lnTo>
                  <a:lnTo>
                    <a:pt x="452" y="37"/>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9"/>
            <p:cNvSpPr/>
            <p:nvPr/>
          </p:nvSpPr>
          <p:spPr>
            <a:xfrm>
              <a:off x="4602751" y="-2161782"/>
              <a:ext cx="4784" cy="5260"/>
            </a:xfrm>
            <a:custGeom>
              <a:rect b="b" l="l" r="r" t="t"/>
              <a:pathLst>
                <a:path extrusionOk="0" fill="none" h="199" w="181">
                  <a:moveTo>
                    <a:pt x="0" y="0"/>
                  </a:moveTo>
                  <a:lnTo>
                    <a:pt x="0" y="0"/>
                  </a:lnTo>
                  <a:lnTo>
                    <a:pt x="54" y="199"/>
                  </a:lnTo>
                  <a:lnTo>
                    <a:pt x="54" y="199"/>
                  </a:lnTo>
                  <a:lnTo>
                    <a:pt x="181" y="162"/>
                  </a:lnTo>
                  <a:lnTo>
                    <a:pt x="181" y="162"/>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9"/>
            <p:cNvSpPr/>
            <p:nvPr/>
          </p:nvSpPr>
          <p:spPr>
            <a:xfrm>
              <a:off x="4664731" y="-1999208"/>
              <a:ext cx="46755" cy="7665"/>
            </a:xfrm>
            <a:custGeom>
              <a:rect b="b" l="l" r="r" t="t"/>
              <a:pathLst>
                <a:path extrusionOk="0" h="290" w="1769">
                  <a:moveTo>
                    <a:pt x="560" y="1"/>
                  </a:moveTo>
                  <a:lnTo>
                    <a:pt x="361" y="19"/>
                  </a:lnTo>
                  <a:lnTo>
                    <a:pt x="181" y="55"/>
                  </a:lnTo>
                  <a:lnTo>
                    <a:pt x="1" y="109"/>
                  </a:lnTo>
                  <a:lnTo>
                    <a:pt x="235" y="181"/>
                  </a:lnTo>
                  <a:lnTo>
                    <a:pt x="470" y="253"/>
                  </a:lnTo>
                  <a:lnTo>
                    <a:pt x="704" y="289"/>
                  </a:lnTo>
                  <a:lnTo>
                    <a:pt x="1155" y="289"/>
                  </a:lnTo>
                  <a:lnTo>
                    <a:pt x="1372" y="253"/>
                  </a:lnTo>
                  <a:lnTo>
                    <a:pt x="1570" y="199"/>
                  </a:lnTo>
                  <a:lnTo>
                    <a:pt x="1768" y="127"/>
                  </a:lnTo>
                  <a:lnTo>
                    <a:pt x="1498" y="73"/>
                  </a:lnTo>
                  <a:lnTo>
                    <a:pt x="1245" y="37"/>
                  </a:lnTo>
                  <a:lnTo>
                    <a:pt x="101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9"/>
            <p:cNvSpPr/>
            <p:nvPr/>
          </p:nvSpPr>
          <p:spPr>
            <a:xfrm>
              <a:off x="4664731" y="-1999208"/>
              <a:ext cx="46755" cy="7665"/>
            </a:xfrm>
            <a:custGeom>
              <a:rect b="b" l="l" r="r" t="t"/>
              <a:pathLst>
                <a:path extrusionOk="0" fill="none" h="290" w="1769">
                  <a:moveTo>
                    <a:pt x="776" y="1"/>
                  </a:moveTo>
                  <a:lnTo>
                    <a:pt x="776" y="1"/>
                  </a:lnTo>
                  <a:lnTo>
                    <a:pt x="560" y="1"/>
                  </a:lnTo>
                  <a:lnTo>
                    <a:pt x="361" y="19"/>
                  </a:lnTo>
                  <a:lnTo>
                    <a:pt x="181" y="55"/>
                  </a:lnTo>
                  <a:lnTo>
                    <a:pt x="1" y="109"/>
                  </a:lnTo>
                  <a:lnTo>
                    <a:pt x="1" y="109"/>
                  </a:lnTo>
                  <a:lnTo>
                    <a:pt x="235" y="181"/>
                  </a:lnTo>
                  <a:lnTo>
                    <a:pt x="470" y="253"/>
                  </a:lnTo>
                  <a:lnTo>
                    <a:pt x="704" y="289"/>
                  </a:lnTo>
                  <a:lnTo>
                    <a:pt x="921" y="289"/>
                  </a:lnTo>
                  <a:lnTo>
                    <a:pt x="921" y="289"/>
                  </a:lnTo>
                  <a:lnTo>
                    <a:pt x="1155" y="289"/>
                  </a:lnTo>
                  <a:lnTo>
                    <a:pt x="1372" y="253"/>
                  </a:lnTo>
                  <a:lnTo>
                    <a:pt x="1570" y="199"/>
                  </a:lnTo>
                  <a:lnTo>
                    <a:pt x="1768" y="127"/>
                  </a:lnTo>
                  <a:lnTo>
                    <a:pt x="1768" y="127"/>
                  </a:lnTo>
                  <a:lnTo>
                    <a:pt x="1498" y="73"/>
                  </a:lnTo>
                  <a:lnTo>
                    <a:pt x="1245" y="37"/>
                  </a:lnTo>
                  <a:lnTo>
                    <a:pt x="1011" y="1"/>
                  </a:lnTo>
                  <a:lnTo>
                    <a:pt x="776"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9"/>
            <p:cNvSpPr/>
            <p:nvPr/>
          </p:nvSpPr>
          <p:spPr>
            <a:xfrm>
              <a:off x="4656617" y="-2037348"/>
              <a:ext cx="57247" cy="41495"/>
            </a:xfrm>
            <a:custGeom>
              <a:rect b="b" l="l" r="r" t="t"/>
              <a:pathLst>
                <a:path extrusionOk="0" h="1570" w="2166">
                  <a:moveTo>
                    <a:pt x="1354" y="0"/>
                  </a:moveTo>
                  <a:lnTo>
                    <a:pt x="1065" y="109"/>
                  </a:lnTo>
                  <a:lnTo>
                    <a:pt x="813" y="253"/>
                  </a:lnTo>
                  <a:lnTo>
                    <a:pt x="614" y="397"/>
                  </a:lnTo>
                  <a:lnTo>
                    <a:pt x="434" y="560"/>
                  </a:lnTo>
                  <a:lnTo>
                    <a:pt x="289" y="722"/>
                  </a:lnTo>
                  <a:lnTo>
                    <a:pt x="163" y="884"/>
                  </a:lnTo>
                  <a:lnTo>
                    <a:pt x="73" y="1029"/>
                  </a:lnTo>
                  <a:lnTo>
                    <a:pt x="1" y="1155"/>
                  </a:lnTo>
                  <a:lnTo>
                    <a:pt x="181" y="1498"/>
                  </a:lnTo>
                  <a:lnTo>
                    <a:pt x="308" y="1552"/>
                  </a:lnTo>
                  <a:lnTo>
                    <a:pt x="488" y="1498"/>
                  </a:lnTo>
                  <a:lnTo>
                    <a:pt x="668" y="1462"/>
                  </a:lnTo>
                  <a:lnTo>
                    <a:pt x="867" y="1444"/>
                  </a:lnTo>
                  <a:lnTo>
                    <a:pt x="1318" y="1444"/>
                  </a:lnTo>
                  <a:lnTo>
                    <a:pt x="1552" y="1480"/>
                  </a:lnTo>
                  <a:lnTo>
                    <a:pt x="1805" y="1516"/>
                  </a:lnTo>
                  <a:lnTo>
                    <a:pt x="2075" y="1570"/>
                  </a:lnTo>
                  <a:lnTo>
                    <a:pt x="2166" y="1534"/>
                  </a:lnTo>
                  <a:lnTo>
                    <a:pt x="13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9"/>
            <p:cNvSpPr/>
            <p:nvPr/>
          </p:nvSpPr>
          <p:spPr>
            <a:xfrm>
              <a:off x="4656617" y="-2037348"/>
              <a:ext cx="57247" cy="41495"/>
            </a:xfrm>
            <a:custGeom>
              <a:rect b="b" l="l" r="r" t="t"/>
              <a:pathLst>
                <a:path extrusionOk="0" fill="none" h="1570" w="2166">
                  <a:moveTo>
                    <a:pt x="1354" y="0"/>
                  </a:moveTo>
                  <a:lnTo>
                    <a:pt x="1354" y="0"/>
                  </a:lnTo>
                  <a:lnTo>
                    <a:pt x="1354" y="0"/>
                  </a:lnTo>
                  <a:lnTo>
                    <a:pt x="1065" y="109"/>
                  </a:lnTo>
                  <a:lnTo>
                    <a:pt x="813" y="253"/>
                  </a:lnTo>
                  <a:lnTo>
                    <a:pt x="614" y="397"/>
                  </a:lnTo>
                  <a:lnTo>
                    <a:pt x="434" y="560"/>
                  </a:lnTo>
                  <a:lnTo>
                    <a:pt x="289" y="722"/>
                  </a:lnTo>
                  <a:lnTo>
                    <a:pt x="163" y="884"/>
                  </a:lnTo>
                  <a:lnTo>
                    <a:pt x="73" y="1029"/>
                  </a:lnTo>
                  <a:lnTo>
                    <a:pt x="1" y="1155"/>
                  </a:lnTo>
                  <a:lnTo>
                    <a:pt x="181" y="1498"/>
                  </a:lnTo>
                  <a:lnTo>
                    <a:pt x="181" y="1498"/>
                  </a:lnTo>
                  <a:lnTo>
                    <a:pt x="308" y="1552"/>
                  </a:lnTo>
                  <a:lnTo>
                    <a:pt x="308" y="1552"/>
                  </a:lnTo>
                  <a:lnTo>
                    <a:pt x="488" y="1498"/>
                  </a:lnTo>
                  <a:lnTo>
                    <a:pt x="668" y="1462"/>
                  </a:lnTo>
                  <a:lnTo>
                    <a:pt x="867" y="1444"/>
                  </a:lnTo>
                  <a:lnTo>
                    <a:pt x="1083" y="1444"/>
                  </a:lnTo>
                  <a:lnTo>
                    <a:pt x="1083" y="1444"/>
                  </a:lnTo>
                  <a:lnTo>
                    <a:pt x="1318" y="1444"/>
                  </a:lnTo>
                  <a:lnTo>
                    <a:pt x="1552" y="1480"/>
                  </a:lnTo>
                  <a:lnTo>
                    <a:pt x="1805" y="1516"/>
                  </a:lnTo>
                  <a:lnTo>
                    <a:pt x="2075" y="1570"/>
                  </a:lnTo>
                  <a:lnTo>
                    <a:pt x="2075" y="1570"/>
                  </a:lnTo>
                  <a:lnTo>
                    <a:pt x="2166" y="1534"/>
                  </a:lnTo>
                  <a:lnTo>
                    <a:pt x="2166" y="1534"/>
                  </a:lnTo>
                  <a:lnTo>
                    <a:pt x="13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9"/>
            <p:cNvSpPr/>
            <p:nvPr/>
          </p:nvSpPr>
          <p:spPr>
            <a:xfrm>
              <a:off x="4654238" y="-2006820"/>
              <a:ext cx="7189" cy="9065"/>
            </a:xfrm>
            <a:custGeom>
              <a:rect b="b" l="l" r="r" t="t"/>
              <a:pathLst>
                <a:path extrusionOk="0" h="343" w="272">
                  <a:moveTo>
                    <a:pt x="91" y="0"/>
                  </a:moveTo>
                  <a:lnTo>
                    <a:pt x="19" y="144"/>
                  </a:lnTo>
                  <a:lnTo>
                    <a:pt x="1" y="198"/>
                  </a:lnTo>
                  <a:lnTo>
                    <a:pt x="271" y="343"/>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9"/>
            <p:cNvSpPr/>
            <p:nvPr/>
          </p:nvSpPr>
          <p:spPr>
            <a:xfrm>
              <a:off x="4654238" y="-2006820"/>
              <a:ext cx="7189" cy="9065"/>
            </a:xfrm>
            <a:custGeom>
              <a:rect b="b" l="l" r="r" t="t"/>
              <a:pathLst>
                <a:path extrusionOk="0" fill="none" h="343" w="272">
                  <a:moveTo>
                    <a:pt x="91" y="0"/>
                  </a:moveTo>
                  <a:lnTo>
                    <a:pt x="91" y="0"/>
                  </a:lnTo>
                  <a:lnTo>
                    <a:pt x="19" y="144"/>
                  </a:lnTo>
                  <a:lnTo>
                    <a:pt x="1" y="198"/>
                  </a:lnTo>
                  <a:lnTo>
                    <a:pt x="1" y="198"/>
                  </a:lnTo>
                  <a:lnTo>
                    <a:pt x="271" y="343"/>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9"/>
            <p:cNvSpPr/>
            <p:nvPr/>
          </p:nvSpPr>
          <p:spPr>
            <a:xfrm>
              <a:off x="4710508" y="-1907178"/>
              <a:ext cx="10995" cy="20536"/>
            </a:xfrm>
            <a:custGeom>
              <a:rect b="b" l="l" r="r" t="t"/>
              <a:pathLst>
                <a:path extrusionOk="0" h="777" w="416">
                  <a:moveTo>
                    <a:pt x="0" y="0"/>
                  </a:moveTo>
                  <a:lnTo>
                    <a:pt x="415" y="776"/>
                  </a:lnTo>
                  <a:lnTo>
                    <a:pt x="397" y="469"/>
                  </a:lnTo>
                  <a:lnTo>
                    <a:pt x="361" y="343"/>
                  </a:lnTo>
                  <a:lnTo>
                    <a:pt x="325" y="217"/>
                  </a:lnTo>
                  <a:lnTo>
                    <a:pt x="271" y="127"/>
                  </a:lnTo>
                  <a:lnTo>
                    <a:pt x="217" y="54"/>
                  </a:lnTo>
                  <a:lnTo>
                    <a:pt x="145" y="18"/>
                  </a:lnTo>
                  <a:lnTo>
                    <a:pt x="54"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9"/>
            <p:cNvSpPr/>
            <p:nvPr/>
          </p:nvSpPr>
          <p:spPr>
            <a:xfrm>
              <a:off x="4710508" y="-1907178"/>
              <a:ext cx="10995" cy="20536"/>
            </a:xfrm>
            <a:custGeom>
              <a:rect b="b" l="l" r="r" t="t"/>
              <a:pathLst>
                <a:path extrusionOk="0" fill="none" h="777" w="416">
                  <a:moveTo>
                    <a:pt x="54" y="0"/>
                  </a:moveTo>
                  <a:lnTo>
                    <a:pt x="54" y="0"/>
                  </a:lnTo>
                  <a:lnTo>
                    <a:pt x="0" y="0"/>
                  </a:lnTo>
                  <a:lnTo>
                    <a:pt x="415" y="776"/>
                  </a:lnTo>
                  <a:lnTo>
                    <a:pt x="415" y="776"/>
                  </a:lnTo>
                  <a:lnTo>
                    <a:pt x="397" y="469"/>
                  </a:lnTo>
                  <a:lnTo>
                    <a:pt x="361" y="343"/>
                  </a:lnTo>
                  <a:lnTo>
                    <a:pt x="325" y="217"/>
                  </a:lnTo>
                  <a:lnTo>
                    <a:pt x="271" y="127"/>
                  </a:lnTo>
                  <a:lnTo>
                    <a:pt x="217" y="54"/>
                  </a:lnTo>
                  <a:lnTo>
                    <a:pt x="145" y="18"/>
                  </a:lnTo>
                  <a:lnTo>
                    <a:pt x="54" y="0"/>
                  </a:lnTo>
                  <a:lnTo>
                    <a:pt x="54" y="0"/>
                  </a:lnTo>
                  <a:lnTo>
                    <a:pt x="5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9"/>
            <p:cNvSpPr/>
            <p:nvPr/>
          </p:nvSpPr>
          <p:spPr>
            <a:xfrm>
              <a:off x="4710508" y="-1825640"/>
              <a:ext cx="2405" cy="7163"/>
            </a:xfrm>
            <a:custGeom>
              <a:rect b="b" l="l" r="r" t="t"/>
              <a:pathLst>
                <a:path extrusionOk="0" h="271" w="91">
                  <a:moveTo>
                    <a:pt x="91" y="0"/>
                  </a:moveTo>
                  <a:lnTo>
                    <a:pt x="0" y="181"/>
                  </a:lnTo>
                  <a:lnTo>
                    <a:pt x="18" y="271"/>
                  </a:lnTo>
                  <a:lnTo>
                    <a:pt x="91"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9"/>
            <p:cNvSpPr/>
            <p:nvPr/>
          </p:nvSpPr>
          <p:spPr>
            <a:xfrm>
              <a:off x="4710508" y="-1825640"/>
              <a:ext cx="2405" cy="7163"/>
            </a:xfrm>
            <a:custGeom>
              <a:rect b="b" l="l" r="r" t="t"/>
              <a:pathLst>
                <a:path extrusionOk="0" fill="none" h="271" w="91">
                  <a:moveTo>
                    <a:pt x="91" y="0"/>
                  </a:moveTo>
                  <a:lnTo>
                    <a:pt x="91" y="0"/>
                  </a:lnTo>
                  <a:lnTo>
                    <a:pt x="0" y="181"/>
                  </a:lnTo>
                  <a:lnTo>
                    <a:pt x="0" y="181"/>
                  </a:lnTo>
                  <a:lnTo>
                    <a:pt x="18" y="271"/>
                  </a:lnTo>
                  <a:lnTo>
                    <a:pt x="18" y="271"/>
                  </a:lnTo>
                  <a:lnTo>
                    <a:pt x="91"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9"/>
            <p:cNvSpPr/>
            <p:nvPr/>
          </p:nvSpPr>
          <p:spPr>
            <a:xfrm>
              <a:off x="4701918" y="-1907178"/>
              <a:ext cx="19585" cy="86320"/>
            </a:xfrm>
            <a:custGeom>
              <a:rect b="b" l="l" r="r" t="t"/>
              <a:pathLst>
                <a:path extrusionOk="0" h="3266" w="741">
                  <a:moveTo>
                    <a:pt x="325" y="0"/>
                  </a:move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416" y="3085"/>
                  </a:lnTo>
                  <a:lnTo>
                    <a:pt x="506" y="2616"/>
                  </a:lnTo>
                  <a:lnTo>
                    <a:pt x="614" y="2021"/>
                  </a:lnTo>
                  <a:lnTo>
                    <a:pt x="668" y="1714"/>
                  </a:lnTo>
                  <a:lnTo>
                    <a:pt x="704" y="1389"/>
                  </a:lnTo>
                  <a:lnTo>
                    <a:pt x="722" y="1083"/>
                  </a:lnTo>
                  <a:lnTo>
                    <a:pt x="740" y="776"/>
                  </a:lnTo>
                  <a:lnTo>
                    <a:pt x="32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9"/>
            <p:cNvSpPr/>
            <p:nvPr/>
          </p:nvSpPr>
          <p:spPr>
            <a:xfrm>
              <a:off x="4701918" y="-1907178"/>
              <a:ext cx="19585" cy="86320"/>
            </a:xfrm>
            <a:custGeom>
              <a:rect b="b" l="l" r="r" t="t"/>
              <a:pathLst>
                <a:path extrusionOk="0" fill="none" h="3266" w="741">
                  <a:moveTo>
                    <a:pt x="325" y="0"/>
                  </a:moveTo>
                  <a:lnTo>
                    <a:pt x="325" y="0"/>
                  </a:lnTo>
                  <a:lnTo>
                    <a:pt x="253" y="18"/>
                  </a:lnTo>
                  <a:lnTo>
                    <a:pt x="217" y="54"/>
                  </a:lnTo>
                  <a:lnTo>
                    <a:pt x="163" y="109"/>
                  </a:lnTo>
                  <a:lnTo>
                    <a:pt x="127" y="163"/>
                  </a:lnTo>
                  <a:lnTo>
                    <a:pt x="73" y="307"/>
                  </a:lnTo>
                  <a:lnTo>
                    <a:pt x="19" y="487"/>
                  </a:lnTo>
                  <a:lnTo>
                    <a:pt x="1" y="704"/>
                  </a:lnTo>
                  <a:lnTo>
                    <a:pt x="1" y="956"/>
                  </a:lnTo>
                  <a:lnTo>
                    <a:pt x="19" y="1209"/>
                  </a:lnTo>
                  <a:lnTo>
                    <a:pt x="37" y="1480"/>
                  </a:lnTo>
                  <a:lnTo>
                    <a:pt x="91" y="2021"/>
                  </a:lnTo>
                  <a:lnTo>
                    <a:pt x="181" y="2544"/>
                  </a:lnTo>
                  <a:lnTo>
                    <a:pt x="325" y="3266"/>
                  </a:lnTo>
                  <a:lnTo>
                    <a:pt x="325" y="3266"/>
                  </a:lnTo>
                  <a:lnTo>
                    <a:pt x="416" y="3085"/>
                  </a:lnTo>
                  <a:lnTo>
                    <a:pt x="416" y="3085"/>
                  </a:lnTo>
                  <a:lnTo>
                    <a:pt x="506" y="2616"/>
                  </a:lnTo>
                  <a:lnTo>
                    <a:pt x="614" y="2021"/>
                  </a:lnTo>
                  <a:lnTo>
                    <a:pt x="668" y="1714"/>
                  </a:lnTo>
                  <a:lnTo>
                    <a:pt x="704" y="1389"/>
                  </a:lnTo>
                  <a:lnTo>
                    <a:pt x="722" y="1083"/>
                  </a:lnTo>
                  <a:lnTo>
                    <a:pt x="740" y="776"/>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9"/>
            <p:cNvSpPr/>
            <p:nvPr/>
          </p:nvSpPr>
          <p:spPr>
            <a:xfrm>
              <a:off x="4737203" y="-1893355"/>
              <a:ext cx="37689" cy="42473"/>
            </a:xfrm>
            <a:custGeom>
              <a:rect b="b" l="l" r="r" t="t"/>
              <a:pathLst>
                <a:path extrusionOk="0" h="1607" w="1426">
                  <a:moveTo>
                    <a:pt x="1101" y="1"/>
                  </a:move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173" y="19"/>
                  </a:lnTo>
                  <a:lnTo>
                    <a:pt x="110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9"/>
            <p:cNvSpPr/>
            <p:nvPr/>
          </p:nvSpPr>
          <p:spPr>
            <a:xfrm>
              <a:off x="4737203" y="-1893355"/>
              <a:ext cx="37689" cy="42473"/>
            </a:xfrm>
            <a:custGeom>
              <a:rect b="b" l="l" r="r" t="t"/>
              <a:pathLst>
                <a:path extrusionOk="0" fill="none" h="1607" w="1426">
                  <a:moveTo>
                    <a:pt x="1101" y="1"/>
                  </a:moveTo>
                  <a:lnTo>
                    <a:pt x="1101" y="1"/>
                  </a:lnTo>
                  <a:lnTo>
                    <a:pt x="1047" y="19"/>
                  </a:lnTo>
                  <a:lnTo>
                    <a:pt x="975" y="37"/>
                  </a:lnTo>
                  <a:lnTo>
                    <a:pt x="903" y="73"/>
                  </a:lnTo>
                  <a:lnTo>
                    <a:pt x="830" y="127"/>
                  </a:lnTo>
                  <a:lnTo>
                    <a:pt x="686" y="253"/>
                  </a:lnTo>
                  <a:lnTo>
                    <a:pt x="542" y="415"/>
                  </a:lnTo>
                  <a:lnTo>
                    <a:pt x="397" y="632"/>
                  </a:lnTo>
                  <a:lnTo>
                    <a:pt x="271" y="866"/>
                  </a:lnTo>
                  <a:lnTo>
                    <a:pt x="127" y="1119"/>
                  </a:lnTo>
                  <a:lnTo>
                    <a:pt x="1" y="1390"/>
                  </a:lnTo>
                  <a:lnTo>
                    <a:pt x="127" y="1606"/>
                  </a:lnTo>
                  <a:lnTo>
                    <a:pt x="885" y="1480"/>
                  </a:lnTo>
                  <a:lnTo>
                    <a:pt x="885" y="1480"/>
                  </a:lnTo>
                  <a:lnTo>
                    <a:pt x="1047" y="1227"/>
                  </a:lnTo>
                  <a:lnTo>
                    <a:pt x="1173" y="1011"/>
                  </a:lnTo>
                  <a:lnTo>
                    <a:pt x="1299" y="776"/>
                  </a:lnTo>
                  <a:lnTo>
                    <a:pt x="1372" y="578"/>
                  </a:lnTo>
                  <a:lnTo>
                    <a:pt x="1408" y="397"/>
                  </a:lnTo>
                  <a:lnTo>
                    <a:pt x="1426" y="325"/>
                  </a:lnTo>
                  <a:lnTo>
                    <a:pt x="1408" y="253"/>
                  </a:lnTo>
                  <a:lnTo>
                    <a:pt x="1390" y="181"/>
                  </a:lnTo>
                  <a:lnTo>
                    <a:pt x="1354" y="127"/>
                  </a:lnTo>
                  <a:lnTo>
                    <a:pt x="1317" y="73"/>
                  </a:lnTo>
                  <a:lnTo>
                    <a:pt x="1245" y="37"/>
                  </a:lnTo>
                  <a:lnTo>
                    <a:pt x="1245" y="37"/>
                  </a:lnTo>
                  <a:lnTo>
                    <a:pt x="1173" y="19"/>
                  </a:lnTo>
                  <a:lnTo>
                    <a:pt x="110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9"/>
            <p:cNvSpPr/>
            <p:nvPr/>
          </p:nvSpPr>
          <p:spPr>
            <a:xfrm>
              <a:off x="4718120" y="-1851885"/>
              <a:ext cx="26747" cy="48182"/>
            </a:xfrm>
            <a:custGeom>
              <a:rect b="b" l="l" r="r" t="t"/>
              <a:pathLst>
                <a:path extrusionOk="0" h="1823" w="1012">
                  <a:moveTo>
                    <a:pt x="705" y="1"/>
                  </a:moveTo>
                  <a:lnTo>
                    <a:pt x="650" y="19"/>
                  </a:lnTo>
                  <a:lnTo>
                    <a:pt x="380" y="668"/>
                  </a:lnTo>
                  <a:lnTo>
                    <a:pt x="181" y="1246"/>
                  </a:lnTo>
                  <a:lnTo>
                    <a:pt x="1" y="1823"/>
                  </a:lnTo>
                  <a:lnTo>
                    <a:pt x="254" y="1552"/>
                  </a:lnTo>
                  <a:lnTo>
                    <a:pt x="524" y="1246"/>
                  </a:lnTo>
                  <a:lnTo>
                    <a:pt x="849" y="867"/>
                  </a:lnTo>
                  <a:lnTo>
                    <a:pt x="921" y="723"/>
                  </a:lnTo>
                  <a:lnTo>
                    <a:pt x="975" y="596"/>
                  </a:lnTo>
                  <a:lnTo>
                    <a:pt x="993" y="470"/>
                  </a:lnTo>
                  <a:lnTo>
                    <a:pt x="1011" y="362"/>
                  </a:lnTo>
                  <a:lnTo>
                    <a:pt x="1011" y="254"/>
                  </a:lnTo>
                  <a:lnTo>
                    <a:pt x="975" y="163"/>
                  </a:lnTo>
                  <a:lnTo>
                    <a:pt x="921" y="91"/>
                  </a:lnTo>
                  <a:lnTo>
                    <a:pt x="849" y="37"/>
                  </a:lnTo>
                  <a:lnTo>
                    <a:pt x="777" y="19"/>
                  </a:lnTo>
                  <a:lnTo>
                    <a:pt x="705"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9"/>
            <p:cNvSpPr/>
            <p:nvPr/>
          </p:nvSpPr>
          <p:spPr>
            <a:xfrm>
              <a:off x="4718120" y="-1851885"/>
              <a:ext cx="26747" cy="48182"/>
            </a:xfrm>
            <a:custGeom>
              <a:rect b="b" l="l" r="r" t="t"/>
              <a:pathLst>
                <a:path extrusionOk="0" fill="none" h="1823" w="1012">
                  <a:moveTo>
                    <a:pt x="705" y="1"/>
                  </a:moveTo>
                  <a:lnTo>
                    <a:pt x="705" y="1"/>
                  </a:lnTo>
                  <a:lnTo>
                    <a:pt x="650" y="19"/>
                  </a:lnTo>
                  <a:lnTo>
                    <a:pt x="650" y="19"/>
                  </a:lnTo>
                  <a:lnTo>
                    <a:pt x="380" y="668"/>
                  </a:lnTo>
                  <a:lnTo>
                    <a:pt x="181" y="1246"/>
                  </a:lnTo>
                  <a:lnTo>
                    <a:pt x="1" y="1823"/>
                  </a:lnTo>
                  <a:lnTo>
                    <a:pt x="1" y="1823"/>
                  </a:lnTo>
                  <a:lnTo>
                    <a:pt x="254" y="1552"/>
                  </a:lnTo>
                  <a:lnTo>
                    <a:pt x="524" y="1246"/>
                  </a:lnTo>
                  <a:lnTo>
                    <a:pt x="849" y="867"/>
                  </a:lnTo>
                  <a:lnTo>
                    <a:pt x="849" y="867"/>
                  </a:lnTo>
                  <a:lnTo>
                    <a:pt x="921" y="723"/>
                  </a:lnTo>
                  <a:lnTo>
                    <a:pt x="975" y="596"/>
                  </a:lnTo>
                  <a:lnTo>
                    <a:pt x="993" y="470"/>
                  </a:lnTo>
                  <a:lnTo>
                    <a:pt x="1011" y="362"/>
                  </a:lnTo>
                  <a:lnTo>
                    <a:pt x="1011" y="254"/>
                  </a:lnTo>
                  <a:lnTo>
                    <a:pt x="975" y="163"/>
                  </a:lnTo>
                  <a:lnTo>
                    <a:pt x="921" y="91"/>
                  </a:lnTo>
                  <a:lnTo>
                    <a:pt x="849" y="37"/>
                  </a:lnTo>
                  <a:lnTo>
                    <a:pt x="849" y="37"/>
                  </a:lnTo>
                  <a:lnTo>
                    <a:pt x="777" y="19"/>
                  </a:lnTo>
                  <a:lnTo>
                    <a:pt x="70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9"/>
            <p:cNvSpPr/>
            <p:nvPr/>
          </p:nvSpPr>
          <p:spPr>
            <a:xfrm>
              <a:off x="4735300" y="-1856643"/>
              <a:ext cx="74400" cy="43900"/>
            </a:xfrm>
            <a:custGeom>
              <a:rect b="b" l="l" r="r" t="t"/>
              <a:pathLst>
                <a:path extrusionOk="0" h="1661" w="2815">
                  <a:moveTo>
                    <a:pt x="73" y="1"/>
                  </a:moveTo>
                  <a:lnTo>
                    <a:pt x="0" y="199"/>
                  </a:lnTo>
                  <a:lnTo>
                    <a:pt x="55" y="181"/>
                  </a:lnTo>
                  <a:lnTo>
                    <a:pt x="127" y="199"/>
                  </a:lnTo>
                  <a:lnTo>
                    <a:pt x="199" y="217"/>
                  </a:lnTo>
                  <a:lnTo>
                    <a:pt x="73" y="1"/>
                  </a:lnTo>
                  <a:close/>
                  <a:moveTo>
                    <a:pt x="957" y="91"/>
                  </a:move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close/>
                  <a:moveTo>
                    <a:pt x="2562" y="91"/>
                  </a:moveTo>
                  <a:lnTo>
                    <a:pt x="2418" y="109"/>
                  </a:lnTo>
                  <a:lnTo>
                    <a:pt x="2255" y="163"/>
                  </a:lnTo>
                  <a:lnTo>
                    <a:pt x="2075" y="235"/>
                  </a:lnTo>
                  <a:lnTo>
                    <a:pt x="1895" y="343"/>
                  </a:lnTo>
                  <a:lnTo>
                    <a:pt x="1498" y="596"/>
                  </a:lnTo>
                  <a:lnTo>
                    <a:pt x="1101" y="885"/>
                  </a:lnTo>
                  <a:lnTo>
                    <a:pt x="740" y="1173"/>
                  </a:lnTo>
                  <a:lnTo>
                    <a:pt x="433" y="1408"/>
                  </a:lnTo>
                  <a:lnTo>
                    <a:pt x="145" y="1660"/>
                  </a:lnTo>
                  <a:lnTo>
                    <a:pt x="596" y="1552"/>
                  </a:lnTo>
                  <a:lnTo>
                    <a:pt x="1047" y="1426"/>
                  </a:lnTo>
                  <a:lnTo>
                    <a:pt x="1570" y="1245"/>
                  </a:lnTo>
                  <a:lnTo>
                    <a:pt x="1822" y="1155"/>
                  </a:lnTo>
                  <a:lnTo>
                    <a:pt x="2075" y="1047"/>
                  </a:lnTo>
                  <a:lnTo>
                    <a:pt x="2291" y="921"/>
                  </a:lnTo>
                  <a:lnTo>
                    <a:pt x="2490" y="812"/>
                  </a:lnTo>
                  <a:lnTo>
                    <a:pt x="2652" y="686"/>
                  </a:lnTo>
                  <a:lnTo>
                    <a:pt x="2706" y="614"/>
                  </a:lnTo>
                  <a:lnTo>
                    <a:pt x="2761" y="542"/>
                  </a:lnTo>
                  <a:lnTo>
                    <a:pt x="2797" y="470"/>
                  </a:lnTo>
                  <a:lnTo>
                    <a:pt x="2815" y="397"/>
                  </a:lnTo>
                  <a:lnTo>
                    <a:pt x="2815" y="325"/>
                  </a:lnTo>
                  <a:lnTo>
                    <a:pt x="2797" y="271"/>
                  </a:lnTo>
                  <a:lnTo>
                    <a:pt x="2761" y="181"/>
                  </a:lnTo>
                  <a:lnTo>
                    <a:pt x="2706" y="145"/>
                  </a:lnTo>
                  <a:lnTo>
                    <a:pt x="2634" y="109"/>
                  </a:lnTo>
                  <a:lnTo>
                    <a:pt x="2562" y="9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9"/>
            <p:cNvSpPr/>
            <p:nvPr/>
          </p:nvSpPr>
          <p:spPr>
            <a:xfrm>
              <a:off x="4739106" y="-1854264"/>
              <a:ext cx="70595" cy="41522"/>
            </a:xfrm>
            <a:custGeom>
              <a:rect b="b" l="l" r="r" t="t"/>
              <a:pathLst>
                <a:path extrusionOk="0" fill="none" h="1571" w="2671">
                  <a:moveTo>
                    <a:pt x="2418" y="1"/>
                  </a:moveTo>
                  <a:lnTo>
                    <a:pt x="2418" y="1"/>
                  </a:lnTo>
                  <a:lnTo>
                    <a:pt x="2274" y="19"/>
                  </a:lnTo>
                  <a:lnTo>
                    <a:pt x="2111" y="73"/>
                  </a:lnTo>
                  <a:lnTo>
                    <a:pt x="1931" y="145"/>
                  </a:lnTo>
                  <a:lnTo>
                    <a:pt x="1751" y="253"/>
                  </a:lnTo>
                  <a:lnTo>
                    <a:pt x="1354" y="506"/>
                  </a:lnTo>
                  <a:lnTo>
                    <a:pt x="957" y="795"/>
                  </a:lnTo>
                  <a:lnTo>
                    <a:pt x="596" y="1083"/>
                  </a:lnTo>
                  <a:lnTo>
                    <a:pt x="289" y="1318"/>
                  </a:lnTo>
                  <a:lnTo>
                    <a:pt x="1" y="1570"/>
                  </a:lnTo>
                  <a:lnTo>
                    <a:pt x="1" y="1570"/>
                  </a:lnTo>
                  <a:lnTo>
                    <a:pt x="452" y="1462"/>
                  </a:lnTo>
                  <a:lnTo>
                    <a:pt x="903" y="1336"/>
                  </a:lnTo>
                  <a:lnTo>
                    <a:pt x="1426" y="1155"/>
                  </a:lnTo>
                  <a:lnTo>
                    <a:pt x="1678" y="1065"/>
                  </a:lnTo>
                  <a:lnTo>
                    <a:pt x="1931" y="957"/>
                  </a:lnTo>
                  <a:lnTo>
                    <a:pt x="2147" y="831"/>
                  </a:lnTo>
                  <a:lnTo>
                    <a:pt x="2346" y="722"/>
                  </a:lnTo>
                  <a:lnTo>
                    <a:pt x="2508" y="596"/>
                  </a:lnTo>
                  <a:lnTo>
                    <a:pt x="2562" y="524"/>
                  </a:lnTo>
                  <a:lnTo>
                    <a:pt x="2617" y="452"/>
                  </a:lnTo>
                  <a:lnTo>
                    <a:pt x="2653" y="380"/>
                  </a:lnTo>
                  <a:lnTo>
                    <a:pt x="2671" y="307"/>
                  </a:lnTo>
                  <a:lnTo>
                    <a:pt x="2671" y="235"/>
                  </a:lnTo>
                  <a:lnTo>
                    <a:pt x="2653" y="181"/>
                  </a:lnTo>
                  <a:lnTo>
                    <a:pt x="2653" y="181"/>
                  </a:lnTo>
                  <a:lnTo>
                    <a:pt x="2617" y="91"/>
                  </a:lnTo>
                  <a:lnTo>
                    <a:pt x="2562" y="55"/>
                  </a:lnTo>
                  <a:lnTo>
                    <a:pt x="2490" y="19"/>
                  </a:lnTo>
                  <a:lnTo>
                    <a:pt x="2418"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9"/>
            <p:cNvSpPr/>
            <p:nvPr/>
          </p:nvSpPr>
          <p:spPr>
            <a:xfrm>
              <a:off x="4735300" y="-1856643"/>
              <a:ext cx="25294" cy="27672"/>
            </a:xfrm>
            <a:custGeom>
              <a:rect b="b" l="l" r="r" t="t"/>
              <a:pathLst>
                <a:path extrusionOk="0" fill="none" h="1047" w="957">
                  <a:moveTo>
                    <a:pt x="73" y="1"/>
                  </a:moveTo>
                  <a:lnTo>
                    <a:pt x="73" y="1"/>
                  </a:lnTo>
                  <a:lnTo>
                    <a:pt x="0" y="199"/>
                  </a:lnTo>
                  <a:lnTo>
                    <a:pt x="0" y="199"/>
                  </a:lnTo>
                  <a:lnTo>
                    <a:pt x="55" y="181"/>
                  </a:lnTo>
                  <a:lnTo>
                    <a:pt x="55" y="181"/>
                  </a:lnTo>
                  <a:lnTo>
                    <a:pt x="127" y="199"/>
                  </a:lnTo>
                  <a:lnTo>
                    <a:pt x="199" y="217"/>
                  </a:lnTo>
                  <a:lnTo>
                    <a:pt x="199" y="217"/>
                  </a:lnTo>
                  <a:lnTo>
                    <a:pt x="271" y="271"/>
                  </a:lnTo>
                  <a:lnTo>
                    <a:pt x="325" y="343"/>
                  </a:lnTo>
                  <a:lnTo>
                    <a:pt x="361" y="434"/>
                  </a:lnTo>
                  <a:lnTo>
                    <a:pt x="361" y="542"/>
                  </a:lnTo>
                  <a:lnTo>
                    <a:pt x="343" y="650"/>
                  </a:lnTo>
                  <a:lnTo>
                    <a:pt x="325" y="776"/>
                  </a:lnTo>
                  <a:lnTo>
                    <a:pt x="271" y="903"/>
                  </a:lnTo>
                  <a:lnTo>
                    <a:pt x="199" y="1047"/>
                  </a:lnTo>
                  <a:lnTo>
                    <a:pt x="199" y="1047"/>
                  </a:lnTo>
                  <a:lnTo>
                    <a:pt x="578" y="578"/>
                  </a:lnTo>
                  <a:lnTo>
                    <a:pt x="957" y="91"/>
                  </a:lnTo>
                  <a:lnTo>
                    <a:pt x="199" y="217"/>
                  </a:lnTo>
                  <a:lnTo>
                    <a:pt x="73"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9"/>
            <p:cNvSpPr/>
            <p:nvPr/>
          </p:nvSpPr>
          <p:spPr>
            <a:xfrm>
              <a:off x="4557450" y="-2217577"/>
              <a:ext cx="732375" cy="449627"/>
            </a:xfrm>
            <a:custGeom>
              <a:rect b="b" l="l" r="r" t="t"/>
              <a:pathLst>
                <a:path extrusionOk="0" h="17012" w="27710">
                  <a:moveTo>
                    <a:pt x="1714" y="2111"/>
                  </a:moveTo>
                  <a:lnTo>
                    <a:pt x="1895" y="2273"/>
                  </a:lnTo>
                  <a:lnTo>
                    <a:pt x="2382" y="2797"/>
                  </a:lnTo>
                  <a:lnTo>
                    <a:pt x="2634" y="3085"/>
                  </a:lnTo>
                  <a:lnTo>
                    <a:pt x="2887" y="3392"/>
                  </a:lnTo>
                  <a:lnTo>
                    <a:pt x="3121" y="3681"/>
                  </a:lnTo>
                  <a:lnTo>
                    <a:pt x="3302" y="3987"/>
                  </a:lnTo>
                  <a:lnTo>
                    <a:pt x="3410" y="4204"/>
                  </a:lnTo>
                  <a:lnTo>
                    <a:pt x="3446" y="4312"/>
                  </a:lnTo>
                  <a:lnTo>
                    <a:pt x="3464" y="4402"/>
                  </a:lnTo>
                  <a:lnTo>
                    <a:pt x="3464" y="4474"/>
                  </a:lnTo>
                  <a:lnTo>
                    <a:pt x="3428" y="4546"/>
                  </a:lnTo>
                  <a:lnTo>
                    <a:pt x="3392" y="4601"/>
                  </a:lnTo>
                  <a:lnTo>
                    <a:pt x="3320" y="4637"/>
                  </a:lnTo>
                  <a:lnTo>
                    <a:pt x="3266" y="4655"/>
                  </a:lnTo>
                  <a:lnTo>
                    <a:pt x="3194" y="4673"/>
                  </a:lnTo>
                  <a:lnTo>
                    <a:pt x="3140" y="4655"/>
                  </a:lnTo>
                  <a:lnTo>
                    <a:pt x="3067" y="4637"/>
                  </a:lnTo>
                  <a:lnTo>
                    <a:pt x="2941" y="4565"/>
                  </a:lnTo>
                  <a:lnTo>
                    <a:pt x="2815" y="4456"/>
                  </a:lnTo>
                  <a:lnTo>
                    <a:pt x="2689" y="4294"/>
                  </a:lnTo>
                  <a:lnTo>
                    <a:pt x="2562" y="4114"/>
                  </a:lnTo>
                  <a:lnTo>
                    <a:pt x="2454" y="3915"/>
                  </a:lnTo>
                  <a:lnTo>
                    <a:pt x="2219" y="3464"/>
                  </a:lnTo>
                  <a:lnTo>
                    <a:pt x="2075" y="3103"/>
                  </a:lnTo>
                  <a:lnTo>
                    <a:pt x="1931" y="2761"/>
                  </a:lnTo>
                  <a:lnTo>
                    <a:pt x="1768" y="2310"/>
                  </a:lnTo>
                  <a:lnTo>
                    <a:pt x="1714" y="2111"/>
                  </a:lnTo>
                  <a:close/>
                  <a:moveTo>
                    <a:pt x="5845" y="11744"/>
                  </a:moveTo>
                  <a:lnTo>
                    <a:pt x="5936" y="11762"/>
                  </a:lnTo>
                  <a:lnTo>
                    <a:pt x="6008" y="11798"/>
                  </a:lnTo>
                  <a:lnTo>
                    <a:pt x="6062" y="11871"/>
                  </a:lnTo>
                  <a:lnTo>
                    <a:pt x="6116" y="11961"/>
                  </a:lnTo>
                  <a:lnTo>
                    <a:pt x="6152" y="12087"/>
                  </a:lnTo>
                  <a:lnTo>
                    <a:pt x="6188" y="12213"/>
                  </a:lnTo>
                  <a:lnTo>
                    <a:pt x="6206" y="12520"/>
                  </a:lnTo>
                  <a:lnTo>
                    <a:pt x="6188" y="12827"/>
                  </a:lnTo>
                  <a:lnTo>
                    <a:pt x="6170" y="13133"/>
                  </a:lnTo>
                  <a:lnTo>
                    <a:pt x="6134" y="13458"/>
                  </a:lnTo>
                  <a:lnTo>
                    <a:pt x="6080" y="13765"/>
                  </a:lnTo>
                  <a:lnTo>
                    <a:pt x="5972" y="14360"/>
                  </a:lnTo>
                  <a:lnTo>
                    <a:pt x="5882" y="14829"/>
                  </a:lnTo>
                  <a:lnTo>
                    <a:pt x="5809" y="15100"/>
                  </a:lnTo>
                  <a:lnTo>
                    <a:pt x="5791" y="15010"/>
                  </a:lnTo>
                  <a:lnTo>
                    <a:pt x="5647" y="14288"/>
                  </a:lnTo>
                  <a:lnTo>
                    <a:pt x="5557" y="13765"/>
                  </a:lnTo>
                  <a:lnTo>
                    <a:pt x="5503" y="13224"/>
                  </a:lnTo>
                  <a:lnTo>
                    <a:pt x="5485" y="12953"/>
                  </a:lnTo>
                  <a:lnTo>
                    <a:pt x="5467" y="12700"/>
                  </a:lnTo>
                  <a:lnTo>
                    <a:pt x="5467" y="12448"/>
                  </a:lnTo>
                  <a:lnTo>
                    <a:pt x="5485" y="12231"/>
                  </a:lnTo>
                  <a:lnTo>
                    <a:pt x="5539" y="12051"/>
                  </a:lnTo>
                  <a:lnTo>
                    <a:pt x="5593" y="11907"/>
                  </a:lnTo>
                  <a:lnTo>
                    <a:pt x="5629" y="11853"/>
                  </a:lnTo>
                  <a:lnTo>
                    <a:pt x="5683" y="11798"/>
                  </a:lnTo>
                  <a:lnTo>
                    <a:pt x="5719" y="11762"/>
                  </a:lnTo>
                  <a:lnTo>
                    <a:pt x="5791" y="11744"/>
                  </a:lnTo>
                  <a:close/>
                  <a:moveTo>
                    <a:pt x="9291" y="13747"/>
                  </a:moveTo>
                  <a:lnTo>
                    <a:pt x="9363" y="13765"/>
                  </a:lnTo>
                  <a:lnTo>
                    <a:pt x="9435" y="13801"/>
                  </a:lnTo>
                  <a:lnTo>
                    <a:pt x="9490" y="13837"/>
                  </a:lnTo>
                  <a:lnTo>
                    <a:pt x="9526" y="13927"/>
                  </a:lnTo>
                  <a:lnTo>
                    <a:pt x="9544" y="13981"/>
                  </a:lnTo>
                  <a:lnTo>
                    <a:pt x="9544" y="14053"/>
                  </a:lnTo>
                  <a:lnTo>
                    <a:pt x="9526" y="14126"/>
                  </a:lnTo>
                  <a:lnTo>
                    <a:pt x="9490" y="14198"/>
                  </a:lnTo>
                  <a:lnTo>
                    <a:pt x="9435" y="14270"/>
                  </a:lnTo>
                  <a:lnTo>
                    <a:pt x="9381" y="14342"/>
                  </a:lnTo>
                  <a:lnTo>
                    <a:pt x="9219" y="14468"/>
                  </a:lnTo>
                  <a:lnTo>
                    <a:pt x="9020" y="14577"/>
                  </a:lnTo>
                  <a:lnTo>
                    <a:pt x="8804" y="14703"/>
                  </a:lnTo>
                  <a:lnTo>
                    <a:pt x="8551" y="14811"/>
                  </a:lnTo>
                  <a:lnTo>
                    <a:pt x="8299" y="14901"/>
                  </a:lnTo>
                  <a:lnTo>
                    <a:pt x="7776" y="15082"/>
                  </a:lnTo>
                  <a:lnTo>
                    <a:pt x="7325" y="15208"/>
                  </a:lnTo>
                  <a:lnTo>
                    <a:pt x="6874" y="15316"/>
                  </a:lnTo>
                  <a:lnTo>
                    <a:pt x="7162" y="15064"/>
                  </a:lnTo>
                  <a:lnTo>
                    <a:pt x="7469" y="14829"/>
                  </a:lnTo>
                  <a:lnTo>
                    <a:pt x="7830" y="14541"/>
                  </a:lnTo>
                  <a:lnTo>
                    <a:pt x="8227" y="14252"/>
                  </a:lnTo>
                  <a:lnTo>
                    <a:pt x="8624" y="13999"/>
                  </a:lnTo>
                  <a:lnTo>
                    <a:pt x="8804" y="13891"/>
                  </a:lnTo>
                  <a:lnTo>
                    <a:pt x="8984" y="13819"/>
                  </a:lnTo>
                  <a:lnTo>
                    <a:pt x="9147" y="13765"/>
                  </a:lnTo>
                  <a:lnTo>
                    <a:pt x="9291" y="13747"/>
                  </a:lnTo>
                  <a:close/>
                  <a:moveTo>
                    <a:pt x="1426" y="0"/>
                  </a:moveTo>
                  <a:lnTo>
                    <a:pt x="1" y="488"/>
                  </a:lnTo>
                  <a:lnTo>
                    <a:pt x="5394" y="17012"/>
                  </a:lnTo>
                  <a:lnTo>
                    <a:pt x="27710" y="9255"/>
                  </a:lnTo>
                  <a:lnTo>
                    <a:pt x="27565" y="8894"/>
                  </a:lnTo>
                  <a:lnTo>
                    <a:pt x="8046" y="12304"/>
                  </a:lnTo>
                  <a:lnTo>
                    <a:pt x="8118" y="12340"/>
                  </a:lnTo>
                  <a:lnTo>
                    <a:pt x="8155" y="12394"/>
                  </a:lnTo>
                  <a:lnTo>
                    <a:pt x="8191" y="12448"/>
                  </a:lnTo>
                  <a:lnTo>
                    <a:pt x="8209" y="12520"/>
                  </a:lnTo>
                  <a:lnTo>
                    <a:pt x="8227" y="12592"/>
                  </a:lnTo>
                  <a:lnTo>
                    <a:pt x="8209" y="12664"/>
                  </a:lnTo>
                  <a:lnTo>
                    <a:pt x="8173" y="12845"/>
                  </a:lnTo>
                  <a:lnTo>
                    <a:pt x="8100" y="13043"/>
                  </a:lnTo>
                  <a:lnTo>
                    <a:pt x="7974" y="13278"/>
                  </a:lnTo>
                  <a:lnTo>
                    <a:pt x="7848" y="13494"/>
                  </a:lnTo>
                  <a:lnTo>
                    <a:pt x="7686" y="13747"/>
                  </a:lnTo>
                  <a:lnTo>
                    <a:pt x="7307" y="14234"/>
                  </a:lnTo>
                  <a:lnTo>
                    <a:pt x="6928" y="14703"/>
                  </a:lnTo>
                  <a:lnTo>
                    <a:pt x="6603" y="15082"/>
                  </a:lnTo>
                  <a:lnTo>
                    <a:pt x="6333" y="15388"/>
                  </a:lnTo>
                  <a:lnTo>
                    <a:pt x="6080" y="15659"/>
                  </a:lnTo>
                  <a:lnTo>
                    <a:pt x="6260" y="15082"/>
                  </a:lnTo>
                  <a:lnTo>
                    <a:pt x="6459" y="14504"/>
                  </a:lnTo>
                  <a:lnTo>
                    <a:pt x="6729" y="13855"/>
                  </a:lnTo>
                  <a:lnTo>
                    <a:pt x="6802" y="13657"/>
                  </a:lnTo>
                  <a:lnTo>
                    <a:pt x="6928" y="13386"/>
                  </a:lnTo>
                  <a:lnTo>
                    <a:pt x="7072" y="13133"/>
                  </a:lnTo>
                  <a:lnTo>
                    <a:pt x="7198" y="12899"/>
                  </a:lnTo>
                  <a:lnTo>
                    <a:pt x="7343" y="12682"/>
                  </a:lnTo>
                  <a:lnTo>
                    <a:pt x="7487" y="12520"/>
                  </a:lnTo>
                  <a:lnTo>
                    <a:pt x="7631" y="12394"/>
                  </a:lnTo>
                  <a:lnTo>
                    <a:pt x="7704" y="12340"/>
                  </a:lnTo>
                  <a:lnTo>
                    <a:pt x="7776" y="12304"/>
                  </a:lnTo>
                  <a:lnTo>
                    <a:pt x="7848" y="12286"/>
                  </a:lnTo>
                  <a:lnTo>
                    <a:pt x="7902" y="12268"/>
                  </a:lnTo>
                  <a:lnTo>
                    <a:pt x="7974" y="12286"/>
                  </a:lnTo>
                  <a:lnTo>
                    <a:pt x="8046" y="12304"/>
                  </a:lnTo>
                  <a:lnTo>
                    <a:pt x="8046" y="12304"/>
                  </a:lnTo>
                  <a:lnTo>
                    <a:pt x="5918" y="8353"/>
                  </a:lnTo>
                  <a:lnTo>
                    <a:pt x="5827" y="8389"/>
                  </a:lnTo>
                  <a:lnTo>
                    <a:pt x="5629" y="8461"/>
                  </a:lnTo>
                  <a:lnTo>
                    <a:pt x="5431" y="8515"/>
                  </a:lnTo>
                  <a:lnTo>
                    <a:pt x="5214" y="8551"/>
                  </a:lnTo>
                  <a:lnTo>
                    <a:pt x="4763" y="8551"/>
                  </a:lnTo>
                  <a:lnTo>
                    <a:pt x="4529" y="8515"/>
                  </a:lnTo>
                  <a:lnTo>
                    <a:pt x="4294" y="8443"/>
                  </a:lnTo>
                  <a:lnTo>
                    <a:pt x="4060" y="8371"/>
                  </a:lnTo>
                  <a:lnTo>
                    <a:pt x="3933" y="8317"/>
                  </a:lnTo>
                  <a:lnTo>
                    <a:pt x="3663" y="8172"/>
                  </a:lnTo>
                  <a:lnTo>
                    <a:pt x="3681" y="8118"/>
                  </a:lnTo>
                  <a:lnTo>
                    <a:pt x="3753" y="7974"/>
                  </a:lnTo>
                  <a:lnTo>
                    <a:pt x="3825" y="7848"/>
                  </a:lnTo>
                  <a:lnTo>
                    <a:pt x="3915" y="7703"/>
                  </a:lnTo>
                  <a:lnTo>
                    <a:pt x="4041" y="7541"/>
                  </a:lnTo>
                  <a:lnTo>
                    <a:pt x="4186" y="7379"/>
                  </a:lnTo>
                  <a:lnTo>
                    <a:pt x="4366" y="7216"/>
                  </a:lnTo>
                  <a:lnTo>
                    <a:pt x="4565" y="7072"/>
                  </a:lnTo>
                  <a:lnTo>
                    <a:pt x="4817" y="6928"/>
                  </a:lnTo>
                  <a:lnTo>
                    <a:pt x="5106" y="6819"/>
                  </a:lnTo>
                  <a:lnTo>
                    <a:pt x="2707" y="2382"/>
                  </a:lnTo>
                  <a:lnTo>
                    <a:pt x="2400" y="2165"/>
                  </a:lnTo>
                  <a:lnTo>
                    <a:pt x="1967" y="1859"/>
                  </a:lnTo>
                  <a:lnTo>
                    <a:pt x="1624" y="1588"/>
                  </a:lnTo>
                  <a:lnTo>
                    <a:pt x="1317" y="1335"/>
                  </a:lnTo>
                  <a:lnTo>
                    <a:pt x="1317" y="1335"/>
                  </a:lnTo>
                  <a:lnTo>
                    <a:pt x="1588" y="1408"/>
                  </a:lnTo>
                  <a:lnTo>
                    <a:pt x="2274" y="1570"/>
                  </a:lnTo>
                  <a:lnTo>
                    <a:pt x="2003" y="1047"/>
                  </a:lnTo>
                  <a:lnTo>
                    <a:pt x="1895" y="1047"/>
                  </a:lnTo>
                  <a:lnTo>
                    <a:pt x="1841" y="1029"/>
                  </a:lnTo>
                  <a:lnTo>
                    <a:pt x="1967" y="993"/>
                  </a:lnTo>
                  <a:lnTo>
                    <a:pt x="142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9"/>
            <p:cNvSpPr/>
            <p:nvPr/>
          </p:nvSpPr>
          <p:spPr>
            <a:xfrm>
              <a:off x="4739106" y="-1854264"/>
              <a:ext cx="70595" cy="41522"/>
            </a:xfrm>
            <a:custGeom>
              <a:rect b="b" l="l" r="r" t="t"/>
              <a:pathLst>
                <a:path extrusionOk="0" fill="none" h="1571" w="2671">
                  <a:moveTo>
                    <a:pt x="1" y="1570"/>
                  </a:moveTo>
                  <a:lnTo>
                    <a:pt x="1" y="1570"/>
                  </a:lnTo>
                  <a:lnTo>
                    <a:pt x="289" y="1318"/>
                  </a:lnTo>
                  <a:lnTo>
                    <a:pt x="596" y="1083"/>
                  </a:lnTo>
                  <a:lnTo>
                    <a:pt x="957" y="795"/>
                  </a:lnTo>
                  <a:lnTo>
                    <a:pt x="1354" y="506"/>
                  </a:lnTo>
                  <a:lnTo>
                    <a:pt x="1751" y="253"/>
                  </a:lnTo>
                  <a:lnTo>
                    <a:pt x="1931" y="145"/>
                  </a:lnTo>
                  <a:lnTo>
                    <a:pt x="2111" y="73"/>
                  </a:lnTo>
                  <a:lnTo>
                    <a:pt x="2274" y="19"/>
                  </a:lnTo>
                  <a:lnTo>
                    <a:pt x="2418" y="1"/>
                  </a:lnTo>
                  <a:lnTo>
                    <a:pt x="2418" y="1"/>
                  </a:lnTo>
                  <a:lnTo>
                    <a:pt x="2490" y="19"/>
                  </a:lnTo>
                  <a:lnTo>
                    <a:pt x="2562" y="55"/>
                  </a:lnTo>
                  <a:lnTo>
                    <a:pt x="2617" y="91"/>
                  </a:lnTo>
                  <a:lnTo>
                    <a:pt x="2653" y="181"/>
                  </a:lnTo>
                  <a:lnTo>
                    <a:pt x="2653" y="181"/>
                  </a:lnTo>
                  <a:lnTo>
                    <a:pt x="2671" y="235"/>
                  </a:lnTo>
                  <a:lnTo>
                    <a:pt x="2671" y="307"/>
                  </a:lnTo>
                  <a:lnTo>
                    <a:pt x="2653" y="380"/>
                  </a:lnTo>
                  <a:lnTo>
                    <a:pt x="2617" y="452"/>
                  </a:lnTo>
                  <a:lnTo>
                    <a:pt x="2562" y="524"/>
                  </a:lnTo>
                  <a:lnTo>
                    <a:pt x="2508" y="596"/>
                  </a:lnTo>
                  <a:lnTo>
                    <a:pt x="2346" y="722"/>
                  </a:lnTo>
                  <a:lnTo>
                    <a:pt x="2147" y="831"/>
                  </a:lnTo>
                  <a:lnTo>
                    <a:pt x="1931" y="957"/>
                  </a:lnTo>
                  <a:lnTo>
                    <a:pt x="1678" y="1065"/>
                  </a:lnTo>
                  <a:lnTo>
                    <a:pt x="1426" y="1155"/>
                  </a:lnTo>
                  <a:lnTo>
                    <a:pt x="903" y="1336"/>
                  </a:lnTo>
                  <a:lnTo>
                    <a:pt x="452" y="1462"/>
                  </a:lnTo>
                  <a:lnTo>
                    <a:pt x="1" y="157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9"/>
            <p:cNvSpPr/>
            <p:nvPr/>
          </p:nvSpPr>
          <p:spPr>
            <a:xfrm>
              <a:off x="4718120" y="-1893355"/>
              <a:ext cx="56772" cy="89651"/>
            </a:xfrm>
            <a:custGeom>
              <a:rect b="b" l="l" r="r" t="t"/>
              <a:pathLst>
                <a:path extrusionOk="0" fill="none" h="3392" w="2148">
                  <a:moveTo>
                    <a:pt x="723" y="1390"/>
                  </a:moveTo>
                  <a:lnTo>
                    <a:pt x="723" y="1390"/>
                  </a:lnTo>
                  <a:lnTo>
                    <a:pt x="849" y="1119"/>
                  </a:lnTo>
                  <a:lnTo>
                    <a:pt x="993" y="866"/>
                  </a:lnTo>
                  <a:lnTo>
                    <a:pt x="1119" y="632"/>
                  </a:lnTo>
                  <a:lnTo>
                    <a:pt x="1264" y="415"/>
                  </a:lnTo>
                  <a:lnTo>
                    <a:pt x="1408" y="253"/>
                  </a:lnTo>
                  <a:lnTo>
                    <a:pt x="1552" y="127"/>
                  </a:lnTo>
                  <a:lnTo>
                    <a:pt x="1625" y="73"/>
                  </a:lnTo>
                  <a:lnTo>
                    <a:pt x="1697" y="37"/>
                  </a:lnTo>
                  <a:lnTo>
                    <a:pt x="1769" y="19"/>
                  </a:lnTo>
                  <a:lnTo>
                    <a:pt x="1823" y="1"/>
                  </a:lnTo>
                  <a:lnTo>
                    <a:pt x="1823" y="1"/>
                  </a:lnTo>
                  <a:lnTo>
                    <a:pt x="1895" y="19"/>
                  </a:lnTo>
                  <a:lnTo>
                    <a:pt x="1967" y="37"/>
                  </a:lnTo>
                  <a:lnTo>
                    <a:pt x="1967" y="37"/>
                  </a:lnTo>
                  <a:lnTo>
                    <a:pt x="2039" y="73"/>
                  </a:lnTo>
                  <a:lnTo>
                    <a:pt x="2076" y="127"/>
                  </a:lnTo>
                  <a:lnTo>
                    <a:pt x="2112" y="181"/>
                  </a:lnTo>
                  <a:lnTo>
                    <a:pt x="2130" y="253"/>
                  </a:lnTo>
                  <a:lnTo>
                    <a:pt x="2148" y="325"/>
                  </a:lnTo>
                  <a:lnTo>
                    <a:pt x="2130" y="397"/>
                  </a:lnTo>
                  <a:lnTo>
                    <a:pt x="2094" y="578"/>
                  </a:lnTo>
                  <a:lnTo>
                    <a:pt x="2021" y="776"/>
                  </a:lnTo>
                  <a:lnTo>
                    <a:pt x="1895" y="1011"/>
                  </a:lnTo>
                  <a:lnTo>
                    <a:pt x="1769" y="1227"/>
                  </a:lnTo>
                  <a:lnTo>
                    <a:pt x="1607" y="1480"/>
                  </a:lnTo>
                  <a:lnTo>
                    <a:pt x="1607" y="1480"/>
                  </a:lnTo>
                  <a:lnTo>
                    <a:pt x="1228" y="1967"/>
                  </a:lnTo>
                  <a:lnTo>
                    <a:pt x="849" y="2436"/>
                  </a:lnTo>
                  <a:lnTo>
                    <a:pt x="849" y="2436"/>
                  </a:lnTo>
                  <a:lnTo>
                    <a:pt x="524" y="2815"/>
                  </a:lnTo>
                  <a:lnTo>
                    <a:pt x="254" y="3121"/>
                  </a:lnTo>
                  <a:lnTo>
                    <a:pt x="1" y="3392"/>
                  </a:lnTo>
                  <a:lnTo>
                    <a:pt x="1" y="3392"/>
                  </a:lnTo>
                  <a:lnTo>
                    <a:pt x="181" y="2815"/>
                  </a:lnTo>
                  <a:lnTo>
                    <a:pt x="380" y="2237"/>
                  </a:lnTo>
                  <a:lnTo>
                    <a:pt x="650" y="1588"/>
                  </a:lnTo>
                  <a:lnTo>
                    <a:pt x="650" y="1588"/>
                  </a:lnTo>
                  <a:lnTo>
                    <a:pt x="723" y="139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9"/>
            <p:cNvSpPr/>
            <p:nvPr/>
          </p:nvSpPr>
          <p:spPr>
            <a:xfrm>
              <a:off x="4701918" y="-1907178"/>
              <a:ext cx="19585" cy="88699"/>
            </a:xfrm>
            <a:custGeom>
              <a:rect b="b" l="l" r="r" t="t"/>
              <a:pathLst>
                <a:path extrusionOk="0" fill="none" h="3356" w="741">
                  <a:moveTo>
                    <a:pt x="325" y="0"/>
                  </a:moveTo>
                  <a:lnTo>
                    <a:pt x="325" y="0"/>
                  </a:lnTo>
                  <a:lnTo>
                    <a:pt x="379" y="0"/>
                  </a:lnTo>
                  <a:lnTo>
                    <a:pt x="379" y="0"/>
                  </a:lnTo>
                  <a:lnTo>
                    <a:pt x="379" y="0"/>
                  </a:lnTo>
                  <a:lnTo>
                    <a:pt x="379" y="0"/>
                  </a:lnTo>
                  <a:lnTo>
                    <a:pt x="470" y="18"/>
                  </a:lnTo>
                  <a:lnTo>
                    <a:pt x="542" y="54"/>
                  </a:lnTo>
                  <a:lnTo>
                    <a:pt x="596" y="127"/>
                  </a:lnTo>
                  <a:lnTo>
                    <a:pt x="650" y="217"/>
                  </a:lnTo>
                  <a:lnTo>
                    <a:pt x="686" y="343"/>
                  </a:lnTo>
                  <a:lnTo>
                    <a:pt x="722" y="469"/>
                  </a:lnTo>
                  <a:lnTo>
                    <a:pt x="740" y="776"/>
                  </a:lnTo>
                  <a:lnTo>
                    <a:pt x="740" y="776"/>
                  </a:lnTo>
                  <a:lnTo>
                    <a:pt x="722" y="1083"/>
                  </a:lnTo>
                  <a:lnTo>
                    <a:pt x="704" y="1389"/>
                  </a:lnTo>
                  <a:lnTo>
                    <a:pt x="668" y="1714"/>
                  </a:lnTo>
                  <a:lnTo>
                    <a:pt x="614" y="2021"/>
                  </a:lnTo>
                  <a:lnTo>
                    <a:pt x="506" y="2616"/>
                  </a:lnTo>
                  <a:lnTo>
                    <a:pt x="416" y="3085"/>
                  </a:lnTo>
                  <a:lnTo>
                    <a:pt x="416" y="3085"/>
                  </a:lnTo>
                  <a:lnTo>
                    <a:pt x="343" y="3356"/>
                  </a:lnTo>
                  <a:lnTo>
                    <a:pt x="343" y="3356"/>
                  </a:lnTo>
                  <a:lnTo>
                    <a:pt x="325" y="3266"/>
                  </a:lnTo>
                  <a:lnTo>
                    <a:pt x="325" y="3266"/>
                  </a:lnTo>
                  <a:lnTo>
                    <a:pt x="181" y="2544"/>
                  </a:lnTo>
                  <a:lnTo>
                    <a:pt x="91" y="2021"/>
                  </a:lnTo>
                  <a:lnTo>
                    <a:pt x="37" y="1480"/>
                  </a:lnTo>
                  <a:lnTo>
                    <a:pt x="19" y="1209"/>
                  </a:lnTo>
                  <a:lnTo>
                    <a:pt x="1" y="956"/>
                  </a:lnTo>
                  <a:lnTo>
                    <a:pt x="1" y="704"/>
                  </a:lnTo>
                  <a:lnTo>
                    <a:pt x="19" y="487"/>
                  </a:lnTo>
                  <a:lnTo>
                    <a:pt x="73" y="307"/>
                  </a:lnTo>
                  <a:lnTo>
                    <a:pt x="127" y="163"/>
                  </a:lnTo>
                  <a:lnTo>
                    <a:pt x="163" y="109"/>
                  </a:lnTo>
                  <a:lnTo>
                    <a:pt x="217" y="54"/>
                  </a:lnTo>
                  <a:lnTo>
                    <a:pt x="253" y="18"/>
                  </a:lnTo>
                  <a:lnTo>
                    <a:pt x="325"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9"/>
            <p:cNvSpPr/>
            <p:nvPr/>
          </p:nvSpPr>
          <p:spPr>
            <a:xfrm>
              <a:off x="4602751" y="-2161782"/>
              <a:ext cx="46279" cy="67714"/>
            </a:xfrm>
            <a:custGeom>
              <a:rect b="b" l="l" r="r" t="t"/>
              <a:pathLst>
                <a:path extrusionOk="0" fill="none" h="2562" w="1751">
                  <a:moveTo>
                    <a:pt x="54" y="199"/>
                  </a:moveTo>
                  <a:lnTo>
                    <a:pt x="54" y="199"/>
                  </a:lnTo>
                  <a:lnTo>
                    <a:pt x="0" y="0"/>
                  </a:lnTo>
                  <a:lnTo>
                    <a:pt x="0" y="0"/>
                  </a:lnTo>
                  <a:lnTo>
                    <a:pt x="181" y="162"/>
                  </a:lnTo>
                  <a:lnTo>
                    <a:pt x="181" y="162"/>
                  </a:lnTo>
                  <a:lnTo>
                    <a:pt x="668" y="686"/>
                  </a:lnTo>
                  <a:lnTo>
                    <a:pt x="668" y="686"/>
                  </a:lnTo>
                  <a:lnTo>
                    <a:pt x="920" y="974"/>
                  </a:lnTo>
                  <a:lnTo>
                    <a:pt x="1173" y="1281"/>
                  </a:lnTo>
                  <a:lnTo>
                    <a:pt x="1407" y="1570"/>
                  </a:lnTo>
                  <a:lnTo>
                    <a:pt x="1588" y="1876"/>
                  </a:lnTo>
                  <a:lnTo>
                    <a:pt x="1588" y="1876"/>
                  </a:lnTo>
                  <a:lnTo>
                    <a:pt x="1696" y="2093"/>
                  </a:lnTo>
                  <a:lnTo>
                    <a:pt x="1732" y="2201"/>
                  </a:lnTo>
                  <a:lnTo>
                    <a:pt x="1750" y="2291"/>
                  </a:lnTo>
                  <a:lnTo>
                    <a:pt x="1750" y="2363"/>
                  </a:lnTo>
                  <a:lnTo>
                    <a:pt x="1714" y="2435"/>
                  </a:lnTo>
                  <a:lnTo>
                    <a:pt x="1678" y="2490"/>
                  </a:lnTo>
                  <a:lnTo>
                    <a:pt x="1606" y="2526"/>
                  </a:lnTo>
                  <a:lnTo>
                    <a:pt x="1606" y="2526"/>
                  </a:lnTo>
                  <a:lnTo>
                    <a:pt x="1552" y="2544"/>
                  </a:lnTo>
                  <a:lnTo>
                    <a:pt x="1480" y="2562"/>
                  </a:lnTo>
                  <a:lnTo>
                    <a:pt x="1480" y="2562"/>
                  </a:lnTo>
                  <a:lnTo>
                    <a:pt x="1426" y="2544"/>
                  </a:lnTo>
                  <a:lnTo>
                    <a:pt x="1353" y="2526"/>
                  </a:lnTo>
                  <a:lnTo>
                    <a:pt x="1227" y="2454"/>
                  </a:lnTo>
                  <a:lnTo>
                    <a:pt x="1101" y="2345"/>
                  </a:lnTo>
                  <a:lnTo>
                    <a:pt x="975" y="2183"/>
                  </a:lnTo>
                  <a:lnTo>
                    <a:pt x="848" y="2003"/>
                  </a:lnTo>
                  <a:lnTo>
                    <a:pt x="740" y="1804"/>
                  </a:lnTo>
                  <a:lnTo>
                    <a:pt x="505" y="1353"/>
                  </a:lnTo>
                  <a:lnTo>
                    <a:pt x="505" y="1353"/>
                  </a:lnTo>
                  <a:lnTo>
                    <a:pt x="361" y="992"/>
                  </a:lnTo>
                  <a:lnTo>
                    <a:pt x="217" y="650"/>
                  </a:lnTo>
                  <a:lnTo>
                    <a:pt x="217" y="650"/>
                  </a:lnTo>
                  <a:lnTo>
                    <a:pt x="54" y="199"/>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9"/>
            <p:cNvSpPr/>
            <p:nvPr/>
          </p:nvSpPr>
          <p:spPr>
            <a:xfrm>
              <a:off x="4557450" y="-2217577"/>
              <a:ext cx="732375" cy="449627"/>
            </a:xfrm>
            <a:custGeom>
              <a:rect b="b" l="l" r="r" t="t"/>
              <a:pathLst>
                <a:path extrusionOk="0" fill="none" h="17012" w="27710">
                  <a:moveTo>
                    <a:pt x="1426" y="0"/>
                  </a:moveTo>
                  <a:lnTo>
                    <a:pt x="1426" y="0"/>
                  </a:lnTo>
                  <a:lnTo>
                    <a:pt x="1" y="488"/>
                  </a:lnTo>
                  <a:lnTo>
                    <a:pt x="5394" y="17012"/>
                  </a:lnTo>
                  <a:lnTo>
                    <a:pt x="27710" y="9255"/>
                  </a:lnTo>
                  <a:lnTo>
                    <a:pt x="27565" y="8894"/>
                  </a:lnTo>
                  <a:lnTo>
                    <a:pt x="8046" y="12304"/>
                  </a:lnTo>
                  <a:lnTo>
                    <a:pt x="5918" y="8353"/>
                  </a:lnTo>
                  <a:lnTo>
                    <a:pt x="5918" y="8353"/>
                  </a:lnTo>
                  <a:lnTo>
                    <a:pt x="5918" y="8353"/>
                  </a:lnTo>
                  <a:lnTo>
                    <a:pt x="5827" y="8389"/>
                  </a:lnTo>
                  <a:lnTo>
                    <a:pt x="5827" y="8389"/>
                  </a:lnTo>
                  <a:lnTo>
                    <a:pt x="5629" y="8461"/>
                  </a:lnTo>
                  <a:lnTo>
                    <a:pt x="5431" y="8515"/>
                  </a:lnTo>
                  <a:lnTo>
                    <a:pt x="5214" y="8551"/>
                  </a:lnTo>
                  <a:lnTo>
                    <a:pt x="4980" y="8551"/>
                  </a:lnTo>
                  <a:lnTo>
                    <a:pt x="4980" y="8551"/>
                  </a:lnTo>
                  <a:lnTo>
                    <a:pt x="4763" y="8551"/>
                  </a:lnTo>
                  <a:lnTo>
                    <a:pt x="4529" y="8515"/>
                  </a:lnTo>
                  <a:lnTo>
                    <a:pt x="4294" y="8443"/>
                  </a:lnTo>
                  <a:lnTo>
                    <a:pt x="4060" y="8371"/>
                  </a:lnTo>
                  <a:lnTo>
                    <a:pt x="4060" y="8371"/>
                  </a:lnTo>
                  <a:lnTo>
                    <a:pt x="3933" y="8317"/>
                  </a:lnTo>
                  <a:lnTo>
                    <a:pt x="3933" y="8317"/>
                  </a:lnTo>
                  <a:lnTo>
                    <a:pt x="3663" y="8172"/>
                  </a:lnTo>
                  <a:lnTo>
                    <a:pt x="3663" y="8172"/>
                  </a:lnTo>
                  <a:lnTo>
                    <a:pt x="3681" y="8118"/>
                  </a:lnTo>
                  <a:lnTo>
                    <a:pt x="3753" y="7974"/>
                  </a:lnTo>
                  <a:lnTo>
                    <a:pt x="3753" y="7974"/>
                  </a:lnTo>
                  <a:lnTo>
                    <a:pt x="3825" y="7848"/>
                  </a:lnTo>
                  <a:lnTo>
                    <a:pt x="3915" y="7703"/>
                  </a:lnTo>
                  <a:lnTo>
                    <a:pt x="4041" y="7541"/>
                  </a:lnTo>
                  <a:lnTo>
                    <a:pt x="4186" y="7379"/>
                  </a:lnTo>
                  <a:lnTo>
                    <a:pt x="4366" y="7216"/>
                  </a:lnTo>
                  <a:lnTo>
                    <a:pt x="4565" y="7072"/>
                  </a:lnTo>
                  <a:lnTo>
                    <a:pt x="4817" y="6928"/>
                  </a:lnTo>
                  <a:lnTo>
                    <a:pt x="5106" y="6819"/>
                  </a:lnTo>
                  <a:lnTo>
                    <a:pt x="5106" y="6819"/>
                  </a:lnTo>
                  <a:lnTo>
                    <a:pt x="2707" y="2382"/>
                  </a:lnTo>
                  <a:lnTo>
                    <a:pt x="2707" y="2382"/>
                  </a:lnTo>
                  <a:lnTo>
                    <a:pt x="2707" y="2382"/>
                  </a:lnTo>
                  <a:lnTo>
                    <a:pt x="2400" y="2165"/>
                  </a:lnTo>
                  <a:lnTo>
                    <a:pt x="2400" y="2165"/>
                  </a:lnTo>
                  <a:lnTo>
                    <a:pt x="1967" y="1859"/>
                  </a:lnTo>
                  <a:lnTo>
                    <a:pt x="1624" y="1588"/>
                  </a:lnTo>
                  <a:lnTo>
                    <a:pt x="1317" y="1335"/>
                  </a:lnTo>
                  <a:lnTo>
                    <a:pt x="1317" y="1335"/>
                  </a:lnTo>
                  <a:lnTo>
                    <a:pt x="1588" y="1408"/>
                  </a:lnTo>
                  <a:lnTo>
                    <a:pt x="2274" y="1570"/>
                  </a:lnTo>
                  <a:lnTo>
                    <a:pt x="2274" y="1570"/>
                  </a:lnTo>
                  <a:lnTo>
                    <a:pt x="2003" y="1047"/>
                  </a:lnTo>
                  <a:lnTo>
                    <a:pt x="2003" y="1047"/>
                  </a:lnTo>
                  <a:lnTo>
                    <a:pt x="2003" y="1047"/>
                  </a:lnTo>
                  <a:lnTo>
                    <a:pt x="1895" y="1047"/>
                  </a:lnTo>
                  <a:lnTo>
                    <a:pt x="1895" y="1047"/>
                  </a:lnTo>
                  <a:lnTo>
                    <a:pt x="1841" y="1029"/>
                  </a:lnTo>
                  <a:lnTo>
                    <a:pt x="1841" y="1029"/>
                  </a:lnTo>
                  <a:lnTo>
                    <a:pt x="1967" y="993"/>
                  </a:lnTo>
                  <a:lnTo>
                    <a:pt x="1967" y="993"/>
                  </a:lnTo>
                  <a:lnTo>
                    <a:pt x="1426"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9"/>
            <p:cNvSpPr/>
            <p:nvPr/>
          </p:nvSpPr>
          <p:spPr>
            <a:xfrm>
              <a:off x="2932058" y="-1789879"/>
              <a:ext cx="4308" cy="2881"/>
            </a:xfrm>
            <a:custGeom>
              <a:rect b="b" l="l" r="r" t="t"/>
              <a:pathLst>
                <a:path extrusionOk="0" h="109" w="163">
                  <a:moveTo>
                    <a:pt x="0" y="0"/>
                  </a:moveTo>
                  <a:lnTo>
                    <a:pt x="90" y="108"/>
                  </a:lnTo>
                  <a:lnTo>
                    <a:pt x="162" y="90"/>
                  </a:lnTo>
                  <a:lnTo>
                    <a:pt x="144" y="54"/>
                  </a:lnTo>
                  <a:lnTo>
                    <a:pt x="0"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9"/>
            <p:cNvSpPr/>
            <p:nvPr/>
          </p:nvSpPr>
          <p:spPr>
            <a:xfrm>
              <a:off x="2932058" y="-1789879"/>
              <a:ext cx="4308" cy="2881"/>
            </a:xfrm>
            <a:custGeom>
              <a:rect b="b" l="l" r="r" t="t"/>
              <a:pathLst>
                <a:path extrusionOk="0" fill="none" h="109" w="163">
                  <a:moveTo>
                    <a:pt x="0" y="0"/>
                  </a:moveTo>
                  <a:lnTo>
                    <a:pt x="0" y="0"/>
                  </a:lnTo>
                  <a:lnTo>
                    <a:pt x="90" y="108"/>
                  </a:lnTo>
                  <a:lnTo>
                    <a:pt x="162" y="90"/>
                  </a:lnTo>
                  <a:lnTo>
                    <a:pt x="144" y="54"/>
                  </a:lnTo>
                  <a:lnTo>
                    <a:pt x="144" y="54"/>
                  </a:lnTo>
                  <a:lnTo>
                    <a:pt x="144" y="54"/>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9"/>
            <p:cNvSpPr/>
            <p:nvPr/>
          </p:nvSpPr>
          <p:spPr>
            <a:xfrm>
              <a:off x="2934437" y="-1787501"/>
              <a:ext cx="9065" cy="9568"/>
            </a:xfrm>
            <a:custGeom>
              <a:rect b="b" l="l" r="r" t="t"/>
              <a:pathLst>
                <a:path extrusionOk="0" h="362" w="343">
                  <a:moveTo>
                    <a:pt x="72" y="0"/>
                  </a:moveTo>
                  <a:lnTo>
                    <a:pt x="0" y="18"/>
                  </a:lnTo>
                  <a:lnTo>
                    <a:pt x="343" y="361"/>
                  </a:lnTo>
                  <a:lnTo>
                    <a:pt x="7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9"/>
            <p:cNvSpPr/>
            <p:nvPr/>
          </p:nvSpPr>
          <p:spPr>
            <a:xfrm>
              <a:off x="2934437" y="-1787501"/>
              <a:ext cx="9065" cy="9568"/>
            </a:xfrm>
            <a:custGeom>
              <a:rect b="b" l="l" r="r" t="t"/>
              <a:pathLst>
                <a:path extrusionOk="0" fill="none" h="362" w="343">
                  <a:moveTo>
                    <a:pt x="72" y="0"/>
                  </a:moveTo>
                  <a:lnTo>
                    <a:pt x="0" y="18"/>
                  </a:lnTo>
                  <a:lnTo>
                    <a:pt x="0" y="18"/>
                  </a:lnTo>
                  <a:lnTo>
                    <a:pt x="343" y="361"/>
                  </a:lnTo>
                  <a:lnTo>
                    <a:pt x="343" y="361"/>
                  </a:lnTo>
                  <a:lnTo>
                    <a:pt x="72"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9"/>
            <p:cNvSpPr/>
            <p:nvPr/>
          </p:nvSpPr>
          <p:spPr>
            <a:xfrm>
              <a:off x="2941573" y="-1758427"/>
              <a:ext cx="35310" cy="62983"/>
            </a:xfrm>
            <a:custGeom>
              <a:rect b="b" l="l" r="r" t="t"/>
              <a:pathLst>
                <a:path extrusionOk="0" h="2383" w="1336">
                  <a:moveTo>
                    <a:pt x="217" y="1"/>
                  </a:moveTo>
                  <a:lnTo>
                    <a:pt x="1" y="19"/>
                  </a:lnTo>
                  <a:lnTo>
                    <a:pt x="91" y="434"/>
                  </a:lnTo>
                  <a:lnTo>
                    <a:pt x="596" y="560"/>
                  </a:lnTo>
                  <a:lnTo>
                    <a:pt x="217" y="1"/>
                  </a:lnTo>
                  <a:close/>
                  <a:moveTo>
                    <a:pt x="271" y="1137"/>
                  </a:moveTo>
                  <a:lnTo>
                    <a:pt x="344" y="1372"/>
                  </a:lnTo>
                  <a:lnTo>
                    <a:pt x="434" y="1588"/>
                  </a:lnTo>
                  <a:lnTo>
                    <a:pt x="524" y="1805"/>
                  </a:lnTo>
                  <a:lnTo>
                    <a:pt x="614" y="2003"/>
                  </a:lnTo>
                  <a:lnTo>
                    <a:pt x="722" y="2147"/>
                  </a:lnTo>
                  <a:lnTo>
                    <a:pt x="849" y="2274"/>
                  </a:lnTo>
                  <a:lnTo>
                    <a:pt x="903" y="2310"/>
                  </a:lnTo>
                  <a:lnTo>
                    <a:pt x="957" y="2346"/>
                  </a:lnTo>
                  <a:lnTo>
                    <a:pt x="1029" y="2364"/>
                  </a:lnTo>
                  <a:lnTo>
                    <a:pt x="1083" y="2382"/>
                  </a:lnTo>
                  <a:lnTo>
                    <a:pt x="1155" y="2364"/>
                  </a:lnTo>
                  <a:lnTo>
                    <a:pt x="1246" y="2328"/>
                  </a:lnTo>
                  <a:lnTo>
                    <a:pt x="1300" y="2292"/>
                  </a:lnTo>
                  <a:lnTo>
                    <a:pt x="1318" y="2220"/>
                  </a:lnTo>
                  <a:lnTo>
                    <a:pt x="1336" y="2147"/>
                  </a:lnTo>
                  <a:lnTo>
                    <a:pt x="1336" y="2057"/>
                  </a:lnTo>
                  <a:lnTo>
                    <a:pt x="1318" y="1949"/>
                  </a:lnTo>
                  <a:lnTo>
                    <a:pt x="1246" y="1715"/>
                  </a:lnTo>
                  <a:lnTo>
                    <a:pt x="1029" y="1570"/>
                  </a:lnTo>
                  <a:lnTo>
                    <a:pt x="795" y="1408"/>
                  </a:lnTo>
                  <a:lnTo>
                    <a:pt x="271" y="113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9"/>
            <p:cNvSpPr/>
            <p:nvPr/>
          </p:nvSpPr>
          <p:spPr>
            <a:xfrm>
              <a:off x="2948735" y="-1728376"/>
              <a:ext cx="28148" cy="32932"/>
            </a:xfrm>
            <a:custGeom>
              <a:rect b="b" l="l" r="r" t="t"/>
              <a:pathLst>
                <a:path extrusionOk="0" fill="none" h="1246" w="1065">
                  <a:moveTo>
                    <a:pt x="0" y="0"/>
                  </a:moveTo>
                  <a:lnTo>
                    <a:pt x="0" y="0"/>
                  </a:lnTo>
                  <a:lnTo>
                    <a:pt x="73" y="235"/>
                  </a:lnTo>
                  <a:lnTo>
                    <a:pt x="163" y="451"/>
                  </a:lnTo>
                  <a:lnTo>
                    <a:pt x="253" y="668"/>
                  </a:lnTo>
                  <a:lnTo>
                    <a:pt x="343" y="866"/>
                  </a:lnTo>
                  <a:lnTo>
                    <a:pt x="451" y="1010"/>
                  </a:lnTo>
                  <a:lnTo>
                    <a:pt x="578" y="1137"/>
                  </a:lnTo>
                  <a:lnTo>
                    <a:pt x="632" y="1173"/>
                  </a:lnTo>
                  <a:lnTo>
                    <a:pt x="686" y="1209"/>
                  </a:lnTo>
                  <a:lnTo>
                    <a:pt x="758" y="1227"/>
                  </a:lnTo>
                  <a:lnTo>
                    <a:pt x="812" y="1245"/>
                  </a:lnTo>
                  <a:lnTo>
                    <a:pt x="812" y="1245"/>
                  </a:lnTo>
                  <a:lnTo>
                    <a:pt x="884" y="1227"/>
                  </a:lnTo>
                  <a:lnTo>
                    <a:pt x="884" y="1227"/>
                  </a:lnTo>
                  <a:lnTo>
                    <a:pt x="975" y="1191"/>
                  </a:lnTo>
                  <a:lnTo>
                    <a:pt x="1029" y="1155"/>
                  </a:lnTo>
                  <a:lnTo>
                    <a:pt x="1047" y="1083"/>
                  </a:lnTo>
                  <a:lnTo>
                    <a:pt x="1065" y="1010"/>
                  </a:lnTo>
                  <a:lnTo>
                    <a:pt x="1065" y="920"/>
                  </a:lnTo>
                  <a:lnTo>
                    <a:pt x="1047" y="812"/>
                  </a:lnTo>
                  <a:lnTo>
                    <a:pt x="975" y="578"/>
                  </a:lnTo>
                  <a:lnTo>
                    <a:pt x="975" y="578"/>
                  </a:lnTo>
                  <a:lnTo>
                    <a:pt x="758" y="433"/>
                  </a:lnTo>
                  <a:lnTo>
                    <a:pt x="524" y="271"/>
                  </a:lnTo>
                  <a:lnTo>
                    <a:pt x="0"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9"/>
            <p:cNvSpPr/>
            <p:nvPr/>
          </p:nvSpPr>
          <p:spPr>
            <a:xfrm>
              <a:off x="2941573" y="-1758427"/>
              <a:ext cx="15779" cy="14801"/>
            </a:xfrm>
            <a:custGeom>
              <a:rect b="b" l="l" r="r" t="t"/>
              <a:pathLst>
                <a:path extrusionOk="0" fill="none" h="560" w="597">
                  <a:moveTo>
                    <a:pt x="217" y="1"/>
                  </a:moveTo>
                  <a:lnTo>
                    <a:pt x="217" y="1"/>
                  </a:lnTo>
                  <a:lnTo>
                    <a:pt x="1" y="19"/>
                  </a:lnTo>
                  <a:lnTo>
                    <a:pt x="1" y="19"/>
                  </a:lnTo>
                  <a:lnTo>
                    <a:pt x="91" y="434"/>
                  </a:lnTo>
                  <a:lnTo>
                    <a:pt x="91" y="434"/>
                  </a:lnTo>
                  <a:lnTo>
                    <a:pt x="596" y="560"/>
                  </a:lnTo>
                  <a:lnTo>
                    <a:pt x="596" y="560"/>
                  </a:lnTo>
                  <a:lnTo>
                    <a:pt x="217"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9"/>
            <p:cNvSpPr/>
            <p:nvPr/>
          </p:nvSpPr>
          <p:spPr>
            <a:xfrm>
              <a:off x="2939670" y="-1767969"/>
              <a:ext cx="125913" cy="179777"/>
            </a:xfrm>
            <a:custGeom>
              <a:rect b="b" l="l" r="r" t="t"/>
              <a:pathLst>
                <a:path extrusionOk="0" h="6802" w="4764">
                  <a:moveTo>
                    <a:pt x="1" y="1"/>
                  </a:moveTo>
                  <a:lnTo>
                    <a:pt x="73" y="380"/>
                  </a:lnTo>
                  <a:lnTo>
                    <a:pt x="289" y="362"/>
                  </a:lnTo>
                  <a:lnTo>
                    <a:pt x="1" y="1"/>
                  </a:lnTo>
                  <a:close/>
                  <a:moveTo>
                    <a:pt x="163" y="795"/>
                  </a:moveTo>
                  <a:lnTo>
                    <a:pt x="235" y="1137"/>
                  </a:lnTo>
                  <a:lnTo>
                    <a:pt x="343" y="1498"/>
                  </a:lnTo>
                  <a:lnTo>
                    <a:pt x="867" y="1769"/>
                  </a:lnTo>
                  <a:lnTo>
                    <a:pt x="1101" y="1931"/>
                  </a:lnTo>
                  <a:lnTo>
                    <a:pt x="1318" y="2076"/>
                  </a:lnTo>
                  <a:lnTo>
                    <a:pt x="1209" y="1805"/>
                  </a:lnTo>
                  <a:lnTo>
                    <a:pt x="1047" y="1498"/>
                  </a:lnTo>
                  <a:lnTo>
                    <a:pt x="867" y="1210"/>
                  </a:lnTo>
                  <a:lnTo>
                    <a:pt x="668" y="921"/>
                  </a:lnTo>
                  <a:lnTo>
                    <a:pt x="163" y="795"/>
                  </a:lnTo>
                  <a:close/>
                  <a:moveTo>
                    <a:pt x="3122" y="5106"/>
                  </a:moveTo>
                  <a:lnTo>
                    <a:pt x="2815" y="5124"/>
                  </a:lnTo>
                  <a:lnTo>
                    <a:pt x="2544" y="5178"/>
                  </a:lnTo>
                  <a:lnTo>
                    <a:pt x="2292" y="5251"/>
                  </a:lnTo>
                  <a:lnTo>
                    <a:pt x="2075" y="5341"/>
                  </a:lnTo>
                  <a:lnTo>
                    <a:pt x="3140" y="6802"/>
                  </a:lnTo>
                  <a:lnTo>
                    <a:pt x="3410" y="6748"/>
                  </a:lnTo>
                  <a:lnTo>
                    <a:pt x="3663" y="6640"/>
                  </a:lnTo>
                  <a:lnTo>
                    <a:pt x="3879" y="6531"/>
                  </a:lnTo>
                  <a:lnTo>
                    <a:pt x="4096" y="6423"/>
                  </a:lnTo>
                  <a:lnTo>
                    <a:pt x="4294" y="6297"/>
                  </a:lnTo>
                  <a:lnTo>
                    <a:pt x="4475" y="6171"/>
                  </a:lnTo>
                  <a:lnTo>
                    <a:pt x="4763" y="5918"/>
                  </a:lnTo>
                  <a:lnTo>
                    <a:pt x="4330" y="5341"/>
                  </a:lnTo>
                  <a:lnTo>
                    <a:pt x="4006" y="5233"/>
                  </a:lnTo>
                  <a:lnTo>
                    <a:pt x="3699" y="5160"/>
                  </a:lnTo>
                  <a:lnTo>
                    <a:pt x="3392" y="5124"/>
                  </a:lnTo>
                  <a:lnTo>
                    <a:pt x="3122" y="5106"/>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9"/>
            <p:cNvSpPr/>
            <p:nvPr/>
          </p:nvSpPr>
          <p:spPr>
            <a:xfrm>
              <a:off x="2994513" y="-1633015"/>
              <a:ext cx="71070" cy="44825"/>
            </a:xfrm>
            <a:custGeom>
              <a:rect b="b" l="l" r="r" t="t"/>
              <a:pathLst>
                <a:path extrusionOk="0" fill="none" h="1696" w="2689">
                  <a:moveTo>
                    <a:pt x="1047" y="0"/>
                  </a:moveTo>
                  <a:lnTo>
                    <a:pt x="1047" y="0"/>
                  </a:lnTo>
                  <a:lnTo>
                    <a:pt x="740" y="18"/>
                  </a:lnTo>
                  <a:lnTo>
                    <a:pt x="469" y="72"/>
                  </a:lnTo>
                  <a:lnTo>
                    <a:pt x="217" y="145"/>
                  </a:lnTo>
                  <a:lnTo>
                    <a:pt x="0" y="235"/>
                  </a:lnTo>
                  <a:lnTo>
                    <a:pt x="1065" y="1696"/>
                  </a:lnTo>
                  <a:lnTo>
                    <a:pt x="1065" y="1696"/>
                  </a:lnTo>
                  <a:lnTo>
                    <a:pt x="1335" y="1642"/>
                  </a:lnTo>
                  <a:lnTo>
                    <a:pt x="1588" y="1534"/>
                  </a:lnTo>
                  <a:lnTo>
                    <a:pt x="1804" y="1425"/>
                  </a:lnTo>
                  <a:lnTo>
                    <a:pt x="2021" y="1317"/>
                  </a:lnTo>
                  <a:lnTo>
                    <a:pt x="2219" y="1191"/>
                  </a:lnTo>
                  <a:lnTo>
                    <a:pt x="2400" y="1065"/>
                  </a:lnTo>
                  <a:lnTo>
                    <a:pt x="2688" y="812"/>
                  </a:lnTo>
                  <a:lnTo>
                    <a:pt x="2688" y="812"/>
                  </a:lnTo>
                  <a:lnTo>
                    <a:pt x="2255" y="235"/>
                  </a:lnTo>
                  <a:lnTo>
                    <a:pt x="2255" y="235"/>
                  </a:lnTo>
                  <a:lnTo>
                    <a:pt x="2255" y="235"/>
                  </a:lnTo>
                  <a:lnTo>
                    <a:pt x="1931" y="127"/>
                  </a:lnTo>
                  <a:lnTo>
                    <a:pt x="1624" y="54"/>
                  </a:lnTo>
                  <a:lnTo>
                    <a:pt x="1317" y="18"/>
                  </a:lnTo>
                  <a:lnTo>
                    <a:pt x="1047"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9"/>
            <p:cNvSpPr/>
            <p:nvPr/>
          </p:nvSpPr>
          <p:spPr>
            <a:xfrm>
              <a:off x="2943978" y="-1746983"/>
              <a:ext cx="30527" cy="33883"/>
            </a:xfrm>
            <a:custGeom>
              <a:rect b="b" l="l" r="r" t="t"/>
              <a:pathLst>
                <a:path extrusionOk="0" fill="none" h="1282" w="1155">
                  <a:moveTo>
                    <a:pt x="0" y="1"/>
                  </a:moveTo>
                  <a:lnTo>
                    <a:pt x="0" y="1"/>
                  </a:lnTo>
                  <a:lnTo>
                    <a:pt x="72" y="343"/>
                  </a:lnTo>
                  <a:lnTo>
                    <a:pt x="180" y="704"/>
                  </a:lnTo>
                  <a:lnTo>
                    <a:pt x="180" y="704"/>
                  </a:lnTo>
                  <a:lnTo>
                    <a:pt x="704" y="975"/>
                  </a:lnTo>
                  <a:lnTo>
                    <a:pt x="938" y="1137"/>
                  </a:lnTo>
                  <a:lnTo>
                    <a:pt x="1155" y="1282"/>
                  </a:lnTo>
                  <a:lnTo>
                    <a:pt x="1155" y="1282"/>
                  </a:lnTo>
                  <a:lnTo>
                    <a:pt x="1046" y="1011"/>
                  </a:lnTo>
                  <a:lnTo>
                    <a:pt x="884" y="704"/>
                  </a:lnTo>
                  <a:lnTo>
                    <a:pt x="704" y="416"/>
                  </a:lnTo>
                  <a:lnTo>
                    <a:pt x="505" y="127"/>
                  </a:lnTo>
                  <a:lnTo>
                    <a:pt x="505" y="127"/>
                  </a:lnTo>
                  <a:lnTo>
                    <a:pt x="0"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9"/>
            <p:cNvSpPr/>
            <p:nvPr/>
          </p:nvSpPr>
          <p:spPr>
            <a:xfrm>
              <a:off x="2939670" y="-1767969"/>
              <a:ext cx="7665" cy="10043"/>
            </a:xfrm>
            <a:custGeom>
              <a:rect b="b" l="l" r="r" t="t"/>
              <a:pathLst>
                <a:path extrusionOk="0" fill="none" h="380" w="290">
                  <a:moveTo>
                    <a:pt x="1" y="1"/>
                  </a:moveTo>
                  <a:lnTo>
                    <a:pt x="1" y="1"/>
                  </a:lnTo>
                  <a:lnTo>
                    <a:pt x="73" y="380"/>
                  </a:lnTo>
                  <a:lnTo>
                    <a:pt x="73" y="380"/>
                  </a:lnTo>
                  <a:lnTo>
                    <a:pt x="289" y="362"/>
                  </a:lnTo>
                  <a:lnTo>
                    <a:pt x="289" y="362"/>
                  </a:lnTo>
                  <a:lnTo>
                    <a:pt x="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9"/>
            <p:cNvSpPr/>
            <p:nvPr/>
          </p:nvSpPr>
          <p:spPr>
            <a:xfrm>
              <a:off x="2986399" y="-1591545"/>
              <a:ext cx="32932" cy="4810"/>
            </a:xfrm>
            <a:custGeom>
              <a:rect b="b" l="l" r="r" t="t"/>
              <a:pathLst>
                <a:path extrusionOk="0" h="182" w="1246">
                  <a:moveTo>
                    <a:pt x="1" y="1"/>
                  </a:moveTo>
                  <a:lnTo>
                    <a:pt x="217" y="91"/>
                  </a:lnTo>
                  <a:lnTo>
                    <a:pt x="452" y="145"/>
                  </a:lnTo>
                  <a:lnTo>
                    <a:pt x="668" y="181"/>
                  </a:lnTo>
                  <a:lnTo>
                    <a:pt x="1065" y="181"/>
                  </a:lnTo>
                  <a:lnTo>
                    <a:pt x="1245" y="163"/>
                  </a:lnTo>
                  <a:lnTo>
                    <a:pt x="975" y="91"/>
                  </a:lnTo>
                  <a:lnTo>
                    <a:pt x="704" y="37"/>
                  </a:lnTo>
                  <a:lnTo>
                    <a:pt x="470"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9"/>
            <p:cNvSpPr/>
            <p:nvPr/>
          </p:nvSpPr>
          <p:spPr>
            <a:xfrm>
              <a:off x="2986399" y="-1591545"/>
              <a:ext cx="32932" cy="4810"/>
            </a:xfrm>
            <a:custGeom>
              <a:rect b="b" l="l" r="r" t="t"/>
              <a:pathLst>
                <a:path extrusionOk="0" fill="none" h="182" w="1246">
                  <a:moveTo>
                    <a:pt x="235" y="1"/>
                  </a:moveTo>
                  <a:lnTo>
                    <a:pt x="235" y="1"/>
                  </a:lnTo>
                  <a:lnTo>
                    <a:pt x="1" y="1"/>
                  </a:lnTo>
                  <a:lnTo>
                    <a:pt x="1" y="1"/>
                  </a:lnTo>
                  <a:lnTo>
                    <a:pt x="217" y="91"/>
                  </a:lnTo>
                  <a:lnTo>
                    <a:pt x="452" y="145"/>
                  </a:lnTo>
                  <a:lnTo>
                    <a:pt x="668" y="181"/>
                  </a:lnTo>
                  <a:lnTo>
                    <a:pt x="885" y="181"/>
                  </a:lnTo>
                  <a:lnTo>
                    <a:pt x="885" y="181"/>
                  </a:lnTo>
                  <a:lnTo>
                    <a:pt x="1065" y="181"/>
                  </a:lnTo>
                  <a:lnTo>
                    <a:pt x="1245" y="163"/>
                  </a:lnTo>
                  <a:lnTo>
                    <a:pt x="1245" y="163"/>
                  </a:lnTo>
                  <a:lnTo>
                    <a:pt x="975" y="91"/>
                  </a:lnTo>
                  <a:lnTo>
                    <a:pt x="704" y="37"/>
                  </a:lnTo>
                  <a:lnTo>
                    <a:pt x="470" y="1"/>
                  </a:lnTo>
                  <a:lnTo>
                    <a:pt x="235"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9"/>
            <p:cNvSpPr/>
            <p:nvPr/>
          </p:nvSpPr>
          <p:spPr>
            <a:xfrm>
              <a:off x="2968294" y="-1626830"/>
              <a:ext cx="54367" cy="213634"/>
            </a:xfrm>
            <a:custGeom>
              <a:rect b="b" l="l" r="r" t="t"/>
              <a:pathLst>
                <a:path extrusionOk="0" h="8083" w="2057">
                  <a:moveTo>
                    <a:pt x="992" y="1"/>
                  </a:moveTo>
                  <a:lnTo>
                    <a:pt x="740" y="145"/>
                  </a:lnTo>
                  <a:lnTo>
                    <a:pt x="541" y="289"/>
                  </a:lnTo>
                  <a:lnTo>
                    <a:pt x="361" y="434"/>
                  </a:lnTo>
                  <a:lnTo>
                    <a:pt x="235" y="596"/>
                  </a:lnTo>
                  <a:lnTo>
                    <a:pt x="126" y="722"/>
                  </a:lnTo>
                  <a:lnTo>
                    <a:pt x="54" y="831"/>
                  </a:lnTo>
                  <a:lnTo>
                    <a:pt x="0" y="921"/>
                  </a:lnTo>
                  <a:lnTo>
                    <a:pt x="162" y="1047"/>
                  </a:lnTo>
                  <a:lnTo>
                    <a:pt x="343" y="1173"/>
                  </a:lnTo>
                  <a:lnTo>
                    <a:pt x="505" y="1264"/>
                  </a:lnTo>
                  <a:lnTo>
                    <a:pt x="686" y="1336"/>
                  </a:lnTo>
                  <a:lnTo>
                    <a:pt x="1155" y="1336"/>
                  </a:lnTo>
                  <a:lnTo>
                    <a:pt x="1389" y="1372"/>
                  </a:lnTo>
                  <a:lnTo>
                    <a:pt x="1660" y="1426"/>
                  </a:lnTo>
                  <a:lnTo>
                    <a:pt x="1930" y="1498"/>
                  </a:lnTo>
                  <a:lnTo>
                    <a:pt x="2057" y="1462"/>
                  </a:lnTo>
                  <a:lnTo>
                    <a:pt x="992" y="1"/>
                  </a:lnTo>
                  <a:close/>
                  <a:moveTo>
                    <a:pt x="1606" y="4763"/>
                  </a:moveTo>
                  <a:lnTo>
                    <a:pt x="1533" y="4781"/>
                  </a:lnTo>
                  <a:lnTo>
                    <a:pt x="1479" y="4799"/>
                  </a:lnTo>
                  <a:lnTo>
                    <a:pt x="1407" y="4853"/>
                  </a:lnTo>
                  <a:lnTo>
                    <a:pt x="1371" y="4908"/>
                  </a:lnTo>
                  <a:lnTo>
                    <a:pt x="1317" y="4980"/>
                  </a:lnTo>
                  <a:lnTo>
                    <a:pt x="1281" y="5070"/>
                  </a:lnTo>
                  <a:lnTo>
                    <a:pt x="1209" y="5286"/>
                  </a:lnTo>
                  <a:lnTo>
                    <a:pt x="1155" y="5539"/>
                  </a:lnTo>
                  <a:lnTo>
                    <a:pt x="1119" y="5828"/>
                  </a:lnTo>
                  <a:lnTo>
                    <a:pt x="1100" y="6116"/>
                  </a:lnTo>
                  <a:lnTo>
                    <a:pt x="1082" y="6423"/>
                  </a:lnTo>
                  <a:lnTo>
                    <a:pt x="1082" y="7036"/>
                  </a:lnTo>
                  <a:lnTo>
                    <a:pt x="1100" y="7577"/>
                  </a:lnTo>
                  <a:lnTo>
                    <a:pt x="1137" y="8083"/>
                  </a:lnTo>
                  <a:lnTo>
                    <a:pt x="1335" y="7595"/>
                  </a:lnTo>
                  <a:lnTo>
                    <a:pt x="1515" y="7072"/>
                  </a:lnTo>
                  <a:lnTo>
                    <a:pt x="1696" y="6477"/>
                  </a:lnTo>
                  <a:lnTo>
                    <a:pt x="1786" y="6170"/>
                  </a:lnTo>
                  <a:lnTo>
                    <a:pt x="1840" y="5882"/>
                  </a:lnTo>
                  <a:lnTo>
                    <a:pt x="1894" y="5593"/>
                  </a:lnTo>
                  <a:lnTo>
                    <a:pt x="1912" y="5341"/>
                  </a:lnTo>
                  <a:lnTo>
                    <a:pt x="1912" y="5124"/>
                  </a:lnTo>
                  <a:lnTo>
                    <a:pt x="1894" y="5034"/>
                  </a:lnTo>
                  <a:lnTo>
                    <a:pt x="1858" y="4962"/>
                  </a:lnTo>
                  <a:lnTo>
                    <a:pt x="1822" y="4890"/>
                  </a:lnTo>
                  <a:lnTo>
                    <a:pt x="1768" y="4835"/>
                  </a:lnTo>
                  <a:lnTo>
                    <a:pt x="1714" y="4799"/>
                  </a:lnTo>
                  <a:lnTo>
                    <a:pt x="1642" y="4781"/>
                  </a:lnTo>
                  <a:lnTo>
                    <a:pt x="1606" y="4763"/>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9"/>
            <p:cNvSpPr/>
            <p:nvPr/>
          </p:nvSpPr>
          <p:spPr>
            <a:xfrm>
              <a:off x="2996892" y="-1500942"/>
              <a:ext cx="21963" cy="87748"/>
            </a:xfrm>
            <a:custGeom>
              <a:rect b="b" l="l" r="r" t="t"/>
              <a:pathLst>
                <a:path extrusionOk="0" fill="none" h="3320" w="831">
                  <a:moveTo>
                    <a:pt x="524" y="0"/>
                  </a:moveTo>
                  <a:lnTo>
                    <a:pt x="524" y="0"/>
                  </a:lnTo>
                  <a:lnTo>
                    <a:pt x="451" y="18"/>
                  </a:lnTo>
                  <a:lnTo>
                    <a:pt x="397" y="36"/>
                  </a:lnTo>
                  <a:lnTo>
                    <a:pt x="325" y="90"/>
                  </a:lnTo>
                  <a:lnTo>
                    <a:pt x="289" y="145"/>
                  </a:lnTo>
                  <a:lnTo>
                    <a:pt x="235" y="217"/>
                  </a:lnTo>
                  <a:lnTo>
                    <a:pt x="199" y="307"/>
                  </a:lnTo>
                  <a:lnTo>
                    <a:pt x="127" y="523"/>
                  </a:lnTo>
                  <a:lnTo>
                    <a:pt x="73" y="776"/>
                  </a:lnTo>
                  <a:lnTo>
                    <a:pt x="37" y="1065"/>
                  </a:lnTo>
                  <a:lnTo>
                    <a:pt x="18" y="1353"/>
                  </a:lnTo>
                  <a:lnTo>
                    <a:pt x="0" y="1660"/>
                  </a:lnTo>
                  <a:lnTo>
                    <a:pt x="0" y="2273"/>
                  </a:lnTo>
                  <a:lnTo>
                    <a:pt x="18" y="2814"/>
                  </a:lnTo>
                  <a:lnTo>
                    <a:pt x="55" y="3320"/>
                  </a:lnTo>
                  <a:lnTo>
                    <a:pt x="55" y="3320"/>
                  </a:lnTo>
                  <a:lnTo>
                    <a:pt x="253" y="2832"/>
                  </a:lnTo>
                  <a:lnTo>
                    <a:pt x="433" y="2309"/>
                  </a:lnTo>
                  <a:lnTo>
                    <a:pt x="614" y="1714"/>
                  </a:lnTo>
                  <a:lnTo>
                    <a:pt x="704" y="1407"/>
                  </a:lnTo>
                  <a:lnTo>
                    <a:pt x="758" y="1119"/>
                  </a:lnTo>
                  <a:lnTo>
                    <a:pt x="812" y="830"/>
                  </a:lnTo>
                  <a:lnTo>
                    <a:pt x="830" y="578"/>
                  </a:lnTo>
                  <a:lnTo>
                    <a:pt x="830" y="361"/>
                  </a:lnTo>
                  <a:lnTo>
                    <a:pt x="812" y="271"/>
                  </a:lnTo>
                  <a:lnTo>
                    <a:pt x="776" y="199"/>
                  </a:lnTo>
                  <a:lnTo>
                    <a:pt x="740" y="127"/>
                  </a:lnTo>
                  <a:lnTo>
                    <a:pt x="686" y="72"/>
                  </a:lnTo>
                  <a:lnTo>
                    <a:pt x="632" y="36"/>
                  </a:lnTo>
                  <a:lnTo>
                    <a:pt x="560" y="18"/>
                  </a:lnTo>
                  <a:lnTo>
                    <a:pt x="560" y="18"/>
                  </a:lnTo>
                  <a:lnTo>
                    <a:pt x="524"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9"/>
            <p:cNvSpPr/>
            <p:nvPr/>
          </p:nvSpPr>
          <p:spPr>
            <a:xfrm>
              <a:off x="2968294" y="-1626830"/>
              <a:ext cx="54367" cy="39619"/>
            </a:xfrm>
            <a:custGeom>
              <a:rect b="b" l="l" r="r" t="t"/>
              <a:pathLst>
                <a:path extrusionOk="0" fill="none" h="1499" w="2057">
                  <a:moveTo>
                    <a:pt x="992" y="1"/>
                  </a:moveTo>
                  <a:lnTo>
                    <a:pt x="992" y="1"/>
                  </a:lnTo>
                  <a:lnTo>
                    <a:pt x="740" y="145"/>
                  </a:lnTo>
                  <a:lnTo>
                    <a:pt x="541" y="289"/>
                  </a:lnTo>
                  <a:lnTo>
                    <a:pt x="361" y="434"/>
                  </a:lnTo>
                  <a:lnTo>
                    <a:pt x="235" y="596"/>
                  </a:lnTo>
                  <a:lnTo>
                    <a:pt x="126" y="722"/>
                  </a:lnTo>
                  <a:lnTo>
                    <a:pt x="54" y="831"/>
                  </a:lnTo>
                  <a:lnTo>
                    <a:pt x="0" y="921"/>
                  </a:lnTo>
                  <a:lnTo>
                    <a:pt x="0" y="921"/>
                  </a:lnTo>
                  <a:lnTo>
                    <a:pt x="162" y="1047"/>
                  </a:lnTo>
                  <a:lnTo>
                    <a:pt x="343" y="1173"/>
                  </a:lnTo>
                  <a:lnTo>
                    <a:pt x="505" y="1264"/>
                  </a:lnTo>
                  <a:lnTo>
                    <a:pt x="686" y="1336"/>
                  </a:lnTo>
                  <a:lnTo>
                    <a:pt x="686" y="1336"/>
                  </a:lnTo>
                  <a:lnTo>
                    <a:pt x="920" y="1336"/>
                  </a:lnTo>
                  <a:lnTo>
                    <a:pt x="920" y="1336"/>
                  </a:lnTo>
                  <a:lnTo>
                    <a:pt x="1155" y="1336"/>
                  </a:lnTo>
                  <a:lnTo>
                    <a:pt x="1389" y="1372"/>
                  </a:lnTo>
                  <a:lnTo>
                    <a:pt x="1660" y="1426"/>
                  </a:lnTo>
                  <a:lnTo>
                    <a:pt x="1930" y="1498"/>
                  </a:lnTo>
                  <a:lnTo>
                    <a:pt x="1930" y="1498"/>
                  </a:lnTo>
                  <a:lnTo>
                    <a:pt x="2057" y="1462"/>
                  </a:lnTo>
                  <a:lnTo>
                    <a:pt x="992"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9"/>
            <p:cNvSpPr/>
            <p:nvPr/>
          </p:nvSpPr>
          <p:spPr>
            <a:xfrm>
              <a:off x="3020732" y="-1479005"/>
              <a:ext cx="50085" cy="49133"/>
            </a:xfrm>
            <a:custGeom>
              <a:rect b="b" l="l" r="r" t="t"/>
              <a:pathLst>
                <a:path extrusionOk="0" h="1859" w="1895">
                  <a:moveTo>
                    <a:pt x="1588" y="0"/>
                  </a:moveTo>
                  <a:lnTo>
                    <a:pt x="1498" y="18"/>
                  </a:lnTo>
                  <a:lnTo>
                    <a:pt x="1408" y="36"/>
                  </a:lnTo>
                  <a:lnTo>
                    <a:pt x="1299" y="90"/>
                  </a:lnTo>
                  <a:lnTo>
                    <a:pt x="1209" y="162"/>
                  </a:lnTo>
                  <a:lnTo>
                    <a:pt x="993" y="343"/>
                  </a:lnTo>
                  <a:lnTo>
                    <a:pt x="794" y="577"/>
                  </a:lnTo>
                  <a:lnTo>
                    <a:pt x="578" y="866"/>
                  </a:lnTo>
                  <a:lnTo>
                    <a:pt x="379" y="1155"/>
                  </a:lnTo>
                  <a:lnTo>
                    <a:pt x="181" y="1479"/>
                  </a:lnTo>
                  <a:lnTo>
                    <a:pt x="0" y="1804"/>
                  </a:lnTo>
                  <a:lnTo>
                    <a:pt x="109" y="1696"/>
                  </a:lnTo>
                  <a:lnTo>
                    <a:pt x="235" y="1624"/>
                  </a:lnTo>
                  <a:lnTo>
                    <a:pt x="361" y="1588"/>
                  </a:lnTo>
                  <a:lnTo>
                    <a:pt x="469" y="1570"/>
                  </a:lnTo>
                  <a:lnTo>
                    <a:pt x="560" y="1588"/>
                  </a:lnTo>
                  <a:lnTo>
                    <a:pt x="650" y="1624"/>
                  </a:lnTo>
                  <a:lnTo>
                    <a:pt x="704" y="1678"/>
                  </a:lnTo>
                  <a:lnTo>
                    <a:pt x="740" y="1714"/>
                  </a:lnTo>
                  <a:lnTo>
                    <a:pt x="758" y="1786"/>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678" y="18"/>
                  </a:lnTo>
                  <a:lnTo>
                    <a:pt x="1588"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9"/>
            <p:cNvSpPr/>
            <p:nvPr/>
          </p:nvSpPr>
          <p:spPr>
            <a:xfrm>
              <a:off x="3020732" y="-1479005"/>
              <a:ext cx="50085" cy="49133"/>
            </a:xfrm>
            <a:custGeom>
              <a:rect b="b" l="l" r="r" t="t"/>
              <a:pathLst>
                <a:path extrusionOk="0" fill="none" h="1859" w="1895">
                  <a:moveTo>
                    <a:pt x="1588" y="0"/>
                  </a:moveTo>
                  <a:lnTo>
                    <a:pt x="1588" y="0"/>
                  </a:lnTo>
                  <a:lnTo>
                    <a:pt x="1498" y="18"/>
                  </a:lnTo>
                  <a:lnTo>
                    <a:pt x="1408" y="36"/>
                  </a:lnTo>
                  <a:lnTo>
                    <a:pt x="1299" y="90"/>
                  </a:lnTo>
                  <a:lnTo>
                    <a:pt x="1209" y="162"/>
                  </a:lnTo>
                  <a:lnTo>
                    <a:pt x="993" y="343"/>
                  </a:lnTo>
                  <a:lnTo>
                    <a:pt x="794" y="577"/>
                  </a:lnTo>
                  <a:lnTo>
                    <a:pt x="578" y="866"/>
                  </a:lnTo>
                  <a:lnTo>
                    <a:pt x="379" y="1155"/>
                  </a:lnTo>
                  <a:lnTo>
                    <a:pt x="181" y="1479"/>
                  </a:lnTo>
                  <a:lnTo>
                    <a:pt x="0" y="1804"/>
                  </a:lnTo>
                  <a:lnTo>
                    <a:pt x="0" y="1804"/>
                  </a:lnTo>
                  <a:lnTo>
                    <a:pt x="109" y="1696"/>
                  </a:lnTo>
                  <a:lnTo>
                    <a:pt x="235" y="1624"/>
                  </a:lnTo>
                  <a:lnTo>
                    <a:pt x="361" y="1588"/>
                  </a:lnTo>
                  <a:lnTo>
                    <a:pt x="469" y="1570"/>
                  </a:lnTo>
                  <a:lnTo>
                    <a:pt x="469" y="1570"/>
                  </a:lnTo>
                  <a:lnTo>
                    <a:pt x="560" y="1588"/>
                  </a:lnTo>
                  <a:lnTo>
                    <a:pt x="650" y="1624"/>
                  </a:lnTo>
                  <a:lnTo>
                    <a:pt x="650" y="1624"/>
                  </a:lnTo>
                  <a:lnTo>
                    <a:pt x="704" y="1678"/>
                  </a:lnTo>
                  <a:lnTo>
                    <a:pt x="740" y="1714"/>
                  </a:lnTo>
                  <a:lnTo>
                    <a:pt x="758" y="1786"/>
                  </a:lnTo>
                  <a:lnTo>
                    <a:pt x="776" y="1858"/>
                  </a:lnTo>
                  <a:lnTo>
                    <a:pt x="776" y="1858"/>
                  </a:lnTo>
                  <a:lnTo>
                    <a:pt x="1047" y="1588"/>
                  </a:lnTo>
                  <a:lnTo>
                    <a:pt x="1299" y="1317"/>
                  </a:lnTo>
                  <a:lnTo>
                    <a:pt x="1534" y="1046"/>
                  </a:lnTo>
                  <a:lnTo>
                    <a:pt x="1714" y="794"/>
                  </a:lnTo>
                  <a:lnTo>
                    <a:pt x="1840" y="559"/>
                  </a:lnTo>
                  <a:lnTo>
                    <a:pt x="1877" y="451"/>
                  </a:lnTo>
                  <a:lnTo>
                    <a:pt x="1895" y="361"/>
                  </a:lnTo>
                  <a:lnTo>
                    <a:pt x="1895" y="271"/>
                  </a:lnTo>
                  <a:lnTo>
                    <a:pt x="1877" y="180"/>
                  </a:lnTo>
                  <a:lnTo>
                    <a:pt x="1840" y="108"/>
                  </a:lnTo>
                  <a:lnTo>
                    <a:pt x="1768" y="54"/>
                  </a:lnTo>
                  <a:lnTo>
                    <a:pt x="1768" y="54"/>
                  </a:lnTo>
                  <a:lnTo>
                    <a:pt x="1678" y="18"/>
                  </a:lnTo>
                  <a:lnTo>
                    <a:pt x="1588" y="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9"/>
            <p:cNvSpPr/>
            <p:nvPr/>
          </p:nvSpPr>
          <p:spPr>
            <a:xfrm>
              <a:off x="2901055" y="-1819455"/>
              <a:ext cx="680890" cy="454887"/>
            </a:xfrm>
            <a:custGeom>
              <a:rect b="b" l="l" r="r" t="t"/>
              <a:pathLst>
                <a:path extrusionOk="0" h="17211" w="25762">
                  <a:moveTo>
                    <a:pt x="1462" y="1949"/>
                  </a:moveTo>
                  <a:lnTo>
                    <a:pt x="1750" y="2310"/>
                  </a:lnTo>
                  <a:lnTo>
                    <a:pt x="2129" y="2869"/>
                  </a:lnTo>
                  <a:lnTo>
                    <a:pt x="2328" y="3158"/>
                  </a:lnTo>
                  <a:lnTo>
                    <a:pt x="2508" y="3446"/>
                  </a:lnTo>
                  <a:lnTo>
                    <a:pt x="2670" y="3753"/>
                  </a:lnTo>
                  <a:lnTo>
                    <a:pt x="2779" y="4024"/>
                  </a:lnTo>
                  <a:lnTo>
                    <a:pt x="2851" y="4258"/>
                  </a:lnTo>
                  <a:lnTo>
                    <a:pt x="2869" y="4366"/>
                  </a:lnTo>
                  <a:lnTo>
                    <a:pt x="2869" y="4456"/>
                  </a:lnTo>
                  <a:lnTo>
                    <a:pt x="2851" y="4529"/>
                  </a:lnTo>
                  <a:lnTo>
                    <a:pt x="2833" y="4601"/>
                  </a:lnTo>
                  <a:lnTo>
                    <a:pt x="2779" y="4637"/>
                  </a:lnTo>
                  <a:lnTo>
                    <a:pt x="2688" y="4673"/>
                  </a:lnTo>
                  <a:lnTo>
                    <a:pt x="2616" y="4691"/>
                  </a:lnTo>
                  <a:lnTo>
                    <a:pt x="2562" y="4673"/>
                  </a:lnTo>
                  <a:lnTo>
                    <a:pt x="2490" y="4655"/>
                  </a:lnTo>
                  <a:lnTo>
                    <a:pt x="2436" y="4619"/>
                  </a:lnTo>
                  <a:lnTo>
                    <a:pt x="2382" y="4583"/>
                  </a:lnTo>
                  <a:lnTo>
                    <a:pt x="2255" y="4456"/>
                  </a:lnTo>
                  <a:lnTo>
                    <a:pt x="2147" y="4312"/>
                  </a:lnTo>
                  <a:lnTo>
                    <a:pt x="2057" y="4114"/>
                  </a:lnTo>
                  <a:lnTo>
                    <a:pt x="1967" y="3897"/>
                  </a:lnTo>
                  <a:lnTo>
                    <a:pt x="1877" y="3681"/>
                  </a:lnTo>
                  <a:lnTo>
                    <a:pt x="1804" y="3446"/>
                  </a:lnTo>
                  <a:lnTo>
                    <a:pt x="1696" y="3085"/>
                  </a:lnTo>
                  <a:lnTo>
                    <a:pt x="1624" y="2743"/>
                  </a:lnTo>
                  <a:lnTo>
                    <a:pt x="1534" y="2328"/>
                  </a:lnTo>
                  <a:lnTo>
                    <a:pt x="1462" y="1949"/>
                  </a:lnTo>
                  <a:close/>
                  <a:moveTo>
                    <a:pt x="4150" y="12051"/>
                  </a:moveTo>
                  <a:lnTo>
                    <a:pt x="4186" y="12069"/>
                  </a:lnTo>
                  <a:lnTo>
                    <a:pt x="4258" y="12087"/>
                  </a:lnTo>
                  <a:lnTo>
                    <a:pt x="4312" y="12123"/>
                  </a:lnTo>
                  <a:lnTo>
                    <a:pt x="4366" y="12178"/>
                  </a:lnTo>
                  <a:lnTo>
                    <a:pt x="4402" y="12250"/>
                  </a:lnTo>
                  <a:lnTo>
                    <a:pt x="4438" y="12322"/>
                  </a:lnTo>
                  <a:lnTo>
                    <a:pt x="4456" y="12412"/>
                  </a:lnTo>
                  <a:lnTo>
                    <a:pt x="4456" y="12629"/>
                  </a:lnTo>
                  <a:lnTo>
                    <a:pt x="4438" y="12881"/>
                  </a:lnTo>
                  <a:lnTo>
                    <a:pt x="4384" y="13170"/>
                  </a:lnTo>
                  <a:lnTo>
                    <a:pt x="4330" y="13458"/>
                  </a:lnTo>
                  <a:lnTo>
                    <a:pt x="4240" y="13765"/>
                  </a:lnTo>
                  <a:lnTo>
                    <a:pt x="4059" y="14360"/>
                  </a:lnTo>
                  <a:lnTo>
                    <a:pt x="3879" y="14883"/>
                  </a:lnTo>
                  <a:lnTo>
                    <a:pt x="3681" y="15371"/>
                  </a:lnTo>
                  <a:lnTo>
                    <a:pt x="3644" y="14865"/>
                  </a:lnTo>
                  <a:lnTo>
                    <a:pt x="3626" y="14324"/>
                  </a:lnTo>
                  <a:lnTo>
                    <a:pt x="3626" y="13711"/>
                  </a:lnTo>
                  <a:lnTo>
                    <a:pt x="3644" y="13404"/>
                  </a:lnTo>
                  <a:lnTo>
                    <a:pt x="3663" y="13116"/>
                  </a:lnTo>
                  <a:lnTo>
                    <a:pt x="3699" y="12827"/>
                  </a:lnTo>
                  <a:lnTo>
                    <a:pt x="3753" y="12574"/>
                  </a:lnTo>
                  <a:lnTo>
                    <a:pt x="3825" y="12358"/>
                  </a:lnTo>
                  <a:lnTo>
                    <a:pt x="3861" y="12268"/>
                  </a:lnTo>
                  <a:lnTo>
                    <a:pt x="3915" y="12196"/>
                  </a:lnTo>
                  <a:lnTo>
                    <a:pt x="3951" y="12141"/>
                  </a:lnTo>
                  <a:lnTo>
                    <a:pt x="4023" y="12087"/>
                  </a:lnTo>
                  <a:lnTo>
                    <a:pt x="4077" y="12069"/>
                  </a:lnTo>
                  <a:lnTo>
                    <a:pt x="4150" y="12051"/>
                  </a:lnTo>
                  <a:close/>
                  <a:moveTo>
                    <a:pt x="7343" y="14541"/>
                  </a:moveTo>
                  <a:lnTo>
                    <a:pt x="7433" y="14577"/>
                  </a:lnTo>
                  <a:lnTo>
                    <a:pt x="7487" y="14649"/>
                  </a:lnTo>
                  <a:lnTo>
                    <a:pt x="7523" y="14739"/>
                  </a:lnTo>
                  <a:lnTo>
                    <a:pt x="7523" y="14811"/>
                  </a:lnTo>
                  <a:lnTo>
                    <a:pt x="7523" y="14865"/>
                  </a:lnTo>
                  <a:lnTo>
                    <a:pt x="7487" y="14938"/>
                  </a:lnTo>
                  <a:lnTo>
                    <a:pt x="7451" y="14992"/>
                  </a:lnTo>
                  <a:lnTo>
                    <a:pt x="7343" y="15118"/>
                  </a:lnTo>
                  <a:lnTo>
                    <a:pt x="7180" y="15208"/>
                  </a:lnTo>
                  <a:lnTo>
                    <a:pt x="6982" y="15298"/>
                  </a:lnTo>
                  <a:lnTo>
                    <a:pt x="6747" y="15389"/>
                  </a:lnTo>
                  <a:lnTo>
                    <a:pt x="6513" y="15461"/>
                  </a:lnTo>
                  <a:lnTo>
                    <a:pt x="6260" y="15515"/>
                  </a:lnTo>
                  <a:lnTo>
                    <a:pt x="5737" y="15623"/>
                  </a:lnTo>
                  <a:lnTo>
                    <a:pt x="5268" y="15695"/>
                  </a:lnTo>
                  <a:lnTo>
                    <a:pt x="4727" y="15749"/>
                  </a:lnTo>
                  <a:lnTo>
                    <a:pt x="4709" y="15749"/>
                  </a:lnTo>
                  <a:lnTo>
                    <a:pt x="4745" y="15731"/>
                  </a:lnTo>
                  <a:lnTo>
                    <a:pt x="5142" y="15479"/>
                  </a:lnTo>
                  <a:lnTo>
                    <a:pt x="5448" y="15280"/>
                  </a:lnTo>
                  <a:lnTo>
                    <a:pt x="5827" y="15064"/>
                  </a:lnTo>
                  <a:lnTo>
                    <a:pt x="6206" y="14865"/>
                  </a:lnTo>
                  <a:lnTo>
                    <a:pt x="6603" y="14703"/>
                  </a:lnTo>
                  <a:lnTo>
                    <a:pt x="6783" y="14631"/>
                  </a:lnTo>
                  <a:lnTo>
                    <a:pt x="6946" y="14577"/>
                  </a:lnTo>
                  <a:lnTo>
                    <a:pt x="7108" y="14541"/>
                  </a:lnTo>
                  <a:close/>
                  <a:moveTo>
                    <a:pt x="6116" y="12881"/>
                  </a:moveTo>
                  <a:lnTo>
                    <a:pt x="6206" y="12899"/>
                  </a:lnTo>
                  <a:lnTo>
                    <a:pt x="6296" y="12935"/>
                  </a:lnTo>
                  <a:lnTo>
                    <a:pt x="6368" y="12989"/>
                  </a:lnTo>
                  <a:lnTo>
                    <a:pt x="6405" y="13061"/>
                  </a:lnTo>
                  <a:lnTo>
                    <a:pt x="6423" y="13152"/>
                  </a:lnTo>
                  <a:lnTo>
                    <a:pt x="6423" y="13242"/>
                  </a:lnTo>
                  <a:lnTo>
                    <a:pt x="6405" y="13332"/>
                  </a:lnTo>
                  <a:lnTo>
                    <a:pt x="6368" y="13440"/>
                  </a:lnTo>
                  <a:lnTo>
                    <a:pt x="6242" y="13675"/>
                  </a:lnTo>
                  <a:lnTo>
                    <a:pt x="6062" y="13927"/>
                  </a:lnTo>
                  <a:lnTo>
                    <a:pt x="5827" y="14198"/>
                  </a:lnTo>
                  <a:lnTo>
                    <a:pt x="5575" y="14469"/>
                  </a:lnTo>
                  <a:lnTo>
                    <a:pt x="5304" y="14739"/>
                  </a:lnTo>
                  <a:lnTo>
                    <a:pt x="4781" y="15208"/>
                  </a:lnTo>
                  <a:lnTo>
                    <a:pt x="4330" y="15587"/>
                  </a:lnTo>
                  <a:lnTo>
                    <a:pt x="3861" y="15966"/>
                  </a:lnTo>
                  <a:lnTo>
                    <a:pt x="4059" y="15569"/>
                  </a:lnTo>
                  <a:lnTo>
                    <a:pt x="4258" y="15172"/>
                  </a:lnTo>
                  <a:lnTo>
                    <a:pt x="4528" y="14685"/>
                  </a:lnTo>
                  <a:lnTo>
                    <a:pt x="4709" y="14360"/>
                  </a:lnTo>
                  <a:lnTo>
                    <a:pt x="4907" y="14036"/>
                  </a:lnTo>
                  <a:lnTo>
                    <a:pt x="5106" y="13747"/>
                  </a:lnTo>
                  <a:lnTo>
                    <a:pt x="5322" y="13458"/>
                  </a:lnTo>
                  <a:lnTo>
                    <a:pt x="5521" y="13224"/>
                  </a:lnTo>
                  <a:lnTo>
                    <a:pt x="5737" y="13043"/>
                  </a:lnTo>
                  <a:lnTo>
                    <a:pt x="5827" y="12971"/>
                  </a:lnTo>
                  <a:lnTo>
                    <a:pt x="5936" y="12917"/>
                  </a:lnTo>
                  <a:lnTo>
                    <a:pt x="6026" y="12899"/>
                  </a:lnTo>
                  <a:lnTo>
                    <a:pt x="6116" y="12881"/>
                  </a:lnTo>
                  <a:close/>
                  <a:moveTo>
                    <a:pt x="451" y="1"/>
                  </a:moveTo>
                  <a:lnTo>
                    <a:pt x="0" y="91"/>
                  </a:lnTo>
                  <a:lnTo>
                    <a:pt x="2995" y="17211"/>
                  </a:lnTo>
                  <a:lnTo>
                    <a:pt x="25761" y="12791"/>
                  </a:lnTo>
                  <a:lnTo>
                    <a:pt x="9760" y="12683"/>
                  </a:lnTo>
                  <a:lnTo>
                    <a:pt x="6224" y="7866"/>
                  </a:lnTo>
                  <a:lnTo>
                    <a:pt x="5936" y="8119"/>
                  </a:lnTo>
                  <a:lnTo>
                    <a:pt x="5755" y="8245"/>
                  </a:lnTo>
                  <a:lnTo>
                    <a:pt x="5557" y="8371"/>
                  </a:lnTo>
                  <a:lnTo>
                    <a:pt x="5340" y="8479"/>
                  </a:lnTo>
                  <a:lnTo>
                    <a:pt x="5124" y="8588"/>
                  </a:lnTo>
                  <a:lnTo>
                    <a:pt x="4871" y="8696"/>
                  </a:lnTo>
                  <a:lnTo>
                    <a:pt x="4601" y="8750"/>
                  </a:lnTo>
                  <a:lnTo>
                    <a:pt x="4474" y="8786"/>
                  </a:lnTo>
                  <a:lnTo>
                    <a:pt x="4294" y="8804"/>
                  </a:lnTo>
                  <a:lnTo>
                    <a:pt x="3897" y="8804"/>
                  </a:lnTo>
                  <a:lnTo>
                    <a:pt x="3681" y="8768"/>
                  </a:lnTo>
                  <a:lnTo>
                    <a:pt x="3446" y="8714"/>
                  </a:lnTo>
                  <a:lnTo>
                    <a:pt x="3230" y="8624"/>
                  </a:lnTo>
                  <a:lnTo>
                    <a:pt x="3049" y="8552"/>
                  </a:lnTo>
                  <a:lnTo>
                    <a:pt x="2887" y="8461"/>
                  </a:lnTo>
                  <a:lnTo>
                    <a:pt x="2706" y="8335"/>
                  </a:lnTo>
                  <a:lnTo>
                    <a:pt x="2544" y="8209"/>
                  </a:lnTo>
                  <a:lnTo>
                    <a:pt x="2598" y="8119"/>
                  </a:lnTo>
                  <a:lnTo>
                    <a:pt x="2670" y="8010"/>
                  </a:lnTo>
                  <a:lnTo>
                    <a:pt x="2779" y="7884"/>
                  </a:lnTo>
                  <a:lnTo>
                    <a:pt x="2905" y="7722"/>
                  </a:lnTo>
                  <a:lnTo>
                    <a:pt x="3085" y="7577"/>
                  </a:lnTo>
                  <a:lnTo>
                    <a:pt x="3284" y="7433"/>
                  </a:lnTo>
                  <a:lnTo>
                    <a:pt x="3536" y="7289"/>
                  </a:lnTo>
                  <a:lnTo>
                    <a:pt x="3753" y="7199"/>
                  </a:lnTo>
                  <a:lnTo>
                    <a:pt x="4005" y="7126"/>
                  </a:lnTo>
                  <a:lnTo>
                    <a:pt x="4276" y="7072"/>
                  </a:lnTo>
                  <a:lnTo>
                    <a:pt x="4583" y="7054"/>
                  </a:lnTo>
                  <a:lnTo>
                    <a:pt x="4853" y="7072"/>
                  </a:lnTo>
                  <a:lnTo>
                    <a:pt x="5160" y="7108"/>
                  </a:lnTo>
                  <a:lnTo>
                    <a:pt x="5467" y="7181"/>
                  </a:lnTo>
                  <a:lnTo>
                    <a:pt x="5791" y="7289"/>
                  </a:lnTo>
                  <a:lnTo>
                    <a:pt x="5791" y="7289"/>
                  </a:lnTo>
                  <a:lnTo>
                    <a:pt x="1606" y="1570"/>
                  </a:lnTo>
                  <a:lnTo>
                    <a:pt x="1263" y="1227"/>
                  </a:lnTo>
                  <a:lnTo>
                    <a:pt x="1173" y="1119"/>
                  </a:lnTo>
                  <a:lnTo>
                    <a:pt x="1317" y="1173"/>
                  </a:lnTo>
                  <a:lnTo>
                    <a:pt x="1317" y="1173"/>
                  </a:lnTo>
                  <a:lnTo>
                    <a:pt x="45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9"/>
            <p:cNvSpPr/>
            <p:nvPr/>
          </p:nvSpPr>
          <p:spPr>
            <a:xfrm>
              <a:off x="3003076" y="-1479005"/>
              <a:ext cx="67740" cy="81537"/>
            </a:xfrm>
            <a:custGeom>
              <a:rect b="b" l="l" r="r" t="t"/>
              <a:pathLst>
                <a:path extrusionOk="0" fill="none" h="3085" w="2563">
                  <a:moveTo>
                    <a:pt x="668" y="1804"/>
                  </a:moveTo>
                  <a:lnTo>
                    <a:pt x="668" y="1804"/>
                  </a:lnTo>
                  <a:lnTo>
                    <a:pt x="849" y="1479"/>
                  </a:lnTo>
                  <a:lnTo>
                    <a:pt x="1047" y="1155"/>
                  </a:lnTo>
                  <a:lnTo>
                    <a:pt x="1246" y="866"/>
                  </a:lnTo>
                  <a:lnTo>
                    <a:pt x="1462" y="577"/>
                  </a:lnTo>
                  <a:lnTo>
                    <a:pt x="1661" y="343"/>
                  </a:lnTo>
                  <a:lnTo>
                    <a:pt x="1877" y="162"/>
                  </a:lnTo>
                  <a:lnTo>
                    <a:pt x="1967" y="90"/>
                  </a:lnTo>
                  <a:lnTo>
                    <a:pt x="2076" y="36"/>
                  </a:lnTo>
                  <a:lnTo>
                    <a:pt x="2166" y="18"/>
                  </a:lnTo>
                  <a:lnTo>
                    <a:pt x="2256" y="0"/>
                  </a:lnTo>
                  <a:lnTo>
                    <a:pt x="2256" y="0"/>
                  </a:lnTo>
                  <a:lnTo>
                    <a:pt x="2346" y="18"/>
                  </a:lnTo>
                  <a:lnTo>
                    <a:pt x="2436" y="54"/>
                  </a:lnTo>
                  <a:lnTo>
                    <a:pt x="2436" y="54"/>
                  </a:lnTo>
                  <a:lnTo>
                    <a:pt x="2508" y="108"/>
                  </a:lnTo>
                  <a:lnTo>
                    <a:pt x="2545" y="180"/>
                  </a:lnTo>
                  <a:lnTo>
                    <a:pt x="2563" y="271"/>
                  </a:lnTo>
                  <a:lnTo>
                    <a:pt x="2563" y="361"/>
                  </a:lnTo>
                  <a:lnTo>
                    <a:pt x="2545" y="451"/>
                  </a:lnTo>
                  <a:lnTo>
                    <a:pt x="2508" y="559"/>
                  </a:lnTo>
                  <a:lnTo>
                    <a:pt x="2382" y="794"/>
                  </a:lnTo>
                  <a:lnTo>
                    <a:pt x="2202" y="1046"/>
                  </a:lnTo>
                  <a:lnTo>
                    <a:pt x="1967" y="1317"/>
                  </a:lnTo>
                  <a:lnTo>
                    <a:pt x="1715" y="1588"/>
                  </a:lnTo>
                  <a:lnTo>
                    <a:pt x="1444" y="1858"/>
                  </a:lnTo>
                  <a:lnTo>
                    <a:pt x="1444" y="1858"/>
                  </a:lnTo>
                  <a:lnTo>
                    <a:pt x="921" y="2327"/>
                  </a:lnTo>
                  <a:lnTo>
                    <a:pt x="470" y="2706"/>
                  </a:lnTo>
                  <a:lnTo>
                    <a:pt x="1" y="3085"/>
                  </a:lnTo>
                  <a:lnTo>
                    <a:pt x="1" y="3085"/>
                  </a:lnTo>
                  <a:lnTo>
                    <a:pt x="199" y="2688"/>
                  </a:lnTo>
                  <a:lnTo>
                    <a:pt x="398" y="2291"/>
                  </a:lnTo>
                  <a:lnTo>
                    <a:pt x="668" y="1804"/>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9"/>
            <p:cNvSpPr/>
            <p:nvPr/>
          </p:nvSpPr>
          <p:spPr>
            <a:xfrm>
              <a:off x="2996892" y="-1500942"/>
              <a:ext cx="21963" cy="87748"/>
            </a:xfrm>
            <a:custGeom>
              <a:rect b="b" l="l" r="r" t="t"/>
              <a:pathLst>
                <a:path extrusionOk="0" fill="none" h="3320" w="831">
                  <a:moveTo>
                    <a:pt x="55" y="3320"/>
                  </a:moveTo>
                  <a:lnTo>
                    <a:pt x="55" y="3320"/>
                  </a:lnTo>
                  <a:lnTo>
                    <a:pt x="18" y="2814"/>
                  </a:lnTo>
                  <a:lnTo>
                    <a:pt x="0" y="2273"/>
                  </a:lnTo>
                  <a:lnTo>
                    <a:pt x="0" y="1660"/>
                  </a:lnTo>
                  <a:lnTo>
                    <a:pt x="18" y="1353"/>
                  </a:lnTo>
                  <a:lnTo>
                    <a:pt x="37" y="1065"/>
                  </a:lnTo>
                  <a:lnTo>
                    <a:pt x="73" y="776"/>
                  </a:lnTo>
                  <a:lnTo>
                    <a:pt x="127" y="523"/>
                  </a:lnTo>
                  <a:lnTo>
                    <a:pt x="199" y="307"/>
                  </a:lnTo>
                  <a:lnTo>
                    <a:pt x="235" y="217"/>
                  </a:lnTo>
                  <a:lnTo>
                    <a:pt x="289" y="145"/>
                  </a:lnTo>
                  <a:lnTo>
                    <a:pt x="325" y="90"/>
                  </a:lnTo>
                  <a:lnTo>
                    <a:pt x="397" y="36"/>
                  </a:lnTo>
                  <a:lnTo>
                    <a:pt x="451" y="18"/>
                  </a:lnTo>
                  <a:lnTo>
                    <a:pt x="524" y="0"/>
                  </a:lnTo>
                  <a:lnTo>
                    <a:pt x="524" y="0"/>
                  </a:lnTo>
                  <a:lnTo>
                    <a:pt x="560" y="18"/>
                  </a:lnTo>
                  <a:lnTo>
                    <a:pt x="560" y="18"/>
                  </a:lnTo>
                  <a:lnTo>
                    <a:pt x="632" y="36"/>
                  </a:lnTo>
                  <a:lnTo>
                    <a:pt x="686" y="72"/>
                  </a:lnTo>
                  <a:lnTo>
                    <a:pt x="740" y="127"/>
                  </a:lnTo>
                  <a:lnTo>
                    <a:pt x="776" y="199"/>
                  </a:lnTo>
                  <a:lnTo>
                    <a:pt x="812" y="271"/>
                  </a:lnTo>
                  <a:lnTo>
                    <a:pt x="830" y="361"/>
                  </a:lnTo>
                  <a:lnTo>
                    <a:pt x="830" y="578"/>
                  </a:lnTo>
                  <a:lnTo>
                    <a:pt x="812" y="830"/>
                  </a:lnTo>
                  <a:lnTo>
                    <a:pt x="758" y="1119"/>
                  </a:lnTo>
                  <a:lnTo>
                    <a:pt x="704" y="1407"/>
                  </a:lnTo>
                  <a:lnTo>
                    <a:pt x="614" y="1714"/>
                  </a:lnTo>
                  <a:lnTo>
                    <a:pt x="433" y="2309"/>
                  </a:lnTo>
                  <a:lnTo>
                    <a:pt x="253" y="2832"/>
                  </a:lnTo>
                  <a:lnTo>
                    <a:pt x="55" y="332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9"/>
            <p:cNvSpPr/>
            <p:nvPr/>
          </p:nvSpPr>
          <p:spPr>
            <a:xfrm>
              <a:off x="2939670" y="-1767969"/>
              <a:ext cx="37213" cy="72524"/>
            </a:xfrm>
            <a:custGeom>
              <a:rect b="b" l="l" r="r" t="t"/>
              <a:pathLst>
                <a:path extrusionOk="0" fill="none" h="2744" w="1408">
                  <a:moveTo>
                    <a:pt x="73" y="380"/>
                  </a:moveTo>
                  <a:lnTo>
                    <a:pt x="73" y="380"/>
                  </a:lnTo>
                  <a:lnTo>
                    <a:pt x="1" y="1"/>
                  </a:lnTo>
                  <a:lnTo>
                    <a:pt x="1" y="1"/>
                  </a:lnTo>
                  <a:lnTo>
                    <a:pt x="289" y="362"/>
                  </a:lnTo>
                  <a:lnTo>
                    <a:pt x="289" y="362"/>
                  </a:lnTo>
                  <a:lnTo>
                    <a:pt x="668" y="921"/>
                  </a:lnTo>
                  <a:lnTo>
                    <a:pt x="668" y="921"/>
                  </a:lnTo>
                  <a:lnTo>
                    <a:pt x="867" y="1210"/>
                  </a:lnTo>
                  <a:lnTo>
                    <a:pt x="1047" y="1498"/>
                  </a:lnTo>
                  <a:lnTo>
                    <a:pt x="1209" y="1805"/>
                  </a:lnTo>
                  <a:lnTo>
                    <a:pt x="1318" y="2076"/>
                  </a:lnTo>
                  <a:lnTo>
                    <a:pt x="1318" y="2076"/>
                  </a:lnTo>
                  <a:lnTo>
                    <a:pt x="1390" y="2310"/>
                  </a:lnTo>
                  <a:lnTo>
                    <a:pt x="1408" y="2418"/>
                  </a:lnTo>
                  <a:lnTo>
                    <a:pt x="1408" y="2508"/>
                  </a:lnTo>
                  <a:lnTo>
                    <a:pt x="1390" y="2581"/>
                  </a:lnTo>
                  <a:lnTo>
                    <a:pt x="1372" y="2653"/>
                  </a:lnTo>
                  <a:lnTo>
                    <a:pt x="1318" y="2689"/>
                  </a:lnTo>
                  <a:lnTo>
                    <a:pt x="1227" y="2725"/>
                  </a:lnTo>
                  <a:lnTo>
                    <a:pt x="1227" y="2725"/>
                  </a:lnTo>
                  <a:lnTo>
                    <a:pt x="1155" y="2743"/>
                  </a:lnTo>
                  <a:lnTo>
                    <a:pt x="1155" y="2743"/>
                  </a:lnTo>
                  <a:lnTo>
                    <a:pt x="1101" y="2725"/>
                  </a:lnTo>
                  <a:lnTo>
                    <a:pt x="1029" y="2707"/>
                  </a:lnTo>
                  <a:lnTo>
                    <a:pt x="975" y="2671"/>
                  </a:lnTo>
                  <a:lnTo>
                    <a:pt x="921" y="2635"/>
                  </a:lnTo>
                  <a:lnTo>
                    <a:pt x="794" y="2508"/>
                  </a:lnTo>
                  <a:lnTo>
                    <a:pt x="686" y="2364"/>
                  </a:lnTo>
                  <a:lnTo>
                    <a:pt x="596" y="2166"/>
                  </a:lnTo>
                  <a:lnTo>
                    <a:pt x="506" y="1949"/>
                  </a:lnTo>
                  <a:lnTo>
                    <a:pt x="416" y="1733"/>
                  </a:lnTo>
                  <a:lnTo>
                    <a:pt x="343" y="1498"/>
                  </a:lnTo>
                  <a:lnTo>
                    <a:pt x="343" y="1498"/>
                  </a:lnTo>
                  <a:lnTo>
                    <a:pt x="235" y="1137"/>
                  </a:lnTo>
                  <a:lnTo>
                    <a:pt x="163" y="795"/>
                  </a:lnTo>
                  <a:lnTo>
                    <a:pt x="163" y="795"/>
                  </a:lnTo>
                  <a:lnTo>
                    <a:pt x="73" y="380"/>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9"/>
            <p:cNvSpPr/>
            <p:nvPr/>
          </p:nvSpPr>
          <p:spPr>
            <a:xfrm>
              <a:off x="2901055" y="-1819455"/>
              <a:ext cx="680890" cy="454887"/>
            </a:xfrm>
            <a:custGeom>
              <a:rect b="b" l="l" r="r" t="t"/>
              <a:pathLst>
                <a:path extrusionOk="0" fill="none" h="17211" w="25762">
                  <a:moveTo>
                    <a:pt x="451" y="1"/>
                  </a:moveTo>
                  <a:lnTo>
                    <a:pt x="451" y="1"/>
                  </a:lnTo>
                  <a:lnTo>
                    <a:pt x="0" y="91"/>
                  </a:lnTo>
                  <a:lnTo>
                    <a:pt x="2995" y="17211"/>
                  </a:lnTo>
                  <a:lnTo>
                    <a:pt x="25761" y="12791"/>
                  </a:lnTo>
                  <a:lnTo>
                    <a:pt x="9760" y="12683"/>
                  </a:lnTo>
                  <a:lnTo>
                    <a:pt x="6224" y="7866"/>
                  </a:lnTo>
                  <a:lnTo>
                    <a:pt x="6224" y="7866"/>
                  </a:lnTo>
                  <a:lnTo>
                    <a:pt x="6224" y="7866"/>
                  </a:lnTo>
                  <a:lnTo>
                    <a:pt x="5936" y="8119"/>
                  </a:lnTo>
                  <a:lnTo>
                    <a:pt x="5755" y="8245"/>
                  </a:lnTo>
                  <a:lnTo>
                    <a:pt x="5557" y="8371"/>
                  </a:lnTo>
                  <a:lnTo>
                    <a:pt x="5340" y="8479"/>
                  </a:lnTo>
                  <a:lnTo>
                    <a:pt x="5124" y="8588"/>
                  </a:lnTo>
                  <a:lnTo>
                    <a:pt x="4871" y="8696"/>
                  </a:lnTo>
                  <a:lnTo>
                    <a:pt x="4601" y="8750"/>
                  </a:lnTo>
                  <a:lnTo>
                    <a:pt x="4601" y="8750"/>
                  </a:lnTo>
                  <a:lnTo>
                    <a:pt x="4474" y="8786"/>
                  </a:lnTo>
                  <a:lnTo>
                    <a:pt x="4474" y="8786"/>
                  </a:lnTo>
                  <a:lnTo>
                    <a:pt x="4294" y="8804"/>
                  </a:lnTo>
                  <a:lnTo>
                    <a:pt x="4114" y="8804"/>
                  </a:lnTo>
                  <a:lnTo>
                    <a:pt x="4114" y="8804"/>
                  </a:lnTo>
                  <a:lnTo>
                    <a:pt x="3897" y="8804"/>
                  </a:lnTo>
                  <a:lnTo>
                    <a:pt x="3681" y="8768"/>
                  </a:lnTo>
                  <a:lnTo>
                    <a:pt x="3446" y="8714"/>
                  </a:lnTo>
                  <a:lnTo>
                    <a:pt x="3230" y="8624"/>
                  </a:lnTo>
                  <a:lnTo>
                    <a:pt x="3230" y="8624"/>
                  </a:lnTo>
                  <a:lnTo>
                    <a:pt x="3049" y="8552"/>
                  </a:lnTo>
                  <a:lnTo>
                    <a:pt x="2887" y="8461"/>
                  </a:lnTo>
                  <a:lnTo>
                    <a:pt x="2706" y="8335"/>
                  </a:lnTo>
                  <a:lnTo>
                    <a:pt x="2544" y="8209"/>
                  </a:lnTo>
                  <a:lnTo>
                    <a:pt x="2544" y="8209"/>
                  </a:lnTo>
                  <a:lnTo>
                    <a:pt x="2598" y="8119"/>
                  </a:lnTo>
                  <a:lnTo>
                    <a:pt x="2670" y="8010"/>
                  </a:lnTo>
                  <a:lnTo>
                    <a:pt x="2779" y="7884"/>
                  </a:lnTo>
                  <a:lnTo>
                    <a:pt x="2905" y="7722"/>
                  </a:lnTo>
                  <a:lnTo>
                    <a:pt x="3085" y="7577"/>
                  </a:lnTo>
                  <a:lnTo>
                    <a:pt x="3284" y="7433"/>
                  </a:lnTo>
                  <a:lnTo>
                    <a:pt x="3536" y="7289"/>
                  </a:lnTo>
                  <a:lnTo>
                    <a:pt x="3536" y="7289"/>
                  </a:lnTo>
                  <a:lnTo>
                    <a:pt x="3753" y="7199"/>
                  </a:lnTo>
                  <a:lnTo>
                    <a:pt x="4005" y="7126"/>
                  </a:lnTo>
                  <a:lnTo>
                    <a:pt x="4276" y="7072"/>
                  </a:lnTo>
                  <a:lnTo>
                    <a:pt x="4583" y="7054"/>
                  </a:lnTo>
                  <a:lnTo>
                    <a:pt x="4583" y="7054"/>
                  </a:lnTo>
                  <a:lnTo>
                    <a:pt x="4853" y="7072"/>
                  </a:lnTo>
                  <a:lnTo>
                    <a:pt x="5160" y="7108"/>
                  </a:lnTo>
                  <a:lnTo>
                    <a:pt x="5467" y="7181"/>
                  </a:lnTo>
                  <a:lnTo>
                    <a:pt x="5791" y="7289"/>
                  </a:lnTo>
                  <a:lnTo>
                    <a:pt x="5791" y="7289"/>
                  </a:lnTo>
                  <a:lnTo>
                    <a:pt x="1606" y="1570"/>
                  </a:lnTo>
                  <a:lnTo>
                    <a:pt x="1606" y="1570"/>
                  </a:lnTo>
                  <a:lnTo>
                    <a:pt x="1606" y="1570"/>
                  </a:lnTo>
                  <a:lnTo>
                    <a:pt x="1263" y="1227"/>
                  </a:lnTo>
                  <a:lnTo>
                    <a:pt x="1263" y="1227"/>
                  </a:lnTo>
                  <a:lnTo>
                    <a:pt x="1173" y="1119"/>
                  </a:lnTo>
                  <a:lnTo>
                    <a:pt x="1173" y="1119"/>
                  </a:lnTo>
                  <a:lnTo>
                    <a:pt x="1317" y="1173"/>
                  </a:lnTo>
                  <a:lnTo>
                    <a:pt x="1317" y="1173"/>
                  </a:lnTo>
                  <a:lnTo>
                    <a:pt x="451" y="1"/>
                  </a:lnTo>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9"/>
            <p:cNvSpPr/>
            <p:nvPr/>
          </p:nvSpPr>
          <p:spPr>
            <a:xfrm>
              <a:off x="4557450" y="-2395427"/>
              <a:ext cx="732375" cy="627475"/>
            </a:xfrm>
            <a:custGeom>
              <a:rect b="b" l="l" r="r" t="t"/>
              <a:pathLst>
                <a:path extrusionOk="0" h="23741" w="27710">
                  <a:moveTo>
                    <a:pt x="20043" y="1552"/>
                  </a:moveTo>
                  <a:lnTo>
                    <a:pt x="19736" y="1949"/>
                  </a:lnTo>
                  <a:lnTo>
                    <a:pt x="19411" y="2346"/>
                  </a:lnTo>
                  <a:lnTo>
                    <a:pt x="19033" y="2761"/>
                  </a:lnTo>
                  <a:lnTo>
                    <a:pt x="18834" y="2977"/>
                  </a:lnTo>
                  <a:lnTo>
                    <a:pt x="18636" y="3158"/>
                  </a:lnTo>
                  <a:lnTo>
                    <a:pt x="18437" y="3320"/>
                  </a:lnTo>
                  <a:lnTo>
                    <a:pt x="18257" y="3464"/>
                  </a:lnTo>
                  <a:lnTo>
                    <a:pt x="18076" y="3536"/>
                  </a:lnTo>
                  <a:lnTo>
                    <a:pt x="18004" y="3573"/>
                  </a:lnTo>
                  <a:lnTo>
                    <a:pt x="17878" y="3573"/>
                  </a:lnTo>
                  <a:lnTo>
                    <a:pt x="17824" y="3554"/>
                  </a:lnTo>
                  <a:lnTo>
                    <a:pt x="17770" y="3518"/>
                  </a:lnTo>
                  <a:lnTo>
                    <a:pt x="17734" y="3464"/>
                  </a:lnTo>
                  <a:lnTo>
                    <a:pt x="17698" y="3392"/>
                  </a:lnTo>
                  <a:lnTo>
                    <a:pt x="17680" y="3320"/>
                  </a:lnTo>
                  <a:lnTo>
                    <a:pt x="17698" y="3248"/>
                  </a:lnTo>
                  <a:lnTo>
                    <a:pt x="17716" y="3176"/>
                  </a:lnTo>
                  <a:lnTo>
                    <a:pt x="17752" y="3103"/>
                  </a:lnTo>
                  <a:lnTo>
                    <a:pt x="17788" y="3013"/>
                  </a:lnTo>
                  <a:lnTo>
                    <a:pt x="17914" y="2869"/>
                  </a:lnTo>
                  <a:lnTo>
                    <a:pt x="18094" y="2707"/>
                  </a:lnTo>
                  <a:lnTo>
                    <a:pt x="18275" y="2544"/>
                  </a:lnTo>
                  <a:lnTo>
                    <a:pt x="18509" y="2382"/>
                  </a:lnTo>
                  <a:lnTo>
                    <a:pt x="18726" y="2238"/>
                  </a:lnTo>
                  <a:lnTo>
                    <a:pt x="19195" y="1967"/>
                  </a:lnTo>
                  <a:lnTo>
                    <a:pt x="19628" y="1750"/>
                  </a:lnTo>
                  <a:lnTo>
                    <a:pt x="20043" y="1552"/>
                  </a:lnTo>
                  <a:close/>
                  <a:moveTo>
                    <a:pt x="20764" y="1065"/>
                  </a:moveTo>
                  <a:lnTo>
                    <a:pt x="20692" y="1678"/>
                  </a:lnTo>
                  <a:lnTo>
                    <a:pt x="20602" y="2292"/>
                  </a:lnTo>
                  <a:lnTo>
                    <a:pt x="20476" y="2995"/>
                  </a:lnTo>
                  <a:lnTo>
                    <a:pt x="20404" y="3338"/>
                  </a:lnTo>
                  <a:lnTo>
                    <a:pt x="20313" y="3681"/>
                  </a:lnTo>
                  <a:lnTo>
                    <a:pt x="20205" y="3987"/>
                  </a:lnTo>
                  <a:lnTo>
                    <a:pt x="20079" y="4258"/>
                  </a:lnTo>
                  <a:lnTo>
                    <a:pt x="19953" y="4493"/>
                  </a:lnTo>
                  <a:lnTo>
                    <a:pt x="19898" y="4583"/>
                  </a:lnTo>
                  <a:lnTo>
                    <a:pt x="19826" y="4655"/>
                  </a:lnTo>
                  <a:lnTo>
                    <a:pt x="19736" y="4709"/>
                  </a:lnTo>
                  <a:lnTo>
                    <a:pt x="19664" y="4727"/>
                  </a:lnTo>
                  <a:lnTo>
                    <a:pt x="19574" y="4745"/>
                  </a:lnTo>
                  <a:lnTo>
                    <a:pt x="19502" y="4727"/>
                  </a:lnTo>
                  <a:lnTo>
                    <a:pt x="19411" y="4709"/>
                  </a:lnTo>
                  <a:lnTo>
                    <a:pt x="19357" y="4655"/>
                  </a:lnTo>
                  <a:lnTo>
                    <a:pt x="19303" y="4583"/>
                  </a:lnTo>
                  <a:lnTo>
                    <a:pt x="19285" y="4511"/>
                  </a:lnTo>
                  <a:lnTo>
                    <a:pt x="19267" y="4420"/>
                  </a:lnTo>
                  <a:lnTo>
                    <a:pt x="19267" y="4312"/>
                  </a:lnTo>
                  <a:lnTo>
                    <a:pt x="19285" y="4060"/>
                  </a:lnTo>
                  <a:lnTo>
                    <a:pt x="19375" y="3771"/>
                  </a:lnTo>
                  <a:lnTo>
                    <a:pt x="19484" y="3464"/>
                  </a:lnTo>
                  <a:lnTo>
                    <a:pt x="19610" y="3140"/>
                  </a:lnTo>
                  <a:lnTo>
                    <a:pt x="19772" y="2815"/>
                  </a:lnTo>
                  <a:lnTo>
                    <a:pt x="20115" y="2165"/>
                  </a:lnTo>
                  <a:lnTo>
                    <a:pt x="20422" y="1606"/>
                  </a:lnTo>
                  <a:lnTo>
                    <a:pt x="20764" y="1065"/>
                  </a:lnTo>
                  <a:close/>
                  <a:moveTo>
                    <a:pt x="21125" y="1552"/>
                  </a:moveTo>
                  <a:lnTo>
                    <a:pt x="21342" y="2039"/>
                  </a:lnTo>
                  <a:lnTo>
                    <a:pt x="21540" y="2562"/>
                  </a:lnTo>
                  <a:lnTo>
                    <a:pt x="21757" y="3140"/>
                  </a:lnTo>
                  <a:lnTo>
                    <a:pt x="21847" y="3446"/>
                  </a:lnTo>
                  <a:lnTo>
                    <a:pt x="21919" y="3735"/>
                  </a:lnTo>
                  <a:lnTo>
                    <a:pt x="21973" y="4023"/>
                  </a:lnTo>
                  <a:lnTo>
                    <a:pt x="22009" y="4276"/>
                  </a:lnTo>
                  <a:lnTo>
                    <a:pt x="22009" y="4493"/>
                  </a:lnTo>
                  <a:lnTo>
                    <a:pt x="21991" y="4583"/>
                  </a:lnTo>
                  <a:lnTo>
                    <a:pt x="21973" y="4655"/>
                  </a:lnTo>
                  <a:lnTo>
                    <a:pt x="21937" y="4727"/>
                  </a:lnTo>
                  <a:lnTo>
                    <a:pt x="21901" y="4781"/>
                  </a:lnTo>
                  <a:lnTo>
                    <a:pt x="21847" y="4817"/>
                  </a:lnTo>
                  <a:lnTo>
                    <a:pt x="21775" y="4853"/>
                  </a:lnTo>
                  <a:lnTo>
                    <a:pt x="21702" y="4853"/>
                  </a:lnTo>
                  <a:lnTo>
                    <a:pt x="21630" y="4835"/>
                  </a:lnTo>
                  <a:lnTo>
                    <a:pt x="21558" y="4799"/>
                  </a:lnTo>
                  <a:lnTo>
                    <a:pt x="21504" y="4745"/>
                  </a:lnTo>
                  <a:lnTo>
                    <a:pt x="21450" y="4691"/>
                  </a:lnTo>
                  <a:lnTo>
                    <a:pt x="21414" y="4601"/>
                  </a:lnTo>
                  <a:lnTo>
                    <a:pt x="21324" y="4402"/>
                  </a:lnTo>
                  <a:lnTo>
                    <a:pt x="21251" y="4150"/>
                  </a:lnTo>
                  <a:lnTo>
                    <a:pt x="21215" y="3879"/>
                  </a:lnTo>
                  <a:lnTo>
                    <a:pt x="21161" y="3573"/>
                  </a:lnTo>
                  <a:lnTo>
                    <a:pt x="21143" y="3266"/>
                  </a:lnTo>
                  <a:lnTo>
                    <a:pt x="21107" y="2634"/>
                  </a:lnTo>
                  <a:lnTo>
                    <a:pt x="21107" y="2093"/>
                  </a:lnTo>
                  <a:lnTo>
                    <a:pt x="21125" y="1552"/>
                  </a:lnTo>
                  <a:close/>
                  <a:moveTo>
                    <a:pt x="4745" y="7217"/>
                  </a:moveTo>
                  <a:lnTo>
                    <a:pt x="4925" y="7253"/>
                  </a:lnTo>
                  <a:lnTo>
                    <a:pt x="5070" y="7325"/>
                  </a:lnTo>
                  <a:lnTo>
                    <a:pt x="5124" y="7361"/>
                  </a:lnTo>
                  <a:lnTo>
                    <a:pt x="5160" y="7415"/>
                  </a:lnTo>
                  <a:lnTo>
                    <a:pt x="5178" y="7469"/>
                  </a:lnTo>
                  <a:lnTo>
                    <a:pt x="5196" y="7523"/>
                  </a:lnTo>
                  <a:lnTo>
                    <a:pt x="5196" y="7595"/>
                  </a:lnTo>
                  <a:lnTo>
                    <a:pt x="5178" y="7649"/>
                  </a:lnTo>
                  <a:lnTo>
                    <a:pt x="5142" y="7704"/>
                  </a:lnTo>
                  <a:lnTo>
                    <a:pt x="5088" y="7758"/>
                  </a:lnTo>
                  <a:lnTo>
                    <a:pt x="4962" y="7830"/>
                  </a:lnTo>
                  <a:lnTo>
                    <a:pt x="4799" y="7884"/>
                  </a:lnTo>
                  <a:lnTo>
                    <a:pt x="4601" y="7920"/>
                  </a:lnTo>
                  <a:lnTo>
                    <a:pt x="4366" y="7956"/>
                  </a:lnTo>
                  <a:lnTo>
                    <a:pt x="4132" y="7974"/>
                  </a:lnTo>
                  <a:lnTo>
                    <a:pt x="3861" y="7974"/>
                  </a:lnTo>
                  <a:lnTo>
                    <a:pt x="3302" y="7938"/>
                  </a:lnTo>
                  <a:lnTo>
                    <a:pt x="2779" y="7884"/>
                  </a:lnTo>
                  <a:lnTo>
                    <a:pt x="2328" y="7830"/>
                  </a:lnTo>
                  <a:lnTo>
                    <a:pt x="2003" y="7776"/>
                  </a:lnTo>
                  <a:lnTo>
                    <a:pt x="1841" y="7758"/>
                  </a:lnTo>
                  <a:lnTo>
                    <a:pt x="1967" y="7722"/>
                  </a:lnTo>
                  <a:lnTo>
                    <a:pt x="2274" y="7631"/>
                  </a:lnTo>
                  <a:lnTo>
                    <a:pt x="2707" y="7505"/>
                  </a:lnTo>
                  <a:lnTo>
                    <a:pt x="3230" y="7397"/>
                  </a:lnTo>
                  <a:lnTo>
                    <a:pt x="3771" y="7289"/>
                  </a:lnTo>
                  <a:lnTo>
                    <a:pt x="4041" y="7253"/>
                  </a:lnTo>
                  <a:lnTo>
                    <a:pt x="4312" y="7217"/>
                  </a:lnTo>
                  <a:close/>
                  <a:moveTo>
                    <a:pt x="22171" y="7992"/>
                  </a:moveTo>
                  <a:lnTo>
                    <a:pt x="22370" y="8010"/>
                  </a:lnTo>
                  <a:lnTo>
                    <a:pt x="22550" y="8046"/>
                  </a:lnTo>
                  <a:lnTo>
                    <a:pt x="22749" y="8082"/>
                  </a:lnTo>
                  <a:lnTo>
                    <a:pt x="22947" y="8155"/>
                  </a:lnTo>
                  <a:lnTo>
                    <a:pt x="23164" y="8227"/>
                  </a:lnTo>
                  <a:lnTo>
                    <a:pt x="23380" y="8335"/>
                  </a:lnTo>
                  <a:lnTo>
                    <a:pt x="23344" y="8443"/>
                  </a:lnTo>
                  <a:lnTo>
                    <a:pt x="23218" y="8678"/>
                  </a:lnTo>
                  <a:lnTo>
                    <a:pt x="23128" y="8840"/>
                  </a:lnTo>
                  <a:lnTo>
                    <a:pt x="23001" y="9021"/>
                  </a:lnTo>
                  <a:lnTo>
                    <a:pt x="22839" y="9183"/>
                  </a:lnTo>
                  <a:lnTo>
                    <a:pt x="22659" y="9363"/>
                  </a:lnTo>
                  <a:lnTo>
                    <a:pt x="22424" y="9526"/>
                  </a:lnTo>
                  <a:lnTo>
                    <a:pt x="22153" y="9670"/>
                  </a:lnTo>
                  <a:lnTo>
                    <a:pt x="22009" y="9724"/>
                  </a:lnTo>
                  <a:lnTo>
                    <a:pt x="21847" y="9778"/>
                  </a:lnTo>
                  <a:lnTo>
                    <a:pt x="21684" y="9832"/>
                  </a:lnTo>
                  <a:lnTo>
                    <a:pt x="21486" y="9868"/>
                  </a:lnTo>
                  <a:lnTo>
                    <a:pt x="21306" y="9886"/>
                  </a:lnTo>
                  <a:lnTo>
                    <a:pt x="21089" y="9904"/>
                  </a:lnTo>
                  <a:lnTo>
                    <a:pt x="20873" y="9904"/>
                  </a:lnTo>
                  <a:lnTo>
                    <a:pt x="20638" y="9886"/>
                  </a:lnTo>
                  <a:lnTo>
                    <a:pt x="20404" y="9850"/>
                  </a:lnTo>
                  <a:lnTo>
                    <a:pt x="20133" y="9814"/>
                  </a:lnTo>
                  <a:lnTo>
                    <a:pt x="19862" y="9742"/>
                  </a:lnTo>
                  <a:lnTo>
                    <a:pt x="19574" y="9670"/>
                  </a:lnTo>
                  <a:lnTo>
                    <a:pt x="19646" y="9562"/>
                  </a:lnTo>
                  <a:lnTo>
                    <a:pt x="19844" y="9273"/>
                  </a:lnTo>
                  <a:lnTo>
                    <a:pt x="20007" y="9111"/>
                  </a:lnTo>
                  <a:lnTo>
                    <a:pt x="20169" y="8912"/>
                  </a:lnTo>
                  <a:lnTo>
                    <a:pt x="20386" y="8714"/>
                  </a:lnTo>
                  <a:lnTo>
                    <a:pt x="20620" y="8533"/>
                  </a:lnTo>
                  <a:lnTo>
                    <a:pt x="20891" y="8353"/>
                  </a:lnTo>
                  <a:lnTo>
                    <a:pt x="21161" y="8209"/>
                  </a:lnTo>
                  <a:lnTo>
                    <a:pt x="21324" y="8155"/>
                  </a:lnTo>
                  <a:lnTo>
                    <a:pt x="21486" y="8100"/>
                  </a:lnTo>
                  <a:lnTo>
                    <a:pt x="21648" y="8046"/>
                  </a:lnTo>
                  <a:lnTo>
                    <a:pt x="21811" y="8028"/>
                  </a:lnTo>
                  <a:lnTo>
                    <a:pt x="21991" y="8010"/>
                  </a:lnTo>
                  <a:lnTo>
                    <a:pt x="22171" y="7992"/>
                  </a:lnTo>
                  <a:close/>
                  <a:moveTo>
                    <a:pt x="1317" y="8064"/>
                  </a:moveTo>
                  <a:lnTo>
                    <a:pt x="1588" y="8137"/>
                  </a:lnTo>
                  <a:lnTo>
                    <a:pt x="2274" y="8299"/>
                  </a:lnTo>
                  <a:lnTo>
                    <a:pt x="2707" y="8425"/>
                  </a:lnTo>
                  <a:lnTo>
                    <a:pt x="3176" y="8570"/>
                  </a:lnTo>
                  <a:lnTo>
                    <a:pt x="3627" y="8732"/>
                  </a:lnTo>
                  <a:lnTo>
                    <a:pt x="4041" y="8912"/>
                  </a:lnTo>
                  <a:lnTo>
                    <a:pt x="4240" y="9021"/>
                  </a:lnTo>
                  <a:lnTo>
                    <a:pt x="4402" y="9111"/>
                  </a:lnTo>
                  <a:lnTo>
                    <a:pt x="4547" y="9219"/>
                  </a:lnTo>
                  <a:lnTo>
                    <a:pt x="4673" y="9327"/>
                  </a:lnTo>
                  <a:lnTo>
                    <a:pt x="4745" y="9435"/>
                  </a:lnTo>
                  <a:lnTo>
                    <a:pt x="4817" y="9544"/>
                  </a:lnTo>
                  <a:lnTo>
                    <a:pt x="4817" y="9652"/>
                  </a:lnTo>
                  <a:lnTo>
                    <a:pt x="4799" y="9778"/>
                  </a:lnTo>
                  <a:lnTo>
                    <a:pt x="4763" y="9850"/>
                  </a:lnTo>
                  <a:lnTo>
                    <a:pt x="4691" y="9904"/>
                  </a:lnTo>
                  <a:lnTo>
                    <a:pt x="4619" y="9941"/>
                  </a:lnTo>
                  <a:lnTo>
                    <a:pt x="4529" y="9959"/>
                  </a:lnTo>
                  <a:lnTo>
                    <a:pt x="4402" y="9959"/>
                  </a:lnTo>
                  <a:lnTo>
                    <a:pt x="4294" y="9941"/>
                  </a:lnTo>
                  <a:lnTo>
                    <a:pt x="4150" y="9904"/>
                  </a:lnTo>
                  <a:lnTo>
                    <a:pt x="4023" y="9850"/>
                  </a:lnTo>
                  <a:lnTo>
                    <a:pt x="3717" y="9724"/>
                  </a:lnTo>
                  <a:lnTo>
                    <a:pt x="3392" y="9544"/>
                  </a:lnTo>
                  <a:lnTo>
                    <a:pt x="3049" y="9345"/>
                  </a:lnTo>
                  <a:lnTo>
                    <a:pt x="2707" y="9111"/>
                  </a:lnTo>
                  <a:lnTo>
                    <a:pt x="2183" y="8732"/>
                  </a:lnTo>
                  <a:lnTo>
                    <a:pt x="1732" y="8407"/>
                  </a:lnTo>
                  <a:lnTo>
                    <a:pt x="1317" y="8064"/>
                  </a:lnTo>
                  <a:close/>
                  <a:moveTo>
                    <a:pt x="1714" y="8840"/>
                  </a:moveTo>
                  <a:lnTo>
                    <a:pt x="2075" y="9183"/>
                  </a:lnTo>
                  <a:lnTo>
                    <a:pt x="2418" y="9562"/>
                  </a:lnTo>
                  <a:lnTo>
                    <a:pt x="2797" y="9995"/>
                  </a:lnTo>
                  <a:lnTo>
                    <a:pt x="2977" y="10211"/>
                  </a:lnTo>
                  <a:lnTo>
                    <a:pt x="3140" y="10428"/>
                  </a:lnTo>
                  <a:lnTo>
                    <a:pt x="3284" y="10644"/>
                  </a:lnTo>
                  <a:lnTo>
                    <a:pt x="3374" y="10843"/>
                  </a:lnTo>
                  <a:lnTo>
                    <a:pt x="3446" y="11023"/>
                  </a:lnTo>
                  <a:lnTo>
                    <a:pt x="3464" y="11095"/>
                  </a:lnTo>
                  <a:lnTo>
                    <a:pt x="3464" y="11167"/>
                  </a:lnTo>
                  <a:lnTo>
                    <a:pt x="3446" y="11239"/>
                  </a:lnTo>
                  <a:lnTo>
                    <a:pt x="3428" y="11294"/>
                  </a:lnTo>
                  <a:lnTo>
                    <a:pt x="3374" y="11330"/>
                  </a:lnTo>
                  <a:lnTo>
                    <a:pt x="3320" y="11366"/>
                  </a:lnTo>
                  <a:lnTo>
                    <a:pt x="3248" y="11384"/>
                  </a:lnTo>
                  <a:lnTo>
                    <a:pt x="3176" y="11402"/>
                  </a:lnTo>
                  <a:lnTo>
                    <a:pt x="3103" y="11384"/>
                  </a:lnTo>
                  <a:lnTo>
                    <a:pt x="3031" y="11348"/>
                  </a:lnTo>
                  <a:lnTo>
                    <a:pt x="2959" y="11312"/>
                  </a:lnTo>
                  <a:lnTo>
                    <a:pt x="2887" y="11257"/>
                  </a:lnTo>
                  <a:lnTo>
                    <a:pt x="2743" y="11113"/>
                  </a:lnTo>
                  <a:lnTo>
                    <a:pt x="2616" y="10915"/>
                  </a:lnTo>
                  <a:lnTo>
                    <a:pt x="2472" y="10698"/>
                  </a:lnTo>
                  <a:lnTo>
                    <a:pt x="2346" y="10464"/>
                  </a:lnTo>
                  <a:lnTo>
                    <a:pt x="2238" y="10229"/>
                  </a:lnTo>
                  <a:lnTo>
                    <a:pt x="2021" y="9724"/>
                  </a:lnTo>
                  <a:lnTo>
                    <a:pt x="1859" y="9273"/>
                  </a:lnTo>
                  <a:lnTo>
                    <a:pt x="1714" y="8840"/>
                  </a:lnTo>
                  <a:close/>
                  <a:moveTo>
                    <a:pt x="13476" y="11654"/>
                  </a:moveTo>
                  <a:lnTo>
                    <a:pt x="13476" y="11654"/>
                  </a:lnTo>
                  <a:lnTo>
                    <a:pt x="13476" y="11654"/>
                  </a:lnTo>
                  <a:close/>
                  <a:moveTo>
                    <a:pt x="24499" y="11799"/>
                  </a:moveTo>
                  <a:lnTo>
                    <a:pt x="24571" y="11817"/>
                  </a:lnTo>
                  <a:lnTo>
                    <a:pt x="24643" y="11835"/>
                  </a:lnTo>
                  <a:lnTo>
                    <a:pt x="24715" y="11871"/>
                  </a:lnTo>
                  <a:lnTo>
                    <a:pt x="24787" y="11925"/>
                  </a:lnTo>
                  <a:lnTo>
                    <a:pt x="24950" y="12069"/>
                  </a:lnTo>
                  <a:lnTo>
                    <a:pt x="25094" y="12232"/>
                  </a:lnTo>
                  <a:lnTo>
                    <a:pt x="25238" y="12448"/>
                  </a:lnTo>
                  <a:lnTo>
                    <a:pt x="25383" y="12665"/>
                  </a:lnTo>
                  <a:lnTo>
                    <a:pt x="25527" y="12899"/>
                  </a:lnTo>
                  <a:lnTo>
                    <a:pt x="25779" y="13386"/>
                  </a:lnTo>
                  <a:lnTo>
                    <a:pt x="25978" y="13819"/>
                  </a:lnTo>
                  <a:lnTo>
                    <a:pt x="26140" y="14252"/>
                  </a:lnTo>
                  <a:lnTo>
                    <a:pt x="26140" y="14252"/>
                  </a:lnTo>
                  <a:lnTo>
                    <a:pt x="25761" y="13927"/>
                  </a:lnTo>
                  <a:lnTo>
                    <a:pt x="25383" y="13585"/>
                  </a:lnTo>
                  <a:lnTo>
                    <a:pt x="24986" y="13170"/>
                  </a:lnTo>
                  <a:lnTo>
                    <a:pt x="24787" y="12971"/>
                  </a:lnTo>
                  <a:lnTo>
                    <a:pt x="24607" y="12755"/>
                  </a:lnTo>
                  <a:lnTo>
                    <a:pt x="24463" y="12556"/>
                  </a:lnTo>
                  <a:lnTo>
                    <a:pt x="24336" y="12376"/>
                  </a:lnTo>
                  <a:lnTo>
                    <a:pt x="24264" y="12196"/>
                  </a:lnTo>
                  <a:lnTo>
                    <a:pt x="24246" y="12123"/>
                  </a:lnTo>
                  <a:lnTo>
                    <a:pt x="24228" y="12051"/>
                  </a:lnTo>
                  <a:lnTo>
                    <a:pt x="24246" y="11979"/>
                  </a:lnTo>
                  <a:lnTo>
                    <a:pt x="24264" y="11925"/>
                  </a:lnTo>
                  <a:lnTo>
                    <a:pt x="24300" y="11871"/>
                  </a:lnTo>
                  <a:lnTo>
                    <a:pt x="24354" y="11835"/>
                  </a:lnTo>
                  <a:lnTo>
                    <a:pt x="24426" y="11817"/>
                  </a:lnTo>
                  <a:lnTo>
                    <a:pt x="24499" y="11799"/>
                  </a:lnTo>
                  <a:close/>
                  <a:moveTo>
                    <a:pt x="23434" y="13332"/>
                  </a:moveTo>
                  <a:lnTo>
                    <a:pt x="23687" y="13368"/>
                  </a:lnTo>
                  <a:lnTo>
                    <a:pt x="23957" y="13458"/>
                  </a:lnTo>
                  <a:lnTo>
                    <a:pt x="24264" y="13585"/>
                  </a:lnTo>
                  <a:lnTo>
                    <a:pt x="24589" y="13747"/>
                  </a:lnTo>
                  <a:lnTo>
                    <a:pt x="24913" y="13909"/>
                  </a:lnTo>
                  <a:lnTo>
                    <a:pt x="25545" y="14288"/>
                  </a:lnTo>
                  <a:lnTo>
                    <a:pt x="26086" y="14631"/>
                  </a:lnTo>
                  <a:lnTo>
                    <a:pt x="26609" y="14992"/>
                  </a:lnTo>
                  <a:lnTo>
                    <a:pt x="25996" y="14901"/>
                  </a:lnTo>
                  <a:lnTo>
                    <a:pt x="25383" y="14775"/>
                  </a:lnTo>
                  <a:lnTo>
                    <a:pt x="24697" y="14613"/>
                  </a:lnTo>
                  <a:lnTo>
                    <a:pt x="24336" y="14523"/>
                  </a:lnTo>
                  <a:lnTo>
                    <a:pt x="24012" y="14414"/>
                  </a:lnTo>
                  <a:lnTo>
                    <a:pt x="23705" y="14288"/>
                  </a:lnTo>
                  <a:lnTo>
                    <a:pt x="23434" y="14162"/>
                  </a:lnTo>
                  <a:lnTo>
                    <a:pt x="23218" y="14018"/>
                  </a:lnTo>
                  <a:lnTo>
                    <a:pt x="23146" y="13945"/>
                  </a:lnTo>
                  <a:lnTo>
                    <a:pt x="23073" y="13873"/>
                  </a:lnTo>
                  <a:lnTo>
                    <a:pt x="23019" y="13801"/>
                  </a:lnTo>
                  <a:lnTo>
                    <a:pt x="22983" y="13711"/>
                  </a:lnTo>
                  <a:lnTo>
                    <a:pt x="22983" y="13621"/>
                  </a:lnTo>
                  <a:lnTo>
                    <a:pt x="23001" y="13548"/>
                  </a:lnTo>
                  <a:lnTo>
                    <a:pt x="23037" y="13458"/>
                  </a:lnTo>
                  <a:lnTo>
                    <a:pt x="23091" y="13404"/>
                  </a:lnTo>
                  <a:lnTo>
                    <a:pt x="23146" y="13368"/>
                  </a:lnTo>
                  <a:lnTo>
                    <a:pt x="23236" y="13332"/>
                  </a:lnTo>
                  <a:close/>
                  <a:moveTo>
                    <a:pt x="6116" y="13422"/>
                  </a:moveTo>
                  <a:lnTo>
                    <a:pt x="6441" y="13458"/>
                  </a:lnTo>
                  <a:lnTo>
                    <a:pt x="6765" y="13512"/>
                  </a:lnTo>
                  <a:lnTo>
                    <a:pt x="7126" y="13603"/>
                  </a:lnTo>
                  <a:lnTo>
                    <a:pt x="7505" y="13711"/>
                  </a:lnTo>
                  <a:lnTo>
                    <a:pt x="7397" y="13873"/>
                  </a:lnTo>
                  <a:lnTo>
                    <a:pt x="7271" y="14036"/>
                  </a:lnTo>
                  <a:lnTo>
                    <a:pt x="7090" y="14252"/>
                  </a:lnTo>
                  <a:lnTo>
                    <a:pt x="6856" y="14469"/>
                  </a:lnTo>
                  <a:lnTo>
                    <a:pt x="6585" y="14685"/>
                  </a:lnTo>
                  <a:lnTo>
                    <a:pt x="6441" y="14793"/>
                  </a:lnTo>
                  <a:lnTo>
                    <a:pt x="6278" y="14901"/>
                  </a:lnTo>
                  <a:lnTo>
                    <a:pt x="6098" y="14992"/>
                  </a:lnTo>
                  <a:lnTo>
                    <a:pt x="5918" y="15082"/>
                  </a:lnTo>
                  <a:lnTo>
                    <a:pt x="5683" y="15172"/>
                  </a:lnTo>
                  <a:lnTo>
                    <a:pt x="5431" y="15244"/>
                  </a:lnTo>
                  <a:lnTo>
                    <a:pt x="5160" y="15280"/>
                  </a:lnTo>
                  <a:lnTo>
                    <a:pt x="4889" y="15280"/>
                  </a:lnTo>
                  <a:lnTo>
                    <a:pt x="4601" y="15244"/>
                  </a:lnTo>
                  <a:lnTo>
                    <a:pt x="4294" y="15172"/>
                  </a:lnTo>
                  <a:lnTo>
                    <a:pt x="3987" y="15064"/>
                  </a:lnTo>
                  <a:lnTo>
                    <a:pt x="3663" y="14901"/>
                  </a:lnTo>
                  <a:lnTo>
                    <a:pt x="3735" y="14739"/>
                  </a:lnTo>
                  <a:lnTo>
                    <a:pt x="3825" y="14559"/>
                  </a:lnTo>
                  <a:lnTo>
                    <a:pt x="3969" y="14360"/>
                  </a:lnTo>
                  <a:lnTo>
                    <a:pt x="4150" y="14126"/>
                  </a:lnTo>
                  <a:lnTo>
                    <a:pt x="4276" y="14018"/>
                  </a:lnTo>
                  <a:lnTo>
                    <a:pt x="4402" y="13909"/>
                  </a:lnTo>
                  <a:lnTo>
                    <a:pt x="4547" y="13801"/>
                  </a:lnTo>
                  <a:lnTo>
                    <a:pt x="4727" y="13711"/>
                  </a:lnTo>
                  <a:lnTo>
                    <a:pt x="4907" y="13621"/>
                  </a:lnTo>
                  <a:lnTo>
                    <a:pt x="5106" y="13548"/>
                  </a:lnTo>
                  <a:lnTo>
                    <a:pt x="5322" y="13494"/>
                  </a:lnTo>
                  <a:lnTo>
                    <a:pt x="5575" y="13440"/>
                  </a:lnTo>
                  <a:lnTo>
                    <a:pt x="5845" y="13422"/>
                  </a:lnTo>
                  <a:close/>
                  <a:moveTo>
                    <a:pt x="25022" y="15262"/>
                  </a:moveTo>
                  <a:lnTo>
                    <a:pt x="25563" y="15298"/>
                  </a:lnTo>
                  <a:lnTo>
                    <a:pt x="26104" y="15334"/>
                  </a:lnTo>
                  <a:lnTo>
                    <a:pt x="25599" y="15533"/>
                  </a:lnTo>
                  <a:lnTo>
                    <a:pt x="25076" y="15695"/>
                  </a:lnTo>
                  <a:lnTo>
                    <a:pt x="24481" y="15876"/>
                  </a:lnTo>
                  <a:lnTo>
                    <a:pt x="24174" y="15966"/>
                  </a:lnTo>
                  <a:lnTo>
                    <a:pt x="23867" y="16020"/>
                  </a:lnTo>
                  <a:lnTo>
                    <a:pt x="23597" y="16056"/>
                  </a:lnTo>
                  <a:lnTo>
                    <a:pt x="23344" y="16092"/>
                  </a:lnTo>
                  <a:lnTo>
                    <a:pt x="23128" y="16074"/>
                  </a:lnTo>
                  <a:lnTo>
                    <a:pt x="23037" y="16056"/>
                  </a:lnTo>
                  <a:lnTo>
                    <a:pt x="22947" y="16020"/>
                  </a:lnTo>
                  <a:lnTo>
                    <a:pt x="22875" y="15984"/>
                  </a:lnTo>
                  <a:lnTo>
                    <a:pt x="22821" y="15948"/>
                  </a:lnTo>
                  <a:lnTo>
                    <a:pt x="22785" y="15876"/>
                  </a:lnTo>
                  <a:lnTo>
                    <a:pt x="22767" y="15803"/>
                  </a:lnTo>
                  <a:lnTo>
                    <a:pt x="22767" y="15731"/>
                  </a:lnTo>
                  <a:lnTo>
                    <a:pt x="22785" y="15677"/>
                  </a:lnTo>
                  <a:lnTo>
                    <a:pt x="22821" y="15605"/>
                  </a:lnTo>
                  <a:lnTo>
                    <a:pt x="22875" y="15551"/>
                  </a:lnTo>
                  <a:lnTo>
                    <a:pt x="22947" y="15515"/>
                  </a:lnTo>
                  <a:lnTo>
                    <a:pt x="23037" y="15461"/>
                  </a:lnTo>
                  <a:lnTo>
                    <a:pt x="23236" y="15389"/>
                  </a:lnTo>
                  <a:lnTo>
                    <a:pt x="23488" y="15334"/>
                  </a:lnTo>
                  <a:lnTo>
                    <a:pt x="23777" y="15298"/>
                  </a:lnTo>
                  <a:lnTo>
                    <a:pt x="24084" y="15280"/>
                  </a:lnTo>
                  <a:lnTo>
                    <a:pt x="24390" y="15262"/>
                  </a:lnTo>
                  <a:close/>
                  <a:moveTo>
                    <a:pt x="13711" y="6206"/>
                  </a:moveTo>
                  <a:lnTo>
                    <a:pt x="13765" y="6224"/>
                  </a:lnTo>
                  <a:lnTo>
                    <a:pt x="13819" y="6242"/>
                  </a:lnTo>
                  <a:lnTo>
                    <a:pt x="13909" y="6315"/>
                  </a:lnTo>
                  <a:lnTo>
                    <a:pt x="13981" y="6423"/>
                  </a:lnTo>
                  <a:lnTo>
                    <a:pt x="14054" y="6549"/>
                  </a:lnTo>
                  <a:lnTo>
                    <a:pt x="14108" y="6693"/>
                  </a:lnTo>
                  <a:lnTo>
                    <a:pt x="14144" y="6856"/>
                  </a:lnTo>
                  <a:lnTo>
                    <a:pt x="14180" y="7036"/>
                  </a:lnTo>
                  <a:lnTo>
                    <a:pt x="14234" y="7397"/>
                  </a:lnTo>
                  <a:lnTo>
                    <a:pt x="14252" y="7704"/>
                  </a:lnTo>
                  <a:lnTo>
                    <a:pt x="14270" y="8064"/>
                  </a:lnTo>
                  <a:lnTo>
                    <a:pt x="14396" y="7740"/>
                  </a:lnTo>
                  <a:lnTo>
                    <a:pt x="14541" y="7469"/>
                  </a:lnTo>
                  <a:lnTo>
                    <a:pt x="14721" y="7162"/>
                  </a:lnTo>
                  <a:lnTo>
                    <a:pt x="14829" y="7018"/>
                  </a:lnTo>
                  <a:lnTo>
                    <a:pt x="14938" y="6874"/>
                  </a:lnTo>
                  <a:lnTo>
                    <a:pt x="15064" y="6766"/>
                  </a:lnTo>
                  <a:lnTo>
                    <a:pt x="15190" y="6675"/>
                  </a:lnTo>
                  <a:lnTo>
                    <a:pt x="15334" y="6621"/>
                  </a:lnTo>
                  <a:lnTo>
                    <a:pt x="15479" y="6603"/>
                  </a:lnTo>
                  <a:lnTo>
                    <a:pt x="15551" y="6603"/>
                  </a:lnTo>
                  <a:lnTo>
                    <a:pt x="15623" y="6621"/>
                  </a:lnTo>
                  <a:lnTo>
                    <a:pt x="15695" y="6639"/>
                  </a:lnTo>
                  <a:lnTo>
                    <a:pt x="15767" y="6675"/>
                  </a:lnTo>
                  <a:lnTo>
                    <a:pt x="15839" y="6748"/>
                  </a:lnTo>
                  <a:lnTo>
                    <a:pt x="15876" y="6820"/>
                  </a:lnTo>
                  <a:lnTo>
                    <a:pt x="15894" y="6910"/>
                  </a:lnTo>
                  <a:lnTo>
                    <a:pt x="15912" y="7018"/>
                  </a:lnTo>
                  <a:lnTo>
                    <a:pt x="15894" y="7144"/>
                  </a:lnTo>
                  <a:lnTo>
                    <a:pt x="15876" y="7289"/>
                  </a:lnTo>
                  <a:lnTo>
                    <a:pt x="15785" y="7613"/>
                  </a:lnTo>
                  <a:lnTo>
                    <a:pt x="15641" y="7974"/>
                  </a:lnTo>
                  <a:lnTo>
                    <a:pt x="15479" y="8353"/>
                  </a:lnTo>
                  <a:lnTo>
                    <a:pt x="15262" y="8768"/>
                  </a:lnTo>
                  <a:lnTo>
                    <a:pt x="15028" y="9183"/>
                  </a:lnTo>
                  <a:lnTo>
                    <a:pt x="14541" y="10013"/>
                  </a:lnTo>
                  <a:lnTo>
                    <a:pt x="14090" y="10770"/>
                  </a:lnTo>
                  <a:lnTo>
                    <a:pt x="13711" y="11330"/>
                  </a:lnTo>
                  <a:lnTo>
                    <a:pt x="13494" y="11636"/>
                  </a:lnTo>
                  <a:lnTo>
                    <a:pt x="14126" y="10843"/>
                  </a:lnTo>
                  <a:lnTo>
                    <a:pt x="14667" y="10175"/>
                  </a:lnTo>
                  <a:lnTo>
                    <a:pt x="15280" y="9472"/>
                  </a:lnTo>
                  <a:lnTo>
                    <a:pt x="15605" y="9129"/>
                  </a:lnTo>
                  <a:lnTo>
                    <a:pt x="15930" y="8804"/>
                  </a:lnTo>
                  <a:lnTo>
                    <a:pt x="16236" y="8515"/>
                  </a:lnTo>
                  <a:lnTo>
                    <a:pt x="16525" y="8263"/>
                  </a:lnTo>
                  <a:lnTo>
                    <a:pt x="16814" y="8064"/>
                  </a:lnTo>
                  <a:lnTo>
                    <a:pt x="16940" y="7992"/>
                  </a:lnTo>
                  <a:lnTo>
                    <a:pt x="17048" y="7938"/>
                  </a:lnTo>
                  <a:lnTo>
                    <a:pt x="17156" y="7902"/>
                  </a:lnTo>
                  <a:lnTo>
                    <a:pt x="17265" y="7884"/>
                  </a:lnTo>
                  <a:lnTo>
                    <a:pt x="17337" y="7884"/>
                  </a:lnTo>
                  <a:lnTo>
                    <a:pt x="17427" y="7902"/>
                  </a:lnTo>
                  <a:lnTo>
                    <a:pt x="17481" y="7938"/>
                  </a:lnTo>
                  <a:lnTo>
                    <a:pt x="17517" y="7992"/>
                  </a:lnTo>
                  <a:lnTo>
                    <a:pt x="17535" y="8028"/>
                  </a:lnTo>
                  <a:lnTo>
                    <a:pt x="17571" y="8082"/>
                  </a:lnTo>
                  <a:lnTo>
                    <a:pt x="17571" y="8209"/>
                  </a:lnTo>
                  <a:lnTo>
                    <a:pt x="17553" y="8335"/>
                  </a:lnTo>
                  <a:lnTo>
                    <a:pt x="17499" y="8479"/>
                  </a:lnTo>
                  <a:lnTo>
                    <a:pt x="17427" y="8624"/>
                  </a:lnTo>
                  <a:lnTo>
                    <a:pt x="17337" y="8768"/>
                  </a:lnTo>
                  <a:lnTo>
                    <a:pt x="17229" y="8930"/>
                  </a:lnTo>
                  <a:lnTo>
                    <a:pt x="17012" y="9219"/>
                  </a:lnTo>
                  <a:lnTo>
                    <a:pt x="16796" y="9453"/>
                  </a:lnTo>
                  <a:lnTo>
                    <a:pt x="16579" y="9688"/>
                  </a:lnTo>
                  <a:lnTo>
                    <a:pt x="16868" y="9562"/>
                  </a:lnTo>
                  <a:lnTo>
                    <a:pt x="17174" y="9472"/>
                  </a:lnTo>
                  <a:lnTo>
                    <a:pt x="17517" y="9363"/>
                  </a:lnTo>
                  <a:lnTo>
                    <a:pt x="17698" y="9345"/>
                  </a:lnTo>
                  <a:lnTo>
                    <a:pt x="17878" y="9327"/>
                  </a:lnTo>
                  <a:lnTo>
                    <a:pt x="18058" y="9327"/>
                  </a:lnTo>
                  <a:lnTo>
                    <a:pt x="18221" y="9363"/>
                  </a:lnTo>
                  <a:lnTo>
                    <a:pt x="18347" y="9417"/>
                  </a:lnTo>
                  <a:lnTo>
                    <a:pt x="18473" y="9490"/>
                  </a:lnTo>
                  <a:lnTo>
                    <a:pt x="18527" y="9544"/>
                  </a:lnTo>
                  <a:lnTo>
                    <a:pt x="18563" y="9616"/>
                  </a:lnTo>
                  <a:lnTo>
                    <a:pt x="18600" y="9688"/>
                  </a:lnTo>
                  <a:lnTo>
                    <a:pt x="18636" y="9778"/>
                  </a:lnTo>
                  <a:lnTo>
                    <a:pt x="18636" y="9850"/>
                  </a:lnTo>
                  <a:lnTo>
                    <a:pt x="18618" y="9941"/>
                  </a:lnTo>
                  <a:lnTo>
                    <a:pt x="18563" y="10031"/>
                  </a:lnTo>
                  <a:lnTo>
                    <a:pt x="18491" y="10103"/>
                  </a:lnTo>
                  <a:lnTo>
                    <a:pt x="18383" y="10193"/>
                  </a:lnTo>
                  <a:lnTo>
                    <a:pt x="18275" y="10283"/>
                  </a:lnTo>
                  <a:lnTo>
                    <a:pt x="17986" y="10446"/>
                  </a:lnTo>
                  <a:lnTo>
                    <a:pt x="17625" y="10590"/>
                  </a:lnTo>
                  <a:lnTo>
                    <a:pt x="17211" y="10752"/>
                  </a:lnTo>
                  <a:lnTo>
                    <a:pt x="16778" y="10897"/>
                  </a:lnTo>
                  <a:lnTo>
                    <a:pt x="16309" y="11041"/>
                  </a:lnTo>
                  <a:lnTo>
                    <a:pt x="15370" y="11275"/>
                  </a:lnTo>
                  <a:lnTo>
                    <a:pt x="14505" y="11474"/>
                  </a:lnTo>
                  <a:lnTo>
                    <a:pt x="13855" y="11600"/>
                  </a:lnTo>
                  <a:lnTo>
                    <a:pt x="13494" y="11672"/>
                  </a:lnTo>
                  <a:lnTo>
                    <a:pt x="13494" y="11672"/>
                  </a:lnTo>
                  <a:lnTo>
                    <a:pt x="14505" y="11546"/>
                  </a:lnTo>
                  <a:lnTo>
                    <a:pt x="15352" y="11474"/>
                  </a:lnTo>
                  <a:lnTo>
                    <a:pt x="16290" y="11402"/>
                  </a:lnTo>
                  <a:lnTo>
                    <a:pt x="16760" y="11384"/>
                  </a:lnTo>
                  <a:lnTo>
                    <a:pt x="17229" y="11384"/>
                  </a:lnTo>
                  <a:lnTo>
                    <a:pt x="17662" y="11402"/>
                  </a:lnTo>
                  <a:lnTo>
                    <a:pt x="18040" y="11420"/>
                  </a:lnTo>
                  <a:lnTo>
                    <a:pt x="18383" y="11474"/>
                  </a:lnTo>
                  <a:lnTo>
                    <a:pt x="18527" y="11510"/>
                  </a:lnTo>
                  <a:lnTo>
                    <a:pt x="18654" y="11564"/>
                  </a:lnTo>
                  <a:lnTo>
                    <a:pt x="18744" y="11600"/>
                  </a:lnTo>
                  <a:lnTo>
                    <a:pt x="18834" y="11672"/>
                  </a:lnTo>
                  <a:lnTo>
                    <a:pt x="18888" y="11726"/>
                  </a:lnTo>
                  <a:lnTo>
                    <a:pt x="18924" y="11799"/>
                  </a:lnTo>
                  <a:lnTo>
                    <a:pt x="18942" y="11871"/>
                  </a:lnTo>
                  <a:lnTo>
                    <a:pt x="18942" y="11925"/>
                  </a:lnTo>
                  <a:lnTo>
                    <a:pt x="18924" y="11979"/>
                  </a:lnTo>
                  <a:lnTo>
                    <a:pt x="18906" y="12033"/>
                  </a:lnTo>
                  <a:lnTo>
                    <a:pt x="18834" y="12105"/>
                  </a:lnTo>
                  <a:lnTo>
                    <a:pt x="18726" y="12196"/>
                  </a:lnTo>
                  <a:lnTo>
                    <a:pt x="18600" y="12250"/>
                  </a:lnTo>
                  <a:lnTo>
                    <a:pt x="18455" y="12304"/>
                  </a:lnTo>
                  <a:lnTo>
                    <a:pt x="18293" y="12358"/>
                  </a:lnTo>
                  <a:lnTo>
                    <a:pt x="18113" y="12394"/>
                  </a:lnTo>
                  <a:lnTo>
                    <a:pt x="17752" y="12430"/>
                  </a:lnTo>
                  <a:lnTo>
                    <a:pt x="17445" y="12466"/>
                  </a:lnTo>
                  <a:lnTo>
                    <a:pt x="17084" y="12466"/>
                  </a:lnTo>
                  <a:lnTo>
                    <a:pt x="17409" y="12610"/>
                  </a:lnTo>
                  <a:lnTo>
                    <a:pt x="17698" y="12755"/>
                  </a:lnTo>
                  <a:lnTo>
                    <a:pt x="17986" y="12935"/>
                  </a:lnTo>
                  <a:lnTo>
                    <a:pt x="18131" y="13043"/>
                  </a:lnTo>
                  <a:lnTo>
                    <a:pt x="18275" y="13152"/>
                  </a:lnTo>
                  <a:lnTo>
                    <a:pt x="18383" y="13278"/>
                  </a:lnTo>
                  <a:lnTo>
                    <a:pt x="18473" y="13404"/>
                  </a:lnTo>
                  <a:lnTo>
                    <a:pt x="18527" y="13530"/>
                  </a:lnTo>
                  <a:lnTo>
                    <a:pt x="18545" y="13675"/>
                  </a:lnTo>
                  <a:lnTo>
                    <a:pt x="18545" y="13747"/>
                  </a:lnTo>
                  <a:lnTo>
                    <a:pt x="18527" y="13819"/>
                  </a:lnTo>
                  <a:lnTo>
                    <a:pt x="18509" y="13891"/>
                  </a:lnTo>
                  <a:lnTo>
                    <a:pt x="18473" y="13981"/>
                  </a:lnTo>
                  <a:lnTo>
                    <a:pt x="18401" y="14036"/>
                  </a:lnTo>
                  <a:lnTo>
                    <a:pt x="18329" y="14090"/>
                  </a:lnTo>
                  <a:lnTo>
                    <a:pt x="18239" y="14108"/>
                  </a:lnTo>
                  <a:lnTo>
                    <a:pt x="18004" y="14108"/>
                  </a:lnTo>
                  <a:lnTo>
                    <a:pt x="17860" y="14090"/>
                  </a:lnTo>
                  <a:lnTo>
                    <a:pt x="17535" y="13999"/>
                  </a:lnTo>
                  <a:lnTo>
                    <a:pt x="17192" y="13855"/>
                  </a:lnTo>
                  <a:lnTo>
                    <a:pt x="16796" y="13675"/>
                  </a:lnTo>
                  <a:lnTo>
                    <a:pt x="16381" y="13476"/>
                  </a:lnTo>
                  <a:lnTo>
                    <a:pt x="15966" y="13242"/>
                  </a:lnTo>
                  <a:lnTo>
                    <a:pt x="15136" y="12755"/>
                  </a:lnTo>
                  <a:lnTo>
                    <a:pt x="14378" y="12286"/>
                  </a:lnTo>
                  <a:lnTo>
                    <a:pt x="13819" y="11907"/>
                  </a:lnTo>
                  <a:lnTo>
                    <a:pt x="13512" y="11708"/>
                  </a:lnTo>
                  <a:lnTo>
                    <a:pt x="14306" y="12340"/>
                  </a:lnTo>
                  <a:lnTo>
                    <a:pt x="14974" y="12881"/>
                  </a:lnTo>
                  <a:lnTo>
                    <a:pt x="15677" y="13494"/>
                  </a:lnTo>
                  <a:lnTo>
                    <a:pt x="16020" y="13819"/>
                  </a:lnTo>
                  <a:lnTo>
                    <a:pt x="16345" y="14126"/>
                  </a:lnTo>
                  <a:lnTo>
                    <a:pt x="16633" y="14450"/>
                  </a:lnTo>
                  <a:lnTo>
                    <a:pt x="16886" y="14739"/>
                  </a:lnTo>
                  <a:lnTo>
                    <a:pt x="17084" y="15010"/>
                  </a:lnTo>
                  <a:lnTo>
                    <a:pt x="17156" y="15136"/>
                  </a:lnTo>
                  <a:lnTo>
                    <a:pt x="17211" y="15262"/>
                  </a:lnTo>
                  <a:lnTo>
                    <a:pt x="17247" y="15371"/>
                  </a:lnTo>
                  <a:lnTo>
                    <a:pt x="17265" y="15461"/>
                  </a:lnTo>
                  <a:lnTo>
                    <a:pt x="17265" y="15551"/>
                  </a:lnTo>
                  <a:lnTo>
                    <a:pt x="17247" y="15623"/>
                  </a:lnTo>
                  <a:lnTo>
                    <a:pt x="17211" y="15677"/>
                  </a:lnTo>
                  <a:lnTo>
                    <a:pt x="17156" y="15713"/>
                  </a:lnTo>
                  <a:lnTo>
                    <a:pt x="17120" y="15749"/>
                  </a:lnTo>
                  <a:lnTo>
                    <a:pt x="17066" y="15767"/>
                  </a:lnTo>
                  <a:lnTo>
                    <a:pt x="16940" y="15785"/>
                  </a:lnTo>
                  <a:lnTo>
                    <a:pt x="16814" y="15749"/>
                  </a:lnTo>
                  <a:lnTo>
                    <a:pt x="16669" y="15713"/>
                  </a:lnTo>
                  <a:lnTo>
                    <a:pt x="16525" y="15641"/>
                  </a:lnTo>
                  <a:lnTo>
                    <a:pt x="16381" y="15551"/>
                  </a:lnTo>
                  <a:lnTo>
                    <a:pt x="16218" y="15443"/>
                  </a:lnTo>
                  <a:lnTo>
                    <a:pt x="15930" y="15208"/>
                  </a:lnTo>
                  <a:lnTo>
                    <a:pt x="15695" y="15010"/>
                  </a:lnTo>
                  <a:lnTo>
                    <a:pt x="15461" y="14793"/>
                  </a:lnTo>
                  <a:lnTo>
                    <a:pt x="15587" y="15082"/>
                  </a:lnTo>
                  <a:lnTo>
                    <a:pt x="15677" y="15371"/>
                  </a:lnTo>
                  <a:lnTo>
                    <a:pt x="15767" y="15731"/>
                  </a:lnTo>
                  <a:lnTo>
                    <a:pt x="15803" y="15912"/>
                  </a:lnTo>
                  <a:lnTo>
                    <a:pt x="15821" y="16092"/>
                  </a:lnTo>
                  <a:lnTo>
                    <a:pt x="15821" y="16254"/>
                  </a:lnTo>
                  <a:lnTo>
                    <a:pt x="15785" y="16417"/>
                  </a:lnTo>
                  <a:lnTo>
                    <a:pt x="15731" y="16561"/>
                  </a:lnTo>
                  <a:lnTo>
                    <a:pt x="15659" y="16687"/>
                  </a:lnTo>
                  <a:lnTo>
                    <a:pt x="15605" y="16723"/>
                  </a:lnTo>
                  <a:lnTo>
                    <a:pt x="15533" y="16778"/>
                  </a:lnTo>
                  <a:lnTo>
                    <a:pt x="15461" y="16814"/>
                  </a:lnTo>
                  <a:lnTo>
                    <a:pt x="15370" y="16832"/>
                  </a:lnTo>
                  <a:lnTo>
                    <a:pt x="15298" y="16832"/>
                  </a:lnTo>
                  <a:lnTo>
                    <a:pt x="15208" y="16814"/>
                  </a:lnTo>
                  <a:lnTo>
                    <a:pt x="15118" y="16760"/>
                  </a:lnTo>
                  <a:lnTo>
                    <a:pt x="15046" y="16687"/>
                  </a:lnTo>
                  <a:lnTo>
                    <a:pt x="14956" y="16597"/>
                  </a:lnTo>
                  <a:lnTo>
                    <a:pt x="14865" y="16471"/>
                  </a:lnTo>
                  <a:lnTo>
                    <a:pt x="14703" y="16182"/>
                  </a:lnTo>
                  <a:lnTo>
                    <a:pt x="14559" y="15822"/>
                  </a:lnTo>
                  <a:lnTo>
                    <a:pt x="14396" y="15425"/>
                  </a:lnTo>
                  <a:lnTo>
                    <a:pt x="14252" y="14974"/>
                  </a:lnTo>
                  <a:lnTo>
                    <a:pt x="14108" y="14505"/>
                  </a:lnTo>
                  <a:lnTo>
                    <a:pt x="13873" y="13567"/>
                  </a:lnTo>
                  <a:lnTo>
                    <a:pt x="13675" y="12719"/>
                  </a:lnTo>
                  <a:lnTo>
                    <a:pt x="13548" y="12051"/>
                  </a:lnTo>
                  <a:lnTo>
                    <a:pt x="13476" y="11708"/>
                  </a:lnTo>
                  <a:lnTo>
                    <a:pt x="13603" y="12701"/>
                  </a:lnTo>
                  <a:lnTo>
                    <a:pt x="13675" y="13548"/>
                  </a:lnTo>
                  <a:lnTo>
                    <a:pt x="13747" y="14487"/>
                  </a:lnTo>
                  <a:lnTo>
                    <a:pt x="13765" y="14974"/>
                  </a:lnTo>
                  <a:lnTo>
                    <a:pt x="13765" y="15425"/>
                  </a:lnTo>
                  <a:lnTo>
                    <a:pt x="13747" y="15858"/>
                  </a:lnTo>
                  <a:lnTo>
                    <a:pt x="13729" y="16254"/>
                  </a:lnTo>
                  <a:lnTo>
                    <a:pt x="13675" y="16579"/>
                  </a:lnTo>
                  <a:lnTo>
                    <a:pt x="13639" y="16723"/>
                  </a:lnTo>
                  <a:lnTo>
                    <a:pt x="13585" y="16850"/>
                  </a:lnTo>
                  <a:lnTo>
                    <a:pt x="13548" y="16958"/>
                  </a:lnTo>
                  <a:lnTo>
                    <a:pt x="13476" y="17048"/>
                  </a:lnTo>
                  <a:lnTo>
                    <a:pt x="13422" y="17102"/>
                  </a:lnTo>
                  <a:lnTo>
                    <a:pt x="13350" y="17138"/>
                  </a:lnTo>
                  <a:lnTo>
                    <a:pt x="13170" y="17138"/>
                  </a:lnTo>
                  <a:lnTo>
                    <a:pt x="13134" y="17120"/>
                  </a:lnTo>
                  <a:lnTo>
                    <a:pt x="13043" y="17048"/>
                  </a:lnTo>
                  <a:lnTo>
                    <a:pt x="12953" y="16940"/>
                  </a:lnTo>
                  <a:lnTo>
                    <a:pt x="12899" y="16814"/>
                  </a:lnTo>
                  <a:lnTo>
                    <a:pt x="12845" y="16651"/>
                  </a:lnTo>
                  <a:lnTo>
                    <a:pt x="12791" y="16489"/>
                  </a:lnTo>
                  <a:lnTo>
                    <a:pt x="12755" y="16327"/>
                  </a:lnTo>
                  <a:lnTo>
                    <a:pt x="12719" y="15966"/>
                  </a:lnTo>
                  <a:lnTo>
                    <a:pt x="12683" y="15641"/>
                  </a:lnTo>
                  <a:lnTo>
                    <a:pt x="12683" y="15298"/>
                  </a:lnTo>
                  <a:lnTo>
                    <a:pt x="12538" y="15605"/>
                  </a:lnTo>
                  <a:lnTo>
                    <a:pt x="12394" y="15894"/>
                  </a:lnTo>
                  <a:lnTo>
                    <a:pt x="12214" y="16200"/>
                  </a:lnTo>
                  <a:lnTo>
                    <a:pt x="12105" y="16345"/>
                  </a:lnTo>
                  <a:lnTo>
                    <a:pt x="11997" y="16471"/>
                  </a:lnTo>
                  <a:lnTo>
                    <a:pt x="11871" y="16597"/>
                  </a:lnTo>
                  <a:lnTo>
                    <a:pt x="11744" y="16687"/>
                  </a:lnTo>
                  <a:lnTo>
                    <a:pt x="11618" y="16742"/>
                  </a:lnTo>
                  <a:lnTo>
                    <a:pt x="11474" y="16760"/>
                  </a:lnTo>
                  <a:lnTo>
                    <a:pt x="11402" y="16760"/>
                  </a:lnTo>
                  <a:lnTo>
                    <a:pt x="11330" y="16742"/>
                  </a:lnTo>
                  <a:lnTo>
                    <a:pt x="11257" y="16705"/>
                  </a:lnTo>
                  <a:lnTo>
                    <a:pt x="11167" y="16669"/>
                  </a:lnTo>
                  <a:lnTo>
                    <a:pt x="11113" y="16615"/>
                  </a:lnTo>
                  <a:lnTo>
                    <a:pt x="11059" y="16543"/>
                  </a:lnTo>
                  <a:lnTo>
                    <a:pt x="11041" y="16453"/>
                  </a:lnTo>
                  <a:lnTo>
                    <a:pt x="11041" y="16327"/>
                  </a:lnTo>
                  <a:lnTo>
                    <a:pt x="11041" y="16200"/>
                  </a:lnTo>
                  <a:lnTo>
                    <a:pt x="11059" y="16074"/>
                  </a:lnTo>
                  <a:lnTo>
                    <a:pt x="11149" y="15749"/>
                  </a:lnTo>
                  <a:lnTo>
                    <a:pt x="11293" y="15389"/>
                  </a:lnTo>
                  <a:lnTo>
                    <a:pt x="11474" y="14992"/>
                  </a:lnTo>
                  <a:lnTo>
                    <a:pt x="11672" y="14577"/>
                  </a:lnTo>
                  <a:lnTo>
                    <a:pt x="11907" y="14162"/>
                  </a:lnTo>
                  <a:lnTo>
                    <a:pt x="12394" y="13332"/>
                  </a:lnTo>
                  <a:lnTo>
                    <a:pt x="12863" y="12592"/>
                  </a:lnTo>
                  <a:lnTo>
                    <a:pt x="13242" y="12015"/>
                  </a:lnTo>
                  <a:lnTo>
                    <a:pt x="13440" y="11708"/>
                  </a:lnTo>
                  <a:lnTo>
                    <a:pt x="12809" y="12520"/>
                  </a:lnTo>
                  <a:lnTo>
                    <a:pt x="12268" y="13170"/>
                  </a:lnTo>
                  <a:lnTo>
                    <a:pt x="11654" y="13873"/>
                  </a:lnTo>
                  <a:lnTo>
                    <a:pt x="11330" y="14234"/>
                  </a:lnTo>
                  <a:lnTo>
                    <a:pt x="11023" y="14559"/>
                  </a:lnTo>
                  <a:lnTo>
                    <a:pt x="10698" y="14847"/>
                  </a:lnTo>
                  <a:lnTo>
                    <a:pt x="10410" y="15100"/>
                  </a:lnTo>
                  <a:lnTo>
                    <a:pt x="10139" y="15298"/>
                  </a:lnTo>
                  <a:lnTo>
                    <a:pt x="10013" y="15371"/>
                  </a:lnTo>
                  <a:lnTo>
                    <a:pt x="9886" y="15425"/>
                  </a:lnTo>
                  <a:lnTo>
                    <a:pt x="9778" y="15461"/>
                  </a:lnTo>
                  <a:lnTo>
                    <a:pt x="9688" y="15479"/>
                  </a:lnTo>
                  <a:lnTo>
                    <a:pt x="9598" y="15479"/>
                  </a:lnTo>
                  <a:lnTo>
                    <a:pt x="9526" y="15443"/>
                  </a:lnTo>
                  <a:lnTo>
                    <a:pt x="9471" y="15407"/>
                  </a:lnTo>
                  <a:lnTo>
                    <a:pt x="9435" y="15371"/>
                  </a:lnTo>
                  <a:lnTo>
                    <a:pt x="9399" y="15316"/>
                  </a:lnTo>
                  <a:lnTo>
                    <a:pt x="9381" y="15262"/>
                  </a:lnTo>
                  <a:lnTo>
                    <a:pt x="9363" y="15154"/>
                  </a:lnTo>
                  <a:lnTo>
                    <a:pt x="9399" y="15028"/>
                  </a:lnTo>
                  <a:lnTo>
                    <a:pt x="9435" y="14883"/>
                  </a:lnTo>
                  <a:lnTo>
                    <a:pt x="9508" y="14739"/>
                  </a:lnTo>
                  <a:lnTo>
                    <a:pt x="9598" y="14577"/>
                  </a:lnTo>
                  <a:lnTo>
                    <a:pt x="9706" y="14432"/>
                  </a:lnTo>
                  <a:lnTo>
                    <a:pt x="9922" y="14144"/>
                  </a:lnTo>
                  <a:lnTo>
                    <a:pt x="10139" y="13891"/>
                  </a:lnTo>
                  <a:lnTo>
                    <a:pt x="10355" y="13675"/>
                  </a:lnTo>
                  <a:lnTo>
                    <a:pt x="10067" y="13783"/>
                  </a:lnTo>
                  <a:lnTo>
                    <a:pt x="9778" y="13891"/>
                  </a:lnTo>
                  <a:lnTo>
                    <a:pt x="9417" y="13981"/>
                  </a:lnTo>
                  <a:lnTo>
                    <a:pt x="9237" y="14018"/>
                  </a:lnTo>
                  <a:lnTo>
                    <a:pt x="9057" y="14036"/>
                  </a:lnTo>
                  <a:lnTo>
                    <a:pt x="8894" y="14018"/>
                  </a:lnTo>
                  <a:lnTo>
                    <a:pt x="8732" y="13999"/>
                  </a:lnTo>
                  <a:lnTo>
                    <a:pt x="8588" y="13945"/>
                  </a:lnTo>
                  <a:lnTo>
                    <a:pt x="8461" y="13855"/>
                  </a:lnTo>
                  <a:lnTo>
                    <a:pt x="8425" y="13801"/>
                  </a:lnTo>
                  <a:lnTo>
                    <a:pt x="8371" y="13747"/>
                  </a:lnTo>
                  <a:lnTo>
                    <a:pt x="8335" y="13675"/>
                  </a:lnTo>
                  <a:lnTo>
                    <a:pt x="8317" y="13585"/>
                  </a:lnTo>
                  <a:lnTo>
                    <a:pt x="8317" y="13494"/>
                  </a:lnTo>
                  <a:lnTo>
                    <a:pt x="8335" y="13422"/>
                  </a:lnTo>
                  <a:lnTo>
                    <a:pt x="8389" y="13332"/>
                  </a:lnTo>
                  <a:lnTo>
                    <a:pt x="8461" y="13242"/>
                  </a:lnTo>
                  <a:lnTo>
                    <a:pt x="8551" y="13152"/>
                  </a:lnTo>
                  <a:lnTo>
                    <a:pt x="8678" y="13079"/>
                  </a:lnTo>
                  <a:lnTo>
                    <a:pt x="8966" y="12917"/>
                  </a:lnTo>
                  <a:lnTo>
                    <a:pt x="9327" y="12755"/>
                  </a:lnTo>
                  <a:lnTo>
                    <a:pt x="9724" y="12610"/>
                  </a:lnTo>
                  <a:lnTo>
                    <a:pt x="10175" y="12466"/>
                  </a:lnTo>
                  <a:lnTo>
                    <a:pt x="10644" y="12322"/>
                  </a:lnTo>
                  <a:lnTo>
                    <a:pt x="11582" y="12069"/>
                  </a:lnTo>
                  <a:lnTo>
                    <a:pt x="12430" y="11889"/>
                  </a:lnTo>
                  <a:lnTo>
                    <a:pt x="13097" y="11745"/>
                  </a:lnTo>
                  <a:lnTo>
                    <a:pt x="13440" y="11672"/>
                  </a:lnTo>
                  <a:lnTo>
                    <a:pt x="13440" y="11672"/>
                  </a:lnTo>
                  <a:lnTo>
                    <a:pt x="12448" y="11799"/>
                  </a:lnTo>
                  <a:lnTo>
                    <a:pt x="11600" y="11889"/>
                  </a:lnTo>
                  <a:lnTo>
                    <a:pt x="10662" y="11943"/>
                  </a:lnTo>
                  <a:lnTo>
                    <a:pt x="10175" y="11961"/>
                  </a:lnTo>
                  <a:lnTo>
                    <a:pt x="9724" y="11979"/>
                  </a:lnTo>
                  <a:lnTo>
                    <a:pt x="9291" y="11961"/>
                  </a:lnTo>
                  <a:lnTo>
                    <a:pt x="8894" y="11925"/>
                  </a:lnTo>
                  <a:lnTo>
                    <a:pt x="8569" y="11871"/>
                  </a:lnTo>
                  <a:lnTo>
                    <a:pt x="8425" y="11835"/>
                  </a:lnTo>
                  <a:lnTo>
                    <a:pt x="8299" y="11799"/>
                  </a:lnTo>
                  <a:lnTo>
                    <a:pt x="8191" y="11745"/>
                  </a:lnTo>
                  <a:lnTo>
                    <a:pt x="8118" y="11690"/>
                  </a:lnTo>
                  <a:lnTo>
                    <a:pt x="8046" y="11618"/>
                  </a:lnTo>
                  <a:lnTo>
                    <a:pt x="8010" y="11546"/>
                  </a:lnTo>
                  <a:lnTo>
                    <a:pt x="8010" y="11492"/>
                  </a:lnTo>
                  <a:lnTo>
                    <a:pt x="8010" y="11438"/>
                  </a:lnTo>
                  <a:lnTo>
                    <a:pt x="8010" y="11384"/>
                  </a:lnTo>
                  <a:lnTo>
                    <a:pt x="8028" y="11330"/>
                  </a:lnTo>
                  <a:lnTo>
                    <a:pt x="8100" y="11239"/>
                  </a:lnTo>
                  <a:lnTo>
                    <a:pt x="8209" y="11167"/>
                  </a:lnTo>
                  <a:lnTo>
                    <a:pt x="8335" y="11095"/>
                  </a:lnTo>
                  <a:lnTo>
                    <a:pt x="8497" y="11041"/>
                  </a:lnTo>
                  <a:lnTo>
                    <a:pt x="8660" y="11005"/>
                  </a:lnTo>
                  <a:lnTo>
                    <a:pt x="8822" y="10969"/>
                  </a:lnTo>
                  <a:lnTo>
                    <a:pt x="9183" y="10915"/>
                  </a:lnTo>
                  <a:lnTo>
                    <a:pt x="9508" y="10897"/>
                  </a:lnTo>
                  <a:lnTo>
                    <a:pt x="9868" y="10879"/>
                  </a:lnTo>
                  <a:lnTo>
                    <a:pt x="9544" y="10752"/>
                  </a:lnTo>
                  <a:lnTo>
                    <a:pt x="9255" y="10608"/>
                  </a:lnTo>
                  <a:lnTo>
                    <a:pt x="8948" y="10428"/>
                  </a:lnTo>
                  <a:lnTo>
                    <a:pt x="8804" y="10319"/>
                  </a:lnTo>
                  <a:lnTo>
                    <a:pt x="8678" y="10211"/>
                  </a:lnTo>
                  <a:lnTo>
                    <a:pt x="8551" y="10085"/>
                  </a:lnTo>
                  <a:lnTo>
                    <a:pt x="8479" y="9959"/>
                  </a:lnTo>
                  <a:lnTo>
                    <a:pt x="8407" y="9814"/>
                  </a:lnTo>
                  <a:lnTo>
                    <a:pt x="8389" y="9670"/>
                  </a:lnTo>
                  <a:lnTo>
                    <a:pt x="8389" y="9598"/>
                  </a:lnTo>
                  <a:lnTo>
                    <a:pt x="8407" y="9526"/>
                  </a:lnTo>
                  <a:lnTo>
                    <a:pt x="8443" y="9453"/>
                  </a:lnTo>
                  <a:lnTo>
                    <a:pt x="8479" y="9381"/>
                  </a:lnTo>
                  <a:lnTo>
                    <a:pt x="8533" y="9309"/>
                  </a:lnTo>
                  <a:lnTo>
                    <a:pt x="8606" y="9273"/>
                  </a:lnTo>
                  <a:lnTo>
                    <a:pt x="8696" y="9255"/>
                  </a:lnTo>
                  <a:lnTo>
                    <a:pt x="8822" y="9237"/>
                  </a:lnTo>
                  <a:lnTo>
                    <a:pt x="8948" y="9255"/>
                  </a:lnTo>
                  <a:lnTo>
                    <a:pt x="9075" y="9273"/>
                  </a:lnTo>
                  <a:lnTo>
                    <a:pt x="9399" y="9363"/>
                  </a:lnTo>
                  <a:lnTo>
                    <a:pt x="9760" y="9508"/>
                  </a:lnTo>
                  <a:lnTo>
                    <a:pt x="10157" y="9670"/>
                  </a:lnTo>
                  <a:lnTo>
                    <a:pt x="10572" y="9886"/>
                  </a:lnTo>
                  <a:lnTo>
                    <a:pt x="10987" y="10121"/>
                  </a:lnTo>
                  <a:lnTo>
                    <a:pt x="11817" y="10608"/>
                  </a:lnTo>
                  <a:lnTo>
                    <a:pt x="12556" y="11059"/>
                  </a:lnTo>
                  <a:lnTo>
                    <a:pt x="13134" y="11438"/>
                  </a:lnTo>
                  <a:lnTo>
                    <a:pt x="13440" y="11654"/>
                  </a:lnTo>
                  <a:lnTo>
                    <a:pt x="12628" y="11023"/>
                  </a:lnTo>
                  <a:lnTo>
                    <a:pt x="11979" y="10482"/>
                  </a:lnTo>
                  <a:lnTo>
                    <a:pt x="11275" y="9868"/>
                  </a:lnTo>
                  <a:lnTo>
                    <a:pt x="10915" y="9544"/>
                  </a:lnTo>
                  <a:lnTo>
                    <a:pt x="10590" y="9219"/>
                  </a:lnTo>
                  <a:lnTo>
                    <a:pt x="10301" y="8912"/>
                  </a:lnTo>
                  <a:lnTo>
                    <a:pt x="10049" y="8624"/>
                  </a:lnTo>
                  <a:lnTo>
                    <a:pt x="9850" y="8335"/>
                  </a:lnTo>
                  <a:lnTo>
                    <a:pt x="9778" y="8227"/>
                  </a:lnTo>
                  <a:lnTo>
                    <a:pt x="9724" y="8100"/>
                  </a:lnTo>
                  <a:lnTo>
                    <a:pt x="9688" y="7992"/>
                  </a:lnTo>
                  <a:lnTo>
                    <a:pt x="9670" y="7884"/>
                  </a:lnTo>
                  <a:lnTo>
                    <a:pt x="9670" y="7812"/>
                  </a:lnTo>
                  <a:lnTo>
                    <a:pt x="9706" y="7722"/>
                  </a:lnTo>
                  <a:lnTo>
                    <a:pt x="9742" y="7668"/>
                  </a:lnTo>
                  <a:lnTo>
                    <a:pt x="9778" y="7631"/>
                  </a:lnTo>
                  <a:lnTo>
                    <a:pt x="9832" y="7613"/>
                  </a:lnTo>
                  <a:lnTo>
                    <a:pt x="9886" y="7595"/>
                  </a:lnTo>
                  <a:lnTo>
                    <a:pt x="9995" y="7577"/>
                  </a:lnTo>
                  <a:lnTo>
                    <a:pt x="10121" y="7595"/>
                  </a:lnTo>
                  <a:lnTo>
                    <a:pt x="10265" y="7649"/>
                  </a:lnTo>
                  <a:lnTo>
                    <a:pt x="10410" y="7722"/>
                  </a:lnTo>
                  <a:lnTo>
                    <a:pt x="10572" y="7812"/>
                  </a:lnTo>
                  <a:lnTo>
                    <a:pt x="10716" y="7920"/>
                  </a:lnTo>
                  <a:lnTo>
                    <a:pt x="11005" y="8137"/>
                  </a:lnTo>
                  <a:lnTo>
                    <a:pt x="11257" y="8353"/>
                  </a:lnTo>
                  <a:lnTo>
                    <a:pt x="11474" y="8570"/>
                  </a:lnTo>
                  <a:lnTo>
                    <a:pt x="11366" y="8281"/>
                  </a:lnTo>
                  <a:lnTo>
                    <a:pt x="11257" y="7974"/>
                  </a:lnTo>
                  <a:lnTo>
                    <a:pt x="11167" y="7631"/>
                  </a:lnTo>
                  <a:lnTo>
                    <a:pt x="11131" y="7451"/>
                  </a:lnTo>
                  <a:lnTo>
                    <a:pt x="11113" y="7271"/>
                  </a:lnTo>
                  <a:lnTo>
                    <a:pt x="11131" y="7090"/>
                  </a:lnTo>
                  <a:lnTo>
                    <a:pt x="11149" y="6928"/>
                  </a:lnTo>
                  <a:lnTo>
                    <a:pt x="11203" y="6802"/>
                  </a:lnTo>
                  <a:lnTo>
                    <a:pt x="11293" y="6675"/>
                  </a:lnTo>
                  <a:lnTo>
                    <a:pt x="11348" y="6621"/>
                  </a:lnTo>
                  <a:lnTo>
                    <a:pt x="11402" y="6585"/>
                  </a:lnTo>
                  <a:lnTo>
                    <a:pt x="11474" y="6549"/>
                  </a:lnTo>
                  <a:lnTo>
                    <a:pt x="11564" y="6531"/>
                  </a:lnTo>
                  <a:lnTo>
                    <a:pt x="11654" y="6513"/>
                  </a:lnTo>
                  <a:lnTo>
                    <a:pt x="11744" y="6531"/>
                  </a:lnTo>
                  <a:lnTo>
                    <a:pt x="11817" y="6585"/>
                  </a:lnTo>
                  <a:lnTo>
                    <a:pt x="11907" y="6657"/>
                  </a:lnTo>
                  <a:lnTo>
                    <a:pt x="11997" y="6766"/>
                  </a:lnTo>
                  <a:lnTo>
                    <a:pt x="12069" y="6874"/>
                  </a:lnTo>
                  <a:lnTo>
                    <a:pt x="12232" y="7162"/>
                  </a:lnTo>
                  <a:lnTo>
                    <a:pt x="12394" y="7523"/>
                  </a:lnTo>
                  <a:lnTo>
                    <a:pt x="12538" y="7938"/>
                  </a:lnTo>
                  <a:lnTo>
                    <a:pt x="12701" y="8371"/>
                  </a:lnTo>
                  <a:lnTo>
                    <a:pt x="12827" y="8840"/>
                  </a:lnTo>
                  <a:lnTo>
                    <a:pt x="13079" y="9778"/>
                  </a:lnTo>
                  <a:lnTo>
                    <a:pt x="13260" y="10644"/>
                  </a:lnTo>
                  <a:lnTo>
                    <a:pt x="13404" y="11294"/>
                  </a:lnTo>
                  <a:lnTo>
                    <a:pt x="13476" y="11654"/>
                  </a:lnTo>
                  <a:lnTo>
                    <a:pt x="13350" y="10644"/>
                  </a:lnTo>
                  <a:lnTo>
                    <a:pt x="13260" y="9796"/>
                  </a:lnTo>
                  <a:lnTo>
                    <a:pt x="13206" y="8858"/>
                  </a:lnTo>
                  <a:lnTo>
                    <a:pt x="13188" y="8389"/>
                  </a:lnTo>
                  <a:lnTo>
                    <a:pt x="13170" y="7920"/>
                  </a:lnTo>
                  <a:lnTo>
                    <a:pt x="13188" y="7487"/>
                  </a:lnTo>
                  <a:lnTo>
                    <a:pt x="13224" y="7108"/>
                  </a:lnTo>
                  <a:lnTo>
                    <a:pt x="13278" y="6766"/>
                  </a:lnTo>
                  <a:lnTo>
                    <a:pt x="13314" y="6621"/>
                  </a:lnTo>
                  <a:lnTo>
                    <a:pt x="13350" y="6495"/>
                  </a:lnTo>
                  <a:lnTo>
                    <a:pt x="13404" y="6405"/>
                  </a:lnTo>
                  <a:lnTo>
                    <a:pt x="13458" y="6315"/>
                  </a:lnTo>
                  <a:lnTo>
                    <a:pt x="13530" y="6260"/>
                  </a:lnTo>
                  <a:lnTo>
                    <a:pt x="13603" y="6224"/>
                  </a:lnTo>
                  <a:lnTo>
                    <a:pt x="13657" y="6206"/>
                  </a:lnTo>
                  <a:close/>
                  <a:moveTo>
                    <a:pt x="5845" y="18473"/>
                  </a:moveTo>
                  <a:lnTo>
                    <a:pt x="5918" y="18491"/>
                  </a:lnTo>
                  <a:lnTo>
                    <a:pt x="5972" y="18509"/>
                  </a:lnTo>
                  <a:lnTo>
                    <a:pt x="6026" y="18564"/>
                  </a:lnTo>
                  <a:lnTo>
                    <a:pt x="6080" y="18618"/>
                  </a:lnTo>
                  <a:lnTo>
                    <a:pt x="6116" y="18690"/>
                  </a:lnTo>
                  <a:lnTo>
                    <a:pt x="6152" y="18780"/>
                  </a:lnTo>
                  <a:lnTo>
                    <a:pt x="6188" y="18997"/>
                  </a:lnTo>
                  <a:lnTo>
                    <a:pt x="6206" y="19249"/>
                  </a:lnTo>
                  <a:lnTo>
                    <a:pt x="6206" y="19538"/>
                  </a:lnTo>
                  <a:lnTo>
                    <a:pt x="6170" y="19844"/>
                  </a:lnTo>
                  <a:lnTo>
                    <a:pt x="6134" y="20151"/>
                  </a:lnTo>
                  <a:lnTo>
                    <a:pt x="6044" y="20764"/>
                  </a:lnTo>
                  <a:lnTo>
                    <a:pt x="5936" y="21306"/>
                  </a:lnTo>
                  <a:lnTo>
                    <a:pt x="5809" y="21829"/>
                  </a:lnTo>
                  <a:lnTo>
                    <a:pt x="5701" y="21306"/>
                  </a:lnTo>
                  <a:lnTo>
                    <a:pt x="5611" y="20764"/>
                  </a:lnTo>
                  <a:lnTo>
                    <a:pt x="5521" y="20151"/>
                  </a:lnTo>
                  <a:lnTo>
                    <a:pt x="5485" y="19826"/>
                  </a:lnTo>
                  <a:lnTo>
                    <a:pt x="5467" y="19520"/>
                  </a:lnTo>
                  <a:lnTo>
                    <a:pt x="5467" y="19249"/>
                  </a:lnTo>
                  <a:lnTo>
                    <a:pt x="5485" y="18997"/>
                  </a:lnTo>
                  <a:lnTo>
                    <a:pt x="5539" y="18780"/>
                  </a:lnTo>
                  <a:lnTo>
                    <a:pt x="5557" y="18690"/>
                  </a:lnTo>
                  <a:lnTo>
                    <a:pt x="5611" y="18618"/>
                  </a:lnTo>
                  <a:lnTo>
                    <a:pt x="5647" y="18546"/>
                  </a:lnTo>
                  <a:lnTo>
                    <a:pt x="5701" y="18509"/>
                  </a:lnTo>
                  <a:lnTo>
                    <a:pt x="5773" y="18473"/>
                  </a:lnTo>
                  <a:close/>
                  <a:moveTo>
                    <a:pt x="9273" y="20476"/>
                  </a:moveTo>
                  <a:lnTo>
                    <a:pt x="9345" y="20494"/>
                  </a:lnTo>
                  <a:lnTo>
                    <a:pt x="9399" y="20512"/>
                  </a:lnTo>
                  <a:lnTo>
                    <a:pt x="9453" y="20530"/>
                  </a:lnTo>
                  <a:lnTo>
                    <a:pt x="9490" y="20584"/>
                  </a:lnTo>
                  <a:lnTo>
                    <a:pt x="9526" y="20656"/>
                  </a:lnTo>
                  <a:lnTo>
                    <a:pt x="9544" y="20710"/>
                  </a:lnTo>
                  <a:lnTo>
                    <a:pt x="9544" y="20782"/>
                  </a:lnTo>
                  <a:lnTo>
                    <a:pt x="9526" y="20855"/>
                  </a:lnTo>
                  <a:lnTo>
                    <a:pt x="9490" y="20927"/>
                  </a:lnTo>
                  <a:lnTo>
                    <a:pt x="9435" y="20999"/>
                  </a:lnTo>
                  <a:lnTo>
                    <a:pt x="9381" y="21071"/>
                  </a:lnTo>
                  <a:lnTo>
                    <a:pt x="9219" y="21197"/>
                  </a:lnTo>
                  <a:lnTo>
                    <a:pt x="9020" y="21306"/>
                  </a:lnTo>
                  <a:lnTo>
                    <a:pt x="8804" y="21432"/>
                  </a:lnTo>
                  <a:lnTo>
                    <a:pt x="8551" y="21540"/>
                  </a:lnTo>
                  <a:lnTo>
                    <a:pt x="8299" y="21630"/>
                  </a:lnTo>
                  <a:lnTo>
                    <a:pt x="7776" y="21811"/>
                  </a:lnTo>
                  <a:lnTo>
                    <a:pt x="7325" y="21937"/>
                  </a:lnTo>
                  <a:lnTo>
                    <a:pt x="6874" y="22045"/>
                  </a:lnTo>
                  <a:lnTo>
                    <a:pt x="7253" y="21721"/>
                  </a:lnTo>
                  <a:lnTo>
                    <a:pt x="7649" y="21396"/>
                  </a:lnTo>
                  <a:lnTo>
                    <a:pt x="8100" y="21053"/>
                  </a:lnTo>
                  <a:lnTo>
                    <a:pt x="8353" y="20891"/>
                  </a:lnTo>
                  <a:lnTo>
                    <a:pt x="8588" y="20746"/>
                  </a:lnTo>
                  <a:lnTo>
                    <a:pt x="8804" y="20638"/>
                  </a:lnTo>
                  <a:lnTo>
                    <a:pt x="9002" y="20548"/>
                  </a:lnTo>
                  <a:lnTo>
                    <a:pt x="9183" y="20494"/>
                  </a:lnTo>
                  <a:lnTo>
                    <a:pt x="9273" y="20476"/>
                  </a:lnTo>
                  <a:close/>
                  <a:moveTo>
                    <a:pt x="7884" y="18997"/>
                  </a:moveTo>
                  <a:lnTo>
                    <a:pt x="7974" y="19015"/>
                  </a:lnTo>
                  <a:lnTo>
                    <a:pt x="8046" y="19033"/>
                  </a:lnTo>
                  <a:lnTo>
                    <a:pt x="8118" y="19087"/>
                  </a:lnTo>
                  <a:lnTo>
                    <a:pt x="8173" y="19141"/>
                  </a:lnTo>
                  <a:lnTo>
                    <a:pt x="8209" y="19213"/>
                  </a:lnTo>
                  <a:lnTo>
                    <a:pt x="8227" y="19303"/>
                  </a:lnTo>
                  <a:lnTo>
                    <a:pt x="8209" y="19393"/>
                  </a:lnTo>
                  <a:lnTo>
                    <a:pt x="8191" y="19502"/>
                  </a:lnTo>
                  <a:lnTo>
                    <a:pt x="8118" y="19736"/>
                  </a:lnTo>
                  <a:lnTo>
                    <a:pt x="7974" y="20007"/>
                  </a:lnTo>
                  <a:lnTo>
                    <a:pt x="7812" y="20277"/>
                  </a:lnTo>
                  <a:lnTo>
                    <a:pt x="7613" y="20566"/>
                  </a:lnTo>
                  <a:lnTo>
                    <a:pt x="7397" y="20873"/>
                  </a:lnTo>
                  <a:lnTo>
                    <a:pt x="6928" y="21432"/>
                  </a:lnTo>
                  <a:lnTo>
                    <a:pt x="6513" y="21919"/>
                  </a:lnTo>
                  <a:lnTo>
                    <a:pt x="6080" y="22388"/>
                  </a:lnTo>
                  <a:lnTo>
                    <a:pt x="6260" y="21793"/>
                  </a:lnTo>
                  <a:lnTo>
                    <a:pt x="6477" y="21215"/>
                  </a:lnTo>
                  <a:lnTo>
                    <a:pt x="6729" y="20548"/>
                  </a:lnTo>
                  <a:lnTo>
                    <a:pt x="6892" y="20223"/>
                  </a:lnTo>
                  <a:lnTo>
                    <a:pt x="7036" y="19917"/>
                  </a:lnTo>
                  <a:lnTo>
                    <a:pt x="7198" y="19628"/>
                  </a:lnTo>
                  <a:lnTo>
                    <a:pt x="7379" y="19375"/>
                  </a:lnTo>
                  <a:lnTo>
                    <a:pt x="7541" y="19195"/>
                  </a:lnTo>
                  <a:lnTo>
                    <a:pt x="7631" y="19123"/>
                  </a:lnTo>
                  <a:lnTo>
                    <a:pt x="7722" y="19051"/>
                  </a:lnTo>
                  <a:lnTo>
                    <a:pt x="7794" y="19015"/>
                  </a:lnTo>
                  <a:lnTo>
                    <a:pt x="7884" y="18997"/>
                  </a:lnTo>
                  <a:close/>
                  <a:moveTo>
                    <a:pt x="21504" y="1"/>
                  </a:moveTo>
                  <a:lnTo>
                    <a:pt x="1426" y="6729"/>
                  </a:lnTo>
                  <a:lnTo>
                    <a:pt x="1" y="7217"/>
                  </a:lnTo>
                  <a:lnTo>
                    <a:pt x="5394" y="23741"/>
                  </a:lnTo>
                  <a:lnTo>
                    <a:pt x="27710" y="15984"/>
                  </a:lnTo>
                  <a:lnTo>
                    <a:pt x="27565" y="15623"/>
                  </a:lnTo>
                  <a:lnTo>
                    <a:pt x="2150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9"/>
            <p:cNvSpPr/>
            <p:nvPr/>
          </p:nvSpPr>
          <p:spPr>
            <a:xfrm>
              <a:off x="3748335" y="-2133660"/>
              <a:ext cx="707108" cy="583627"/>
            </a:xfrm>
            <a:custGeom>
              <a:rect b="b" l="l" r="r" t="t"/>
              <a:pathLst>
                <a:path extrusionOk="0" h="22082" w="26754">
                  <a:moveTo>
                    <a:pt x="20493" y="1408"/>
                  </a:moveTo>
                  <a:lnTo>
                    <a:pt x="20151" y="1786"/>
                  </a:lnTo>
                  <a:lnTo>
                    <a:pt x="19808" y="2129"/>
                  </a:lnTo>
                  <a:lnTo>
                    <a:pt x="19375" y="2526"/>
                  </a:lnTo>
                  <a:lnTo>
                    <a:pt x="19158" y="2706"/>
                  </a:lnTo>
                  <a:lnTo>
                    <a:pt x="18942" y="2887"/>
                  </a:lnTo>
                  <a:lnTo>
                    <a:pt x="18725" y="3031"/>
                  </a:lnTo>
                  <a:lnTo>
                    <a:pt x="18545" y="3139"/>
                  </a:lnTo>
                  <a:lnTo>
                    <a:pt x="18365" y="3212"/>
                  </a:lnTo>
                  <a:lnTo>
                    <a:pt x="18292" y="3230"/>
                  </a:lnTo>
                  <a:lnTo>
                    <a:pt x="18220" y="3230"/>
                  </a:lnTo>
                  <a:lnTo>
                    <a:pt x="18148" y="3212"/>
                  </a:lnTo>
                  <a:lnTo>
                    <a:pt x="18094" y="3194"/>
                  </a:lnTo>
                  <a:lnTo>
                    <a:pt x="18040" y="3139"/>
                  </a:lnTo>
                  <a:lnTo>
                    <a:pt x="18004" y="3085"/>
                  </a:lnTo>
                  <a:lnTo>
                    <a:pt x="17986" y="3013"/>
                  </a:lnTo>
                  <a:lnTo>
                    <a:pt x="17986" y="2941"/>
                  </a:lnTo>
                  <a:lnTo>
                    <a:pt x="18004" y="2869"/>
                  </a:lnTo>
                  <a:lnTo>
                    <a:pt x="18022" y="2797"/>
                  </a:lnTo>
                  <a:lnTo>
                    <a:pt x="18058" y="2724"/>
                  </a:lnTo>
                  <a:lnTo>
                    <a:pt x="18112" y="2652"/>
                  </a:lnTo>
                  <a:lnTo>
                    <a:pt x="18256" y="2508"/>
                  </a:lnTo>
                  <a:lnTo>
                    <a:pt x="18437" y="2364"/>
                  </a:lnTo>
                  <a:lnTo>
                    <a:pt x="18653" y="2237"/>
                  </a:lnTo>
                  <a:lnTo>
                    <a:pt x="18888" y="2093"/>
                  </a:lnTo>
                  <a:lnTo>
                    <a:pt x="19140" y="1967"/>
                  </a:lnTo>
                  <a:lnTo>
                    <a:pt x="19627" y="1750"/>
                  </a:lnTo>
                  <a:lnTo>
                    <a:pt x="20060" y="1570"/>
                  </a:lnTo>
                  <a:lnTo>
                    <a:pt x="20493" y="1408"/>
                  </a:lnTo>
                  <a:close/>
                  <a:moveTo>
                    <a:pt x="21269" y="993"/>
                  </a:moveTo>
                  <a:lnTo>
                    <a:pt x="21143" y="1588"/>
                  </a:lnTo>
                  <a:lnTo>
                    <a:pt x="20998" y="2201"/>
                  </a:lnTo>
                  <a:lnTo>
                    <a:pt x="20800" y="2887"/>
                  </a:lnTo>
                  <a:lnTo>
                    <a:pt x="20692" y="3230"/>
                  </a:lnTo>
                  <a:lnTo>
                    <a:pt x="20565" y="3554"/>
                  </a:lnTo>
                  <a:lnTo>
                    <a:pt x="20421" y="3861"/>
                  </a:lnTo>
                  <a:lnTo>
                    <a:pt x="20295" y="4114"/>
                  </a:lnTo>
                  <a:lnTo>
                    <a:pt x="20132" y="4330"/>
                  </a:lnTo>
                  <a:lnTo>
                    <a:pt x="20060" y="4402"/>
                  </a:lnTo>
                  <a:lnTo>
                    <a:pt x="19988" y="4474"/>
                  </a:lnTo>
                  <a:lnTo>
                    <a:pt x="19898" y="4510"/>
                  </a:lnTo>
                  <a:lnTo>
                    <a:pt x="19826" y="4546"/>
                  </a:lnTo>
                  <a:lnTo>
                    <a:pt x="19736" y="4546"/>
                  </a:lnTo>
                  <a:lnTo>
                    <a:pt x="19645" y="4528"/>
                  </a:lnTo>
                  <a:lnTo>
                    <a:pt x="19573" y="4492"/>
                  </a:lnTo>
                  <a:lnTo>
                    <a:pt x="19519" y="4438"/>
                  </a:lnTo>
                  <a:lnTo>
                    <a:pt x="19483" y="4366"/>
                  </a:lnTo>
                  <a:lnTo>
                    <a:pt x="19447" y="4276"/>
                  </a:lnTo>
                  <a:lnTo>
                    <a:pt x="19447" y="4186"/>
                  </a:lnTo>
                  <a:lnTo>
                    <a:pt x="19465" y="4077"/>
                  </a:lnTo>
                  <a:lnTo>
                    <a:pt x="19519" y="3843"/>
                  </a:lnTo>
                  <a:lnTo>
                    <a:pt x="19609" y="3554"/>
                  </a:lnTo>
                  <a:lnTo>
                    <a:pt x="19754" y="3266"/>
                  </a:lnTo>
                  <a:lnTo>
                    <a:pt x="19934" y="2959"/>
                  </a:lnTo>
                  <a:lnTo>
                    <a:pt x="20114" y="2634"/>
                  </a:lnTo>
                  <a:lnTo>
                    <a:pt x="20511" y="2021"/>
                  </a:lnTo>
                  <a:lnTo>
                    <a:pt x="20890" y="1498"/>
                  </a:lnTo>
                  <a:lnTo>
                    <a:pt x="21269" y="993"/>
                  </a:lnTo>
                  <a:close/>
                  <a:moveTo>
                    <a:pt x="21576" y="1516"/>
                  </a:moveTo>
                  <a:lnTo>
                    <a:pt x="21756" y="2021"/>
                  </a:lnTo>
                  <a:lnTo>
                    <a:pt x="21900" y="2562"/>
                  </a:lnTo>
                  <a:lnTo>
                    <a:pt x="22045" y="3157"/>
                  </a:lnTo>
                  <a:lnTo>
                    <a:pt x="22117" y="3464"/>
                  </a:lnTo>
                  <a:lnTo>
                    <a:pt x="22171" y="3771"/>
                  </a:lnTo>
                  <a:lnTo>
                    <a:pt x="22189" y="4041"/>
                  </a:lnTo>
                  <a:lnTo>
                    <a:pt x="22207" y="4312"/>
                  </a:lnTo>
                  <a:lnTo>
                    <a:pt x="22189" y="4528"/>
                  </a:lnTo>
                  <a:lnTo>
                    <a:pt x="22153" y="4619"/>
                  </a:lnTo>
                  <a:lnTo>
                    <a:pt x="22135" y="4691"/>
                  </a:lnTo>
                  <a:lnTo>
                    <a:pt x="22081" y="4763"/>
                  </a:lnTo>
                  <a:lnTo>
                    <a:pt x="22045" y="4799"/>
                  </a:lnTo>
                  <a:lnTo>
                    <a:pt x="21973" y="4835"/>
                  </a:lnTo>
                  <a:lnTo>
                    <a:pt x="21900" y="4853"/>
                  </a:lnTo>
                  <a:lnTo>
                    <a:pt x="21828" y="4853"/>
                  </a:lnTo>
                  <a:lnTo>
                    <a:pt x="21756" y="4835"/>
                  </a:lnTo>
                  <a:lnTo>
                    <a:pt x="21702" y="4799"/>
                  </a:lnTo>
                  <a:lnTo>
                    <a:pt x="21648" y="4727"/>
                  </a:lnTo>
                  <a:lnTo>
                    <a:pt x="21612" y="4655"/>
                  </a:lnTo>
                  <a:lnTo>
                    <a:pt x="21576" y="4583"/>
                  </a:lnTo>
                  <a:lnTo>
                    <a:pt x="21504" y="4366"/>
                  </a:lnTo>
                  <a:lnTo>
                    <a:pt x="21467" y="4114"/>
                  </a:lnTo>
                  <a:lnTo>
                    <a:pt x="21431" y="3825"/>
                  </a:lnTo>
                  <a:lnTo>
                    <a:pt x="21431" y="3536"/>
                  </a:lnTo>
                  <a:lnTo>
                    <a:pt x="21431" y="3212"/>
                  </a:lnTo>
                  <a:lnTo>
                    <a:pt x="21467" y="2598"/>
                  </a:lnTo>
                  <a:lnTo>
                    <a:pt x="21522" y="2039"/>
                  </a:lnTo>
                  <a:lnTo>
                    <a:pt x="21576" y="1516"/>
                  </a:lnTo>
                  <a:close/>
                  <a:moveTo>
                    <a:pt x="4420" y="5539"/>
                  </a:moveTo>
                  <a:lnTo>
                    <a:pt x="4600" y="5557"/>
                  </a:lnTo>
                  <a:lnTo>
                    <a:pt x="4763" y="5575"/>
                  </a:lnTo>
                  <a:lnTo>
                    <a:pt x="4889" y="5629"/>
                  </a:lnTo>
                  <a:lnTo>
                    <a:pt x="4997" y="5683"/>
                  </a:lnTo>
                  <a:lnTo>
                    <a:pt x="5087" y="5737"/>
                  </a:lnTo>
                  <a:lnTo>
                    <a:pt x="5123" y="5827"/>
                  </a:lnTo>
                  <a:lnTo>
                    <a:pt x="5141" y="5918"/>
                  </a:lnTo>
                  <a:lnTo>
                    <a:pt x="5123" y="6008"/>
                  </a:lnTo>
                  <a:lnTo>
                    <a:pt x="5069" y="6098"/>
                  </a:lnTo>
                  <a:lnTo>
                    <a:pt x="4997" y="6152"/>
                  </a:lnTo>
                  <a:lnTo>
                    <a:pt x="4907" y="6206"/>
                  </a:lnTo>
                  <a:lnTo>
                    <a:pt x="4781" y="6242"/>
                  </a:lnTo>
                  <a:lnTo>
                    <a:pt x="4636" y="6260"/>
                  </a:lnTo>
                  <a:lnTo>
                    <a:pt x="4312" y="6278"/>
                  </a:lnTo>
                  <a:lnTo>
                    <a:pt x="3933" y="6242"/>
                  </a:lnTo>
                  <a:lnTo>
                    <a:pt x="3536" y="6206"/>
                  </a:lnTo>
                  <a:lnTo>
                    <a:pt x="3121" y="6134"/>
                  </a:lnTo>
                  <a:lnTo>
                    <a:pt x="2742" y="6062"/>
                  </a:lnTo>
                  <a:lnTo>
                    <a:pt x="2093" y="5918"/>
                  </a:lnTo>
                  <a:lnTo>
                    <a:pt x="1786" y="5827"/>
                  </a:lnTo>
                  <a:lnTo>
                    <a:pt x="2039" y="5791"/>
                  </a:lnTo>
                  <a:lnTo>
                    <a:pt x="2562" y="5683"/>
                  </a:lnTo>
                  <a:lnTo>
                    <a:pt x="2959" y="5629"/>
                  </a:lnTo>
                  <a:lnTo>
                    <a:pt x="3374" y="5575"/>
                  </a:lnTo>
                  <a:lnTo>
                    <a:pt x="3825" y="5539"/>
                  </a:lnTo>
                  <a:close/>
                  <a:moveTo>
                    <a:pt x="1245" y="6098"/>
                  </a:moveTo>
                  <a:lnTo>
                    <a:pt x="1443" y="6152"/>
                  </a:lnTo>
                  <a:lnTo>
                    <a:pt x="1894" y="6314"/>
                  </a:lnTo>
                  <a:lnTo>
                    <a:pt x="2472" y="6531"/>
                  </a:lnTo>
                  <a:lnTo>
                    <a:pt x="3121" y="6819"/>
                  </a:lnTo>
                  <a:lnTo>
                    <a:pt x="3428" y="6964"/>
                  </a:lnTo>
                  <a:lnTo>
                    <a:pt x="3734" y="7126"/>
                  </a:lnTo>
                  <a:lnTo>
                    <a:pt x="4005" y="7289"/>
                  </a:lnTo>
                  <a:lnTo>
                    <a:pt x="4239" y="7451"/>
                  </a:lnTo>
                  <a:lnTo>
                    <a:pt x="4420" y="7631"/>
                  </a:lnTo>
                  <a:lnTo>
                    <a:pt x="4474" y="7703"/>
                  </a:lnTo>
                  <a:lnTo>
                    <a:pt x="4528" y="7794"/>
                  </a:lnTo>
                  <a:lnTo>
                    <a:pt x="4564" y="7884"/>
                  </a:lnTo>
                  <a:lnTo>
                    <a:pt x="4582" y="7956"/>
                  </a:lnTo>
                  <a:lnTo>
                    <a:pt x="4564" y="8046"/>
                  </a:lnTo>
                  <a:lnTo>
                    <a:pt x="4546" y="8118"/>
                  </a:lnTo>
                  <a:lnTo>
                    <a:pt x="4492" y="8191"/>
                  </a:lnTo>
                  <a:lnTo>
                    <a:pt x="4420" y="8245"/>
                  </a:lnTo>
                  <a:lnTo>
                    <a:pt x="4348" y="8281"/>
                  </a:lnTo>
                  <a:lnTo>
                    <a:pt x="4167" y="8281"/>
                  </a:lnTo>
                  <a:lnTo>
                    <a:pt x="4041" y="8245"/>
                  </a:lnTo>
                  <a:lnTo>
                    <a:pt x="3933" y="8209"/>
                  </a:lnTo>
                  <a:lnTo>
                    <a:pt x="3807" y="8154"/>
                  </a:lnTo>
                  <a:lnTo>
                    <a:pt x="3608" y="8046"/>
                  </a:lnTo>
                  <a:lnTo>
                    <a:pt x="3410" y="7938"/>
                  </a:lnTo>
                  <a:lnTo>
                    <a:pt x="3013" y="7649"/>
                  </a:lnTo>
                  <a:lnTo>
                    <a:pt x="2598" y="7325"/>
                  </a:lnTo>
                  <a:lnTo>
                    <a:pt x="2183" y="6982"/>
                  </a:lnTo>
                  <a:lnTo>
                    <a:pt x="1840" y="6657"/>
                  </a:lnTo>
                  <a:lnTo>
                    <a:pt x="1533" y="6387"/>
                  </a:lnTo>
                  <a:lnTo>
                    <a:pt x="1245" y="6098"/>
                  </a:lnTo>
                  <a:close/>
                  <a:moveTo>
                    <a:pt x="1552" y="6892"/>
                  </a:moveTo>
                  <a:lnTo>
                    <a:pt x="1876" y="7289"/>
                  </a:lnTo>
                  <a:lnTo>
                    <a:pt x="2183" y="7685"/>
                  </a:lnTo>
                  <a:lnTo>
                    <a:pt x="2526" y="8154"/>
                  </a:lnTo>
                  <a:lnTo>
                    <a:pt x="2688" y="8389"/>
                  </a:lnTo>
                  <a:lnTo>
                    <a:pt x="2814" y="8623"/>
                  </a:lnTo>
                  <a:lnTo>
                    <a:pt x="2941" y="8840"/>
                  </a:lnTo>
                  <a:lnTo>
                    <a:pt x="3031" y="9056"/>
                  </a:lnTo>
                  <a:lnTo>
                    <a:pt x="3067" y="9237"/>
                  </a:lnTo>
                  <a:lnTo>
                    <a:pt x="3085" y="9309"/>
                  </a:lnTo>
                  <a:lnTo>
                    <a:pt x="3067" y="9381"/>
                  </a:lnTo>
                  <a:lnTo>
                    <a:pt x="3049" y="9453"/>
                  </a:lnTo>
                  <a:lnTo>
                    <a:pt x="3013" y="9507"/>
                  </a:lnTo>
                  <a:lnTo>
                    <a:pt x="2977" y="9544"/>
                  </a:lnTo>
                  <a:lnTo>
                    <a:pt x="2905" y="9562"/>
                  </a:lnTo>
                  <a:lnTo>
                    <a:pt x="2832" y="9580"/>
                  </a:lnTo>
                  <a:lnTo>
                    <a:pt x="2760" y="9580"/>
                  </a:lnTo>
                  <a:lnTo>
                    <a:pt x="2688" y="9562"/>
                  </a:lnTo>
                  <a:lnTo>
                    <a:pt x="2634" y="9525"/>
                  </a:lnTo>
                  <a:lnTo>
                    <a:pt x="2562" y="9471"/>
                  </a:lnTo>
                  <a:lnTo>
                    <a:pt x="2490" y="9417"/>
                  </a:lnTo>
                  <a:lnTo>
                    <a:pt x="2363" y="9255"/>
                  </a:lnTo>
                  <a:lnTo>
                    <a:pt x="2255" y="9056"/>
                  </a:lnTo>
                  <a:lnTo>
                    <a:pt x="2147" y="8822"/>
                  </a:lnTo>
                  <a:lnTo>
                    <a:pt x="2039" y="8587"/>
                  </a:lnTo>
                  <a:lnTo>
                    <a:pt x="1948" y="8317"/>
                  </a:lnTo>
                  <a:lnTo>
                    <a:pt x="1786" y="7812"/>
                  </a:lnTo>
                  <a:lnTo>
                    <a:pt x="1660" y="7343"/>
                  </a:lnTo>
                  <a:lnTo>
                    <a:pt x="1552" y="6892"/>
                  </a:lnTo>
                  <a:close/>
                  <a:moveTo>
                    <a:pt x="21828" y="8010"/>
                  </a:moveTo>
                  <a:lnTo>
                    <a:pt x="22009" y="8028"/>
                  </a:lnTo>
                  <a:lnTo>
                    <a:pt x="22189" y="8064"/>
                  </a:lnTo>
                  <a:lnTo>
                    <a:pt x="22387" y="8100"/>
                  </a:lnTo>
                  <a:lnTo>
                    <a:pt x="22568" y="8172"/>
                  </a:lnTo>
                  <a:lnTo>
                    <a:pt x="22766" y="8263"/>
                  </a:lnTo>
                  <a:lnTo>
                    <a:pt x="22965" y="8371"/>
                  </a:lnTo>
                  <a:lnTo>
                    <a:pt x="23163" y="8497"/>
                  </a:lnTo>
                  <a:lnTo>
                    <a:pt x="23127" y="8587"/>
                  </a:lnTo>
                  <a:lnTo>
                    <a:pt x="22983" y="8822"/>
                  </a:lnTo>
                  <a:lnTo>
                    <a:pt x="22875" y="8966"/>
                  </a:lnTo>
                  <a:lnTo>
                    <a:pt x="22730" y="9129"/>
                  </a:lnTo>
                  <a:lnTo>
                    <a:pt x="22550" y="9291"/>
                  </a:lnTo>
                  <a:lnTo>
                    <a:pt x="22351" y="9435"/>
                  </a:lnTo>
                  <a:lnTo>
                    <a:pt x="22099" y="9580"/>
                  </a:lnTo>
                  <a:lnTo>
                    <a:pt x="21828" y="9688"/>
                  </a:lnTo>
                  <a:lnTo>
                    <a:pt x="21666" y="9742"/>
                  </a:lnTo>
                  <a:lnTo>
                    <a:pt x="21504" y="9778"/>
                  </a:lnTo>
                  <a:lnTo>
                    <a:pt x="21323" y="9814"/>
                  </a:lnTo>
                  <a:lnTo>
                    <a:pt x="21143" y="9832"/>
                  </a:lnTo>
                  <a:lnTo>
                    <a:pt x="20944" y="9832"/>
                  </a:lnTo>
                  <a:lnTo>
                    <a:pt x="20746" y="9814"/>
                  </a:lnTo>
                  <a:lnTo>
                    <a:pt x="20529" y="9796"/>
                  </a:lnTo>
                  <a:lnTo>
                    <a:pt x="20295" y="9760"/>
                  </a:lnTo>
                  <a:lnTo>
                    <a:pt x="20060" y="9706"/>
                  </a:lnTo>
                  <a:lnTo>
                    <a:pt x="19808" y="9634"/>
                  </a:lnTo>
                  <a:lnTo>
                    <a:pt x="19537" y="9544"/>
                  </a:lnTo>
                  <a:lnTo>
                    <a:pt x="19267" y="9435"/>
                  </a:lnTo>
                  <a:lnTo>
                    <a:pt x="19339" y="9345"/>
                  </a:lnTo>
                  <a:lnTo>
                    <a:pt x="19573" y="9093"/>
                  </a:lnTo>
                  <a:lnTo>
                    <a:pt x="19736" y="8930"/>
                  </a:lnTo>
                  <a:lnTo>
                    <a:pt x="19934" y="8750"/>
                  </a:lnTo>
                  <a:lnTo>
                    <a:pt x="20151" y="8587"/>
                  </a:lnTo>
                  <a:lnTo>
                    <a:pt x="20403" y="8407"/>
                  </a:lnTo>
                  <a:lnTo>
                    <a:pt x="20674" y="8263"/>
                  </a:lnTo>
                  <a:lnTo>
                    <a:pt x="20980" y="8154"/>
                  </a:lnTo>
                  <a:lnTo>
                    <a:pt x="21143" y="8100"/>
                  </a:lnTo>
                  <a:lnTo>
                    <a:pt x="21305" y="8064"/>
                  </a:lnTo>
                  <a:lnTo>
                    <a:pt x="21467" y="8028"/>
                  </a:lnTo>
                  <a:lnTo>
                    <a:pt x="21648" y="8028"/>
                  </a:lnTo>
                  <a:lnTo>
                    <a:pt x="21828" y="8010"/>
                  </a:lnTo>
                  <a:close/>
                  <a:moveTo>
                    <a:pt x="13025" y="10806"/>
                  </a:moveTo>
                  <a:lnTo>
                    <a:pt x="13025" y="10806"/>
                  </a:lnTo>
                  <a:lnTo>
                    <a:pt x="13025" y="10806"/>
                  </a:lnTo>
                  <a:close/>
                  <a:moveTo>
                    <a:pt x="4997" y="11853"/>
                  </a:moveTo>
                  <a:lnTo>
                    <a:pt x="5340" y="11871"/>
                  </a:lnTo>
                  <a:lnTo>
                    <a:pt x="5701" y="11925"/>
                  </a:lnTo>
                  <a:lnTo>
                    <a:pt x="5971" y="11979"/>
                  </a:lnTo>
                  <a:lnTo>
                    <a:pt x="6260" y="12069"/>
                  </a:lnTo>
                  <a:lnTo>
                    <a:pt x="6549" y="12177"/>
                  </a:lnTo>
                  <a:lnTo>
                    <a:pt x="6855" y="12304"/>
                  </a:lnTo>
                  <a:lnTo>
                    <a:pt x="6693" y="12502"/>
                  </a:lnTo>
                  <a:lnTo>
                    <a:pt x="6494" y="12700"/>
                  </a:lnTo>
                  <a:lnTo>
                    <a:pt x="6224" y="12935"/>
                  </a:lnTo>
                  <a:lnTo>
                    <a:pt x="5917" y="13133"/>
                  </a:lnTo>
                  <a:lnTo>
                    <a:pt x="5755" y="13242"/>
                  </a:lnTo>
                  <a:lnTo>
                    <a:pt x="5592" y="13332"/>
                  </a:lnTo>
                  <a:lnTo>
                    <a:pt x="5412" y="13422"/>
                  </a:lnTo>
                  <a:lnTo>
                    <a:pt x="5214" y="13494"/>
                  </a:lnTo>
                  <a:lnTo>
                    <a:pt x="5015" y="13566"/>
                  </a:lnTo>
                  <a:lnTo>
                    <a:pt x="4799" y="13602"/>
                  </a:lnTo>
                  <a:lnTo>
                    <a:pt x="4582" y="13639"/>
                  </a:lnTo>
                  <a:lnTo>
                    <a:pt x="4366" y="13639"/>
                  </a:lnTo>
                  <a:lnTo>
                    <a:pt x="4131" y="13620"/>
                  </a:lnTo>
                  <a:lnTo>
                    <a:pt x="3897" y="13584"/>
                  </a:lnTo>
                  <a:lnTo>
                    <a:pt x="3662" y="13512"/>
                  </a:lnTo>
                  <a:lnTo>
                    <a:pt x="3410" y="13404"/>
                  </a:lnTo>
                  <a:lnTo>
                    <a:pt x="3175" y="13278"/>
                  </a:lnTo>
                  <a:lnTo>
                    <a:pt x="2923" y="13115"/>
                  </a:lnTo>
                  <a:lnTo>
                    <a:pt x="2959" y="13043"/>
                  </a:lnTo>
                  <a:lnTo>
                    <a:pt x="3067" y="12863"/>
                  </a:lnTo>
                  <a:lnTo>
                    <a:pt x="3139" y="12755"/>
                  </a:lnTo>
                  <a:lnTo>
                    <a:pt x="3247" y="12628"/>
                  </a:lnTo>
                  <a:lnTo>
                    <a:pt x="3374" y="12484"/>
                  </a:lnTo>
                  <a:lnTo>
                    <a:pt x="3536" y="12358"/>
                  </a:lnTo>
                  <a:lnTo>
                    <a:pt x="3698" y="12231"/>
                  </a:lnTo>
                  <a:lnTo>
                    <a:pt x="3915" y="12123"/>
                  </a:lnTo>
                  <a:lnTo>
                    <a:pt x="4131" y="12015"/>
                  </a:lnTo>
                  <a:lnTo>
                    <a:pt x="4384" y="11925"/>
                  </a:lnTo>
                  <a:lnTo>
                    <a:pt x="4672" y="11871"/>
                  </a:lnTo>
                  <a:lnTo>
                    <a:pt x="4997" y="11853"/>
                  </a:lnTo>
                  <a:close/>
                  <a:moveTo>
                    <a:pt x="23957" y="12051"/>
                  </a:moveTo>
                  <a:lnTo>
                    <a:pt x="24029" y="12069"/>
                  </a:lnTo>
                  <a:lnTo>
                    <a:pt x="24083" y="12087"/>
                  </a:lnTo>
                  <a:lnTo>
                    <a:pt x="24155" y="12141"/>
                  </a:lnTo>
                  <a:lnTo>
                    <a:pt x="24228" y="12195"/>
                  </a:lnTo>
                  <a:lnTo>
                    <a:pt x="24372" y="12340"/>
                  </a:lnTo>
                  <a:lnTo>
                    <a:pt x="24498" y="12538"/>
                  </a:lnTo>
                  <a:lnTo>
                    <a:pt x="24624" y="12755"/>
                  </a:lnTo>
                  <a:lnTo>
                    <a:pt x="24751" y="12989"/>
                  </a:lnTo>
                  <a:lnTo>
                    <a:pt x="24859" y="13242"/>
                  </a:lnTo>
                  <a:lnTo>
                    <a:pt x="25057" y="13747"/>
                  </a:lnTo>
                  <a:lnTo>
                    <a:pt x="25220" y="14198"/>
                  </a:lnTo>
                  <a:lnTo>
                    <a:pt x="25346" y="14631"/>
                  </a:lnTo>
                  <a:lnTo>
                    <a:pt x="25003" y="14270"/>
                  </a:lnTo>
                  <a:lnTo>
                    <a:pt x="24660" y="13891"/>
                  </a:lnTo>
                  <a:lnTo>
                    <a:pt x="24300" y="13458"/>
                  </a:lnTo>
                  <a:lnTo>
                    <a:pt x="24119" y="13224"/>
                  </a:lnTo>
                  <a:lnTo>
                    <a:pt x="23975" y="13007"/>
                  </a:lnTo>
                  <a:lnTo>
                    <a:pt x="23831" y="12791"/>
                  </a:lnTo>
                  <a:lnTo>
                    <a:pt x="23740" y="12592"/>
                  </a:lnTo>
                  <a:lnTo>
                    <a:pt x="23668" y="12412"/>
                  </a:lnTo>
                  <a:lnTo>
                    <a:pt x="23650" y="12340"/>
                  </a:lnTo>
                  <a:lnTo>
                    <a:pt x="23650" y="12268"/>
                  </a:lnTo>
                  <a:lnTo>
                    <a:pt x="23668" y="12195"/>
                  </a:lnTo>
                  <a:lnTo>
                    <a:pt x="23704" y="12141"/>
                  </a:lnTo>
                  <a:lnTo>
                    <a:pt x="23740" y="12105"/>
                  </a:lnTo>
                  <a:lnTo>
                    <a:pt x="23813" y="12069"/>
                  </a:lnTo>
                  <a:lnTo>
                    <a:pt x="23885" y="12051"/>
                  </a:lnTo>
                  <a:close/>
                  <a:moveTo>
                    <a:pt x="22640" y="13440"/>
                  </a:moveTo>
                  <a:lnTo>
                    <a:pt x="22748" y="13458"/>
                  </a:lnTo>
                  <a:lnTo>
                    <a:pt x="22983" y="13530"/>
                  </a:lnTo>
                  <a:lnTo>
                    <a:pt x="23253" y="13639"/>
                  </a:lnTo>
                  <a:lnTo>
                    <a:pt x="23542" y="13801"/>
                  </a:lnTo>
                  <a:lnTo>
                    <a:pt x="23849" y="13981"/>
                  </a:lnTo>
                  <a:lnTo>
                    <a:pt x="24155" y="14180"/>
                  </a:lnTo>
                  <a:lnTo>
                    <a:pt x="24751" y="14613"/>
                  </a:lnTo>
                  <a:lnTo>
                    <a:pt x="25256" y="15010"/>
                  </a:lnTo>
                  <a:lnTo>
                    <a:pt x="25743" y="15424"/>
                  </a:lnTo>
                  <a:lnTo>
                    <a:pt x="25148" y="15262"/>
                  </a:lnTo>
                  <a:lnTo>
                    <a:pt x="24552" y="15082"/>
                  </a:lnTo>
                  <a:lnTo>
                    <a:pt x="23867" y="14865"/>
                  </a:lnTo>
                  <a:lnTo>
                    <a:pt x="23542" y="14721"/>
                  </a:lnTo>
                  <a:lnTo>
                    <a:pt x="23217" y="14595"/>
                  </a:lnTo>
                  <a:lnTo>
                    <a:pt x="22929" y="14450"/>
                  </a:lnTo>
                  <a:lnTo>
                    <a:pt x="22676" y="14288"/>
                  </a:lnTo>
                  <a:lnTo>
                    <a:pt x="22460" y="14126"/>
                  </a:lnTo>
                  <a:lnTo>
                    <a:pt x="22387" y="14053"/>
                  </a:lnTo>
                  <a:lnTo>
                    <a:pt x="22333" y="13963"/>
                  </a:lnTo>
                  <a:lnTo>
                    <a:pt x="22279" y="13873"/>
                  </a:lnTo>
                  <a:lnTo>
                    <a:pt x="22261" y="13801"/>
                  </a:lnTo>
                  <a:lnTo>
                    <a:pt x="22261" y="13711"/>
                  </a:lnTo>
                  <a:lnTo>
                    <a:pt x="22279" y="13620"/>
                  </a:lnTo>
                  <a:lnTo>
                    <a:pt x="22333" y="13548"/>
                  </a:lnTo>
                  <a:lnTo>
                    <a:pt x="22387" y="13494"/>
                  </a:lnTo>
                  <a:lnTo>
                    <a:pt x="22460" y="13458"/>
                  </a:lnTo>
                  <a:lnTo>
                    <a:pt x="22550" y="13440"/>
                  </a:lnTo>
                  <a:close/>
                  <a:moveTo>
                    <a:pt x="23199" y="15461"/>
                  </a:moveTo>
                  <a:lnTo>
                    <a:pt x="23506" y="15479"/>
                  </a:lnTo>
                  <a:lnTo>
                    <a:pt x="24119" y="15551"/>
                  </a:lnTo>
                  <a:lnTo>
                    <a:pt x="24660" y="15623"/>
                  </a:lnTo>
                  <a:lnTo>
                    <a:pt x="25202" y="15713"/>
                  </a:lnTo>
                  <a:lnTo>
                    <a:pt x="25075" y="15749"/>
                  </a:lnTo>
                  <a:lnTo>
                    <a:pt x="24444" y="15912"/>
                  </a:lnTo>
                  <a:lnTo>
                    <a:pt x="24011" y="16002"/>
                  </a:lnTo>
                  <a:lnTo>
                    <a:pt x="23524" y="16092"/>
                  </a:lnTo>
                  <a:lnTo>
                    <a:pt x="23055" y="16164"/>
                  </a:lnTo>
                  <a:lnTo>
                    <a:pt x="22838" y="16182"/>
                  </a:lnTo>
                  <a:lnTo>
                    <a:pt x="22622" y="16200"/>
                  </a:lnTo>
                  <a:lnTo>
                    <a:pt x="22424" y="16200"/>
                  </a:lnTo>
                  <a:lnTo>
                    <a:pt x="22243" y="16182"/>
                  </a:lnTo>
                  <a:lnTo>
                    <a:pt x="22099" y="16146"/>
                  </a:lnTo>
                  <a:lnTo>
                    <a:pt x="21973" y="16092"/>
                  </a:lnTo>
                  <a:lnTo>
                    <a:pt x="21918" y="16038"/>
                  </a:lnTo>
                  <a:lnTo>
                    <a:pt x="21882" y="16002"/>
                  </a:lnTo>
                  <a:lnTo>
                    <a:pt x="21864" y="15930"/>
                  </a:lnTo>
                  <a:lnTo>
                    <a:pt x="21846" y="15857"/>
                  </a:lnTo>
                  <a:lnTo>
                    <a:pt x="21846" y="15785"/>
                  </a:lnTo>
                  <a:lnTo>
                    <a:pt x="21882" y="15731"/>
                  </a:lnTo>
                  <a:lnTo>
                    <a:pt x="21918" y="15677"/>
                  </a:lnTo>
                  <a:lnTo>
                    <a:pt x="21973" y="15623"/>
                  </a:lnTo>
                  <a:lnTo>
                    <a:pt x="22063" y="15587"/>
                  </a:lnTo>
                  <a:lnTo>
                    <a:pt x="22135" y="15551"/>
                  </a:lnTo>
                  <a:lnTo>
                    <a:pt x="22351" y="15497"/>
                  </a:lnTo>
                  <a:lnTo>
                    <a:pt x="22604" y="15461"/>
                  </a:lnTo>
                  <a:close/>
                  <a:moveTo>
                    <a:pt x="13764" y="5430"/>
                  </a:moveTo>
                  <a:lnTo>
                    <a:pt x="13801" y="5448"/>
                  </a:lnTo>
                  <a:lnTo>
                    <a:pt x="13855" y="5485"/>
                  </a:lnTo>
                  <a:lnTo>
                    <a:pt x="13945" y="5557"/>
                  </a:lnTo>
                  <a:lnTo>
                    <a:pt x="13999" y="5665"/>
                  </a:lnTo>
                  <a:lnTo>
                    <a:pt x="14053" y="5809"/>
                  </a:lnTo>
                  <a:lnTo>
                    <a:pt x="14089" y="5954"/>
                  </a:lnTo>
                  <a:lnTo>
                    <a:pt x="14125" y="6134"/>
                  </a:lnTo>
                  <a:lnTo>
                    <a:pt x="14143" y="6296"/>
                  </a:lnTo>
                  <a:lnTo>
                    <a:pt x="14161" y="6657"/>
                  </a:lnTo>
                  <a:lnTo>
                    <a:pt x="14143" y="6982"/>
                  </a:lnTo>
                  <a:lnTo>
                    <a:pt x="14125" y="7343"/>
                  </a:lnTo>
                  <a:lnTo>
                    <a:pt x="14288" y="7036"/>
                  </a:lnTo>
                  <a:lnTo>
                    <a:pt x="14450" y="6765"/>
                  </a:lnTo>
                  <a:lnTo>
                    <a:pt x="14666" y="6477"/>
                  </a:lnTo>
                  <a:lnTo>
                    <a:pt x="14793" y="6332"/>
                  </a:lnTo>
                  <a:lnTo>
                    <a:pt x="14919" y="6224"/>
                  </a:lnTo>
                  <a:lnTo>
                    <a:pt x="15045" y="6116"/>
                  </a:lnTo>
                  <a:lnTo>
                    <a:pt x="15190" y="6044"/>
                  </a:lnTo>
                  <a:lnTo>
                    <a:pt x="15316" y="5990"/>
                  </a:lnTo>
                  <a:lnTo>
                    <a:pt x="15460" y="5990"/>
                  </a:lnTo>
                  <a:lnTo>
                    <a:pt x="15532" y="6008"/>
                  </a:lnTo>
                  <a:lnTo>
                    <a:pt x="15605" y="6026"/>
                  </a:lnTo>
                  <a:lnTo>
                    <a:pt x="15677" y="6062"/>
                  </a:lnTo>
                  <a:lnTo>
                    <a:pt x="15749" y="6098"/>
                  </a:lnTo>
                  <a:lnTo>
                    <a:pt x="15821" y="6170"/>
                  </a:lnTo>
                  <a:lnTo>
                    <a:pt x="15857" y="6242"/>
                  </a:lnTo>
                  <a:lnTo>
                    <a:pt x="15857" y="6332"/>
                  </a:lnTo>
                  <a:lnTo>
                    <a:pt x="15857" y="6441"/>
                  </a:lnTo>
                  <a:lnTo>
                    <a:pt x="15839" y="6567"/>
                  </a:lnTo>
                  <a:lnTo>
                    <a:pt x="15803" y="6693"/>
                  </a:lnTo>
                  <a:lnTo>
                    <a:pt x="15695" y="7000"/>
                  </a:lnTo>
                  <a:lnTo>
                    <a:pt x="15532" y="7343"/>
                  </a:lnTo>
                  <a:lnTo>
                    <a:pt x="15316" y="7703"/>
                  </a:lnTo>
                  <a:lnTo>
                    <a:pt x="15081" y="8082"/>
                  </a:lnTo>
                  <a:lnTo>
                    <a:pt x="14829" y="8479"/>
                  </a:lnTo>
                  <a:lnTo>
                    <a:pt x="14270" y="9237"/>
                  </a:lnTo>
                  <a:lnTo>
                    <a:pt x="13746" y="9940"/>
                  </a:lnTo>
                  <a:lnTo>
                    <a:pt x="13295" y="10482"/>
                  </a:lnTo>
                  <a:lnTo>
                    <a:pt x="13025" y="10806"/>
                  </a:lnTo>
                  <a:lnTo>
                    <a:pt x="13313" y="10500"/>
                  </a:lnTo>
                  <a:lnTo>
                    <a:pt x="13782" y="10013"/>
                  </a:lnTo>
                  <a:lnTo>
                    <a:pt x="14378" y="9417"/>
                  </a:lnTo>
                  <a:lnTo>
                    <a:pt x="15063" y="8786"/>
                  </a:lnTo>
                  <a:lnTo>
                    <a:pt x="15406" y="8479"/>
                  </a:lnTo>
                  <a:lnTo>
                    <a:pt x="15749" y="8191"/>
                  </a:lnTo>
                  <a:lnTo>
                    <a:pt x="16074" y="7938"/>
                  </a:lnTo>
                  <a:lnTo>
                    <a:pt x="16380" y="7740"/>
                  </a:lnTo>
                  <a:lnTo>
                    <a:pt x="16669" y="7577"/>
                  </a:lnTo>
                  <a:lnTo>
                    <a:pt x="16795" y="7505"/>
                  </a:lnTo>
                  <a:lnTo>
                    <a:pt x="16921" y="7469"/>
                  </a:lnTo>
                  <a:lnTo>
                    <a:pt x="17030" y="7451"/>
                  </a:lnTo>
                  <a:lnTo>
                    <a:pt x="17120" y="7433"/>
                  </a:lnTo>
                  <a:lnTo>
                    <a:pt x="17210" y="7451"/>
                  </a:lnTo>
                  <a:lnTo>
                    <a:pt x="17282" y="7487"/>
                  </a:lnTo>
                  <a:lnTo>
                    <a:pt x="17336" y="7523"/>
                  </a:lnTo>
                  <a:lnTo>
                    <a:pt x="17372" y="7577"/>
                  </a:lnTo>
                  <a:lnTo>
                    <a:pt x="17390" y="7613"/>
                  </a:lnTo>
                  <a:lnTo>
                    <a:pt x="17408" y="7667"/>
                  </a:lnTo>
                  <a:lnTo>
                    <a:pt x="17408" y="7794"/>
                  </a:lnTo>
                  <a:lnTo>
                    <a:pt x="17372" y="7920"/>
                  </a:lnTo>
                  <a:lnTo>
                    <a:pt x="17300" y="8046"/>
                  </a:lnTo>
                  <a:lnTo>
                    <a:pt x="17210" y="8191"/>
                  </a:lnTo>
                  <a:lnTo>
                    <a:pt x="17120" y="8335"/>
                  </a:lnTo>
                  <a:lnTo>
                    <a:pt x="16994" y="8479"/>
                  </a:lnTo>
                  <a:lnTo>
                    <a:pt x="16741" y="8750"/>
                  </a:lnTo>
                  <a:lnTo>
                    <a:pt x="16525" y="8966"/>
                  </a:lnTo>
                  <a:lnTo>
                    <a:pt x="16272" y="9183"/>
                  </a:lnTo>
                  <a:lnTo>
                    <a:pt x="16579" y="9074"/>
                  </a:lnTo>
                  <a:lnTo>
                    <a:pt x="16885" y="9002"/>
                  </a:lnTo>
                  <a:lnTo>
                    <a:pt x="17246" y="8948"/>
                  </a:lnTo>
                  <a:lnTo>
                    <a:pt x="17427" y="8930"/>
                  </a:lnTo>
                  <a:lnTo>
                    <a:pt x="17607" y="8948"/>
                  </a:lnTo>
                  <a:lnTo>
                    <a:pt x="17769" y="8966"/>
                  </a:lnTo>
                  <a:lnTo>
                    <a:pt x="17932" y="9002"/>
                  </a:lnTo>
                  <a:lnTo>
                    <a:pt x="18058" y="9074"/>
                  </a:lnTo>
                  <a:lnTo>
                    <a:pt x="18184" y="9165"/>
                  </a:lnTo>
                  <a:lnTo>
                    <a:pt x="18220" y="9219"/>
                  </a:lnTo>
                  <a:lnTo>
                    <a:pt x="18256" y="9291"/>
                  </a:lnTo>
                  <a:lnTo>
                    <a:pt x="18292" y="9363"/>
                  </a:lnTo>
                  <a:lnTo>
                    <a:pt x="18310" y="9453"/>
                  </a:lnTo>
                  <a:lnTo>
                    <a:pt x="18292" y="9544"/>
                  </a:lnTo>
                  <a:lnTo>
                    <a:pt x="18274" y="9616"/>
                  </a:lnTo>
                  <a:lnTo>
                    <a:pt x="18220" y="9706"/>
                  </a:lnTo>
                  <a:lnTo>
                    <a:pt x="18130" y="9778"/>
                  </a:lnTo>
                  <a:lnTo>
                    <a:pt x="18040" y="9850"/>
                  </a:lnTo>
                  <a:lnTo>
                    <a:pt x="17914" y="9922"/>
                  </a:lnTo>
                  <a:lnTo>
                    <a:pt x="17607" y="10049"/>
                  </a:lnTo>
                  <a:lnTo>
                    <a:pt x="17246" y="10175"/>
                  </a:lnTo>
                  <a:lnTo>
                    <a:pt x="16849" y="10283"/>
                  </a:lnTo>
                  <a:lnTo>
                    <a:pt x="16398" y="10391"/>
                  </a:lnTo>
                  <a:lnTo>
                    <a:pt x="15929" y="10482"/>
                  </a:lnTo>
                  <a:lnTo>
                    <a:pt x="14991" y="10626"/>
                  </a:lnTo>
                  <a:lnTo>
                    <a:pt x="14125" y="10734"/>
                  </a:lnTo>
                  <a:lnTo>
                    <a:pt x="13043" y="10860"/>
                  </a:lnTo>
                  <a:lnTo>
                    <a:pt x="14089" y="10824"/>
                  </a:lnTo>
                  <a:lnTo>
                    <a:pt x="14937" y="10824"/>
                  </a:lnTo>
                  <a:lnTo>
                    <a:pt x="15875" y="10860"/>
                  </a:lnTo>
                  <a:lnTo>
                    <a:pt x="16344" y="10878"/>
                  </a:lnTo>
                  <a:lnTo>
                    <a:pt x="16795" y="10933"/>
                  </a:lnTo>
                  <a:lnTo>
                    <a:pt x="17210" y="10987"/>
                  </a:lnTo>
                  <a:lnTo>
                    <a:pt x="17589" y="11041"/>
                  </a:lnTo>
                  <a:lnTo>
                    <a:pt x="17896" y="11131"/>
                  </a:lnTo>
                  <a:lnTo>
                    <a:pt x="18040" y="11185"/>
                  </a:lnTo>
                  <a:lnTo>
                    <a:pt x="18148" y="11239"/>
                  </a:lnTo>
                  <a:lnTo>
                    <a:pt x="18256" y="11293"/>
                  </a:lnTo>
                  <a:lnTo>
                    <a:pt x="18329" y="11366"/>
                  </a:lnTo>
                  <a:lnTo>
                    <a:pt x="18383" y="11438"/>
                  </a:lnTo>
                  <a:lnTo>
                    <a:pt x="18401" y="11510"/>
                  </a:lnTo>
                  <a:lnTo>
                    <a:pt x="18419" y="11564"/>
                  </a:lnTo>
                  <a:lnTo>
                    <a:pt x="18401" y="11618"/>
                  </a:lnTo>
                  <a:lnTo>
                    <a:pt x="18383" y="11672"/>
                  </a:lnTo>
                  <a:lnTo>
                    <a:pt x="18365" y="11726"/>
                  </a:lnTo>
                  <a:lnTo>
                    <a:pt x="18292" y="11798"/>
                  </a:lnTo>
                  <a:lnTo>
                    <a:pt x="18166" y="11871"/>
                  </a:lnTo>
                  <a:lnTo>
                    <a:pt x="18040" y="11925"/>
                  </a:lnTo>
                  <a:lnTo>
                    <a:pt x="17878" y="11961"/>
                  </a:lnTo>
                  <a:lnTo>
                    <a:pt x="17715" y="11997"/>
                  </a:lnTo>
                  <a:lnTo>
                    <a:pt x="17535" y="12015"/>
                  </a:lnTo>
                  <a:lnTo>
                    <a:pt x="16867" y="12015"/>
                  </a:lnTo>
                  <a:lnTo>
                    <a:pt x="16506" y="11997"/>
                  </a:lnTo>
                  <a:lnTo>
                    <a:pt x="16506" y="11997"/>
                  </a:lnTo>
                  <a:lnTo>
                    <a:pt x="16813" y="12159"/>
                  </a:lnTo>
                  <a:lnTo>
                    <a:pt x="17084" y="12322"/>
                  </a:lnTo>
                  <a:lnTo>
                    <a:pt x="17372" y="12538"/>
                  </a:lnTo>
                  <a:lnTo>
                    <a:pt x="17499" y="12664"/>
                  </a:lnTo>
                  <a:lnTo>
                    <a:pt x="17625" y="12791"/>
                  </a:lnTo>
                  <a:lnTo>
                    <a:pt x="17715" y="12917"/>
                  </a:lnTo>
                  <a:lnTo>
                    <a:pt x="17805" y="13043"/>
                  </a:lnTo>
                  <a:lnTo>
                    <a:pt x="17841" y="13188"/>
                  </a:lnTo>
                  <a:lnTo>
                    <a:pt x="17859" y="13332"/>
                  </a:lnTo>
                  <a:lnTo>
                    <a:pt x="17841" y="13404"/>
                  </a:lnTo>
                  <a:lnTo>
                    <a:pt x="17823" y="13476"/>
                  </a:lnTo>
                  <a:lnTo>
                    <a:pt x="17787" y="13548"/>
                  </a:lnTo>
                  <a:lnTo>
                    <a:pt x="17733" y="13620"/>
                  </a:lnTo>
                  <a:lnTo>
                    <a:pt x="17679" y="13675"/>
                  </a:lnTo>
                  <a:lnTo>
                    <a:pt x="17589" y="13711"/>
                  </a:lnTo>
                  <a:lnTo>
                    <a:pt x="17499" y="13729"/>
                  </a:lnTo>
                  <a:lnTo>
                    <a:pt x="17390" y="13729"/>
                  </a:lnTo>
                  <a:lnTo>
                    <a:pt x="17282" y="13711"/>
                  </a:lnTo>
                  <a:lnTo>
                    <a:pt x="17138" y="13675"/>
                  </a:lnTo>
                  <a:lnTo>
                    <a:pt x="16849" y="13566"/>
                  </a:lnTo>
                  <a:lnTo>
                    <a:pt x="16506" y="13404"/>
                  </a:lnTo>
                  <a:lnTo>
                    <a:pt x="16146" y="13188"/>
                  </a:lnTo>
                  <a:lnTo>
                    <a:pt x="15767" y="12953"/>
                  </a:lnTo>
                  <a:lnTo>
                    <a:pt x="15370" y="12700"/>
                  </a:lnTo>
                  <a:lnTo>
                    <a:pt x="14594" y="12141"/>
                  </a:lnTo>
                  <a:lnTo>
                    <a:pt x="13909" y="11618"/>
                  </a:lnTo>
                  <a:lnTo>
                    <a:pt x="13368" y="11167"/>
                  </a:lnTo>
                  <a:lnTo>
                    <a:pt x="13043" y="10896"/>
                  </a:lnTo>
                  <a:lnTo>
                    <a:pt x="13043" y="10896"/>
                  </a:lnTo>
                  <a:lnTo>
                    <a:pt x="13331" y="11185"/>
                  </a:lnTo>
                  <a:lnTo>
                    <a:pt x="13819" y="11654"/>
                  </a:lnTo>
                  <a:lnTo>
                    <a:pt x="14414" y="12249"/>
                  </a:lnTo>
                  <a:lnTo>
                    <a:pt x="15045" y="12935"/>
                  </a:lnTo>
                  <a:lnTo>
                    <a:pt x="15352" y="13278"/>
                  </a:lnTo>
                  <a:lnTo>
                    <a:pt x="15641" y="13620"/>
                  </a:lnTo>
                  <a:lnTo>
                    <a:pt x="15893" y="13945"/>
                  </a:lnTo>
                  <a:lnTo>
                    <a:pt x="16110" y="14252"/>
                  </a:lnTo>
                  <a:lnTo>
                    <a:pt x="16272" y="14541"/>
                  </a:lnTo>
                  <a:lnTo>
                    <a:pt x="16326" y="14667"/>
                  </a:lnTo>
                  <a:lnTo>
                    <a:pt x="16362" y="14793"/>
                  </a:lnTo>
                  <a:lnTo>
                    <a:pt x="16398" y="14901"/>
                  </a:lnTo>
                  <a:lnTo>
                    <a:pt x="16398" y="14992"/>
                  </a:lnTo>
                  <a:lnTo>
                    <a:pt x="16380" y="15082"/>
                  </a:lnTo>
                  <a:lnTo>
                    <a:pt x="16362" y="15154"/>
                  </a:lnTo>
                  <a:lnTo>
                    <a:pt x="16308" y="15208"/>
                  </a:lnTo>
                  <a:lnTo>
                    <a:pt x="16272" y="15244"/>
                  </a:lnTo>
                  <a:lnTo>
                    <a:pt x="16218" y="15262"/>
                  </a:lnTo>
                  <a:lnTo>
                    <a:pt x="16164" y="15280"/>
                  </a:lnTo>
                  <a:lnTo>
                    <a:pt x="16056" y="15280"/>
                  </a:lnTo>
                  <a:lnTo>
                    <a:pt x="15929" y="15244"/>
                  </a:lnTo>
                  <a:lnTo>
                    <a:pt x="15785" y="15172"/>
                  </a:lnTo>
                  <a:lnTo>
                    <a:pt x="15641" y="15082"/>
                  </a:lnTo>
                  <a:lnTo>
                    <a:pt x="15496" y="14973"/>
                  </a:lnTo>
                  <a:lnTo>
                    <a:pt x="15352" y="14865"/>
                  </a:lnTo>
                  <a:lnTo>
                    <a:pt x="15099" y="14613"/>
                  </a:lnTo>
                  <a:lnTo>
                    <a:pt x="14865" y="14378"/>
                  </a:lnTo>
                  <a:lnTo>
                    <a:pt x="14666" y="14144"/>
                  </a:lnTo>
                  <a:lnTo>
                    <a:pt x="14757" y="14450"/>
                  </a:lnTo>
                  <a:lnTo>
                    <a:pt x="14829" y="14757"/>
                  </a:lnTo>
                  <a:lnTo>
                    <a:pt x="14883" y="15100"/>
                  </a:lnTo>
                  <a:lnTo>
                    <a:pt x="14901" y="15298"/>
                  </a:lnTo>
                  <a:lnTo>
                    <a:pt x="14901" y="15479"/>
                  </a:lnTo>
                  <a:lnTo>
                    <a:pt x="14883" y="15641"/>
                  </a:lnTo>
                  <a:lnTo>
                    <a:pt x="14847" y="15803"/>
                  </a:lnTo>
                  <a:lnTo>
                    <a:pt x="14775" y="15930"/>
                  </a:lnTo>
                  <a:lnTo>
                    <a:pt x="14684" y="16038"/>
                  </a:lnTo>
                  <a:lnTo>
                    <a:pt x="14612" y="16092"/>
                  </a:lnTo>
                  <a:lnTo>
                    <a:pt x="14540" y="16128"/>
                  </a:lnTo>
                  <a:lnTo>
                    <a:pt x="14468" y="16146"/>
                  </a:lnTo>
                  <a:lnTo>
                    <a:pt x="14378" y="16164"/>
                  </a:lnTo>
                  <a:lnTo>
                    <a:pt x="14306" y="16164"/>
                  </a:lnTo>
                  <a:lnTo>
                    <a:pt x="14215" y="16146"/>
                  </a:lnTo>
                  <a:lnTo>
                    <a:pt x="14143" y="16074"/>
                  </a:lnTo>
                  <a:lnTo>
                    <a:pt x="14071" y="16002"/>
                  </a:lnTo>
                  <a:lnTo>
                    <a:pt x="13999" y="15894"/>
                  </a:lnTo>
                  <a:lnTo>
                    <a:pt x="13927" y="15785"/>
                  </a:lnTo>
                  <a:lnTo>
                    <a:pt x="13782" y="15479"/>
                  </a:lnTo>
                  <a:lnTo>
                    <a:pt x="13674" y="15118"/>
                  </a:lnTo>
                  <a:lnTo>
                    <a:pt x="13548" y="14703"/>
                  </a:lnTo>
                  <a:lnTo>
                    <a:pt x="13458" y="14270"/>
                  </a:lnTo>
                  <a:lnTo>
                    <a:pt x="13368" y="13801"/>
                  </a:lnTo>
                  <a:lnTo>
                    <a:pt x="13205" y="12863"/>
                  </a:lnTo>
                  <a:lnTo>
                    <a:pt x="13097" y="11979"/>
                  </a:lnTo>
                  <a:lnTo>
                    <a:pt x="12989" y="10915"/>
                  </a:lnTo>
                  <a:lnTo>
                    <a:pt x="13007" y="11961"/>
                  </a:lnTo>
                  <a:lnTo>
                    <a:pt x="13007" y="12809"/>
                  </a:lnTo>
                  <a:lnTo>
                    <a:pt x="12989" y="13747"/>
                  </a:lnTo>
                  <a:lnTo>
                    <a:pt x="12953" y="14216"/>
                  </a:lnTo>
                  <a:lnTo>
                    <a:pt x="12917" y="14649"/>
                  </a:lnTo>
                  <a:lnTo>
                    <a:pt x="12862" y="15082"/>
                  </a:lnTo>
                  <a:lnTo>
                    <a:pt x="12790" y="15443"/>
                  </a:lnTo>
                  <a:lnTo>
                    <a:pt x="12700" y="15767"/>
                  </a:lnTo>
                  <a:lnTo>
                    <a:pt x="12646" y="15912"/>
                  </a:lnTo>
                  <a:lnTo>
                    <a:pt x="12592" y="16020"/>
                  </a:lnTo>
                  <a:lnTo>
                    <a:pt x="12538" y="16128"/>
                  </a:lnTo>
                  <a:lnTo>
                    <a:pt x="12484" y="16200"/>
                  </a:lnTo>
                  <a:lnTo>
                    <a:pt x="12411" y="16254"/>
                  </a:lnTo>
                  <a:lnTo>
                    <a:pt x="12321" y="16272"/>
                  </a:lnTo>
                  <a:lnTo>
                    <a:pt x="12213" y="16272"/>
                  </a:lnTo>
                  <a:lnTo>
                    <a:pt x="12159" y="16254"/>
                  </a:lnTo>
                  <a:lnTo>
                    <a:pt x="12123" y="16236"/>
                  </a:lnTo>
                  <a:lnTo>
                    <a:pt x="12033" y="16146"/>
                  </a:lnTo>
                  <a:lnTo>
                    <a:pt x="11960" y="16038"/>
                  </a:lnTo>
                  <a:lnTo>
                    <a:pt x="11924" y="15912"/>
                  </a:lnTo>
                  <a:lnTo>
                    <a:pt x="11870" y="15749"/>
                  </a:lnTo>
                  <a:lnTo>
                    <a:pt x="11852" y="15587"/>
                  </a:lnTo>
                  <a:lnTo>
                    <a:pt x="11834" y="15406"/>
                  </a:lnTo>
                  <a:lnTo>
                    <a:pt x="11816" y="15046"/>
                  </a:lnTo>
                  <a:lnTo>
                    <a:pt x="11816" y="14721"/>
                  </a:lnTo>
                  <a:lnTo>
                    <a:pt x="11852" y="14378"/>
                  </a:lnTo>
                  <a:lnTo>
                    <a:pt x="11690" y="14685"/>
                  </a:lnTo>
                  <a:lnTo>
                    <a:pt x="11509" y="14955"/>
                  </a:lnTo>
                  <a:lnTo>
                    <a:pt x="11311" y="15226"/>
                  </a:lnTo>
                  <a:lnTo>
                    <a:pt x="11185" y="15370"/>
                  </a:lnTo>
                  <a:lnTo>
                    <a:pt x="11058" y="15497"/>
                  </a:lnTo>
                  <a:lnTo>
                    <a:pt x="10932" y="15587"/>
                  </a:lnTo>
                  <a:lnTo>
                    <a:pt x="10788" y="15659"/>
                  </a:lnTo>
                  <a:lnTo>
                    <a:pt x="10644" y="15713"/>
                  </a:lnTo>
                  <a:lnTo>
                    <a:pt x="10427" y="15713"/>
                  </a:lnTo>
                  <a:lnTo>
                    <a:pt x="10355" y="15677"/>
                  </a:lnTo>
                  <a:lnTo>
                    <a:pt x="10283" y="15659"/>
                  </a:lnTo>
                  <a:lnTo>
                    <a:pt x="10211" y="15605"/>
                  </a:lnTo>
                  <a:lnTo>
                    <a:pt x="10157" y="15551"/>
                  </a:lnTo>
                  <a:lnTo>
                    <a:pt x="10120" y="15461"/>
                  </a:lnTo>
                  <a:lnTo>
                    <a:pt x="10102" y="15370"/>
                  </a:lnTo>
                  <a:lnTo>
                    <a:pt x="10102" y="15262"/>
                  </a:lnTo>
                  <a:lnTo>
                    <a:pt x="10120" y="15136"/>
                  </a:lnTo>
                  <a:lnTo>
                    <a:pt x="10157" y="15010"/>
                  </a:lnTo>
                  <a:lnTo>
                    <a:pt x="10283" y="14703"/>
                  </a:lnTo>
                  <a:lnTo>
                    <a:pt x="10445" y="14360"/>
                  </a:lnTo>
                  <a:lnTo>
                    <a:pt x="10662" y="13999"/>
                  </a:lnTo>
                  <a:lnTo>
                    <a:pt x="10896" y="13602"/>
                  </a:lnTo>
                  <a:lnTo>
                    <a:pt x="11167" y="13206"/>
                  </a:lnTo>
                  <a:lnTo>
                    <a:pt x="11726" y="12448"/>
                  </a:lnTo>
                  <a:lnTo>
                    <a:pt x="12267" y="11744"/>
                  </a:lnTo>
                  <a:lnTo>
                    <a:pt x="12700" y="11203"/>
                  </a:lnTo>
                  <a:lnTo>
                    <a:pt x="12953" y="10896"/>
                  </a:lnTo>
                  <a:lnTo>
                    <a:pt x="12213" y="11672"/>
                  </a:lnTo>
                  <a:lnTo>
                    <a:pt x="11618" y="12268"/>
                  </a:lnTo>
                  <a:lnTo>
                    <a:pt x="10932" y="12899"/>
                  </a:lnTo>
                  <a:lnTo>
                    <a:pt x="10589" y="13206"/>
                  </a:lnTo>
                  <a:lnTo>
                    <a:pt x="10247" y="13494"/>
                  </a:lnTo>
                  <a:lnTo>
                    <a:pt x="9904" y="13747"/>
                  </a:lnTo>
                  <a:lnTo>
                    <a:pt x="9597" y="13963"/>
                  </a:lnTo>
                  <a:lnTo>
                    <a:pt x="9309" y="14126"/>
                  </a:lnTo>
                  <a:lnTo>
                    <a:pt x="9182" y="14198"/>
                  </a:lnTo>
                  <a:lnTo>
                    <a:pt x="9056" y="14234"/>
                  </a:lnTo>
                  <a:lnTo>
                    <a:pt x="8948" y="14270"/>
                  </a:lnTo>
                  <a:lnTo>
                    <a:pt x="8858" y="14270"/>
                  </a:lnTo>
                  <a:lnTo>
                    <a:pt x="8767" y="14252"/>
                  </a:lnTo>
                  <a:lnTo>
                    <a:pt x="8695" y="14216"/>
                  </a:lnTo>
                  <a:lnTo>
                    <a:pt x="8641" y="14180"/>
                  </a:lnTo>
                  <a:lnTo>
                    <a:pt x="8605" y="14144"/>
                  </a:lnTo>
                  <a:lnTo>
                    <a:pt x="8587" y="14090"/>
                  </a:lnTo>
                  <a:lnTo>
                    <a:pt x="8569" y="14035"/>
                  </a:lnTo>
                  <a:lnTo>
                    <a:pt x="8569" y="13927"/>
                  </a:lnTo>
                  <a:lnTo>
                    <a:pt x="8605" y="13783"/>
                  </a:lnTo>
                  <a:lnTo>
                    <a:pt x="8659" y="13657"/>
                  </a:lnTo>
                  <a:lnTo>
                    <a:pt x="8749" y="13512"/>
                  </a:lnTo>
                  <a:lnTo>
                    <a:pt x="8858" y="13368"/>
                  </a:lnTo>
                  <a:lnTo>
                    <a:pt x="8984" y="13224"/>
                  </a:lnTo>
                  <a:lnTo>
                    <a:pt x="9218" y="12971"/>
                  </a:lnTo>
                  <a:lnTo>
                    <a:pt x="9453" y="12737"/>
                  </a:lnTo>
                  <a:lnTo>
                    <a:pt x="9687" y="12538"/>
                  </a:lnTo>
                  <a:lnTo>
                    <a:pt x="9687" y="12538"/>
                  </a:lnTo>
                  <a:lnTo>
                    <a:pt x="9399" y="12628"/>
                  </a:lnTo>
                  <a:lnTo>
                    <a:pt x="9092" y="12700"/>
                  </a:lnTo>
                  <a:lnTo>
                    <a:pt x="8731" y="12755"/>
                  </a:lnTo>
                  <a:lnTo>
                    <a:pt x="8551" y="12773"/>
                  </a:lnTo>
                  <a:lnTo>
                    <a:pt x="8371" y="12773"/>
                  </a:lnTo>
                  <a:lnTo>
                    <a:pt x="8208" y="12755"/>
                  </a:lnTo>
                  <a:lnTo>
                    <a:pt x="8046" y="12700"/>
                  </a:lnTo>
                  <a:lnTo>
                    <a:pt x="7902" y="12646"/>
                  </a:lnTo>
                  <a:lnTo>
                    <a:pt x="7793" y="12538"/>
                  </a:lnTo>
                  <a:lnTo>
                    <a:pt x="7757" y="12484"/>
                  </a:lnTo>
                  <a:lnTo>
                    <a:pt x="7721" y="12412"/>
                  </a:lnTo>
                  <a:lnTo>
                    <a:pt x="7685" y="12340"/>
                  </a:lnTo>
                  <a:lnTo>
                    <a:pt x="7667" y="12249"/>
                  </a:lnTo>
                  <a:lnTo>
                    <a:pt x="7667" y="12177"/>
                  </a:lnTo>
                  <a:lnTo>
                    <a:pt x="7703" y="12087"/>
                  </a:lnTo>
                  <a:lnTo>
                    <a:pt x="7757" y="12015"/>
                  </a:lnTo>
                  <a:lnTo>
                    <a:pt x="7829" y="11943"/>
                  </a:lnTo>
                  <a:lnTo>
                    <a:pt x="7938" y="11871"/>
                  </a:lnTo>
                  <a:lnTo>
                    <a:pt x="8064" y="11798"/>
                  </a:lnTo>
                  <a:lnTo>
                    <a:pt x="8353" y="11654"/>
                  </a:lnTo>
                  <a:lnTo>
                    <a:pt x="8713" y="11546"/>
                  </a:lnTo>
                  <a:lnTo>
                    <a:pt x="9128" y="11420"/>
                  </a:lnTo>
                  <a:lnTo>
                    <a:pt x="9579" y="11329"/>
                  </a:lnTo>
                  <a:lnTo>
                    <a:pt x="10048" y="11239"/>
                  </a:lnTo>
                  <a:lnTo>
                    <a:pt x="10986" y="11077"/>
                  </a:lnTo>
                  <a:lnTo>
                    <a:pt x="11852" y="10969"/>
                  </a:lnTo>
                  <a:lnTo>
                    <a:pt x="12935" y="10860"/>
                  </a:lnTo>
                  <a:lnTo>
                    <a:pt x="11888" y="10878"/>
                  </a:lnTo>
                  <a:lnTo>
                    <a:pt x="11022" y="10878"/>
                  </a:lnTo>
                  <a:lnTo>
                    <a:pt x="10102" y="10860"/>
                  </a:lnTo>
                  <a:lnTo>
                    <a:pt x="9633" y="10824"/>
                  </a:lnTo>
                  <a:lnTo>
                    <a:pt x="9182" y="10788"/>
                  </a:lnTo>
                  <a:lnTo>
                    <a:pt x="8767" y="10734"/>
                  </a:lnTo>
                  <a:lnTo>
                    <a:pt x="8389" y="10662"/>
                  </a:lnTo>
                  <a:lnTo>
                    <a:pt x="8064" y="10572"/>
                  </a:lnTo>
                  <a:lnTo>
                    <a:pt x="7938" y="10518"/>
                  </a:lnTo>
                  <a:lnTo>
                    <a:pt x="7811" y="10464"/>
                  </a:lnTo>
                  <a:lnTo>
                    <a:pt x="7721" y="10409"/>
                  </a:lnTo>
                  <a:lnTo>
                    <a:pt x="7649" y="10337"/>
                  </a:lnTo>
                  <a:lnTo>
                    <a:pt x="7595" y="10283"/>
                  </a:lnTo>
                  <a:lnTo>
                    <a:pt x="7559" y="10193"/>
                  </a:lnTo>
                  <a:lnTo>
                    <a:pt x="7559" y="10139"/>
                  </a:lnTo>
                  <a:lnTo>
                    <a:pt x="7559" y="10085"/>
                  </a:lnTo>
                  <a:lnTo>
                    <a:pt x="7577" y="10031"/>
                  </a:lnTo>
                  <a:lnTo>
                    <a:pt x="7613" y="9976"/>
                  </a:lnTo>
                  <a:lnTo>
                    <a:pt x="7685" y="9904"/>
                  </a:lnTo>
                  <a:lnTo>
                    <a:pt x="7793" y="9832"/>
                  </a:lnTo>
                  <a:lnTo>
                    <a:pt x="7938" y="9778"/>
                  </a:lnTo>
                  <a:lnTo>
                    <a:pt x="8082" y="9742"/>
                  </a:lnTo>
                  <a:lnTo>
                    <a:pt x="8262" y="9724"/>
                  </a:lnTo>
                  <a:lnTo>
                    <a:pt x="8425" y="9706"/>
                  </a:lnTo>
                  <a:lnTo>
                    <a:pt x="8785" y="9688"/>
                  </a:lnTo>
                  <a:lnTo>
                    <a:pt x="9110" y="9688"/>
                  </a:lnTo>
                  <a:lnTo>
                    <a:pt x="9471" y="9706"/>
                  </a:lnTo>
                  <a:lnTo>
                    <a:pt x="9164" y="9544"/>
                  </a:lnTo>
                  <a:lnTo>
                    <a:pt x="8894" y="9381"/>
                  </a:lnTo>
                  <a:lnTo>
                    <a:pt x="8605" y="9165"/>
                  </a:lnTo>
                  <a:lnTo>
                    <a:pt x="8479" y="9056"/>
                  </a:lnTo>
                  <a:lnTo>
                    <a:pt x="8353" y="8930"/>
                  </a:lnTo>
                  <a:lnTo>
                    <a:pt x="8244" y="8786"/>
                  </a:lnTo>
                  <a:lnTo>
                    <a:pt x="8172" y="8660"/>
                  </a:lnTo>
                  <a:lnTo>
                    <a:pt x="8136" y="8515"/>
                  </a:lnTo>
                  <a:lnTo>
                    <a:pt x="8118" y="8371"/>
                  </a:lnTo>
                  <a:lnTo>
                    <a:pt x="8136" y="8299"/>
                  </a:lnTo>
                  <a:lnTo>
                    <a:pt x="8154" y="8227"/>
                  </a:lnTo>
                  <a:lnTo>
                    <a:pt x="8190" y="8154"/>
                  </a:lnTo>
                  <a:lnTo>
                    <a:pt x="8244" y="8082"/>
                  </a:lnTo>
                  <a:lnTo>
                    <a:pt x="8298" y="8028"/>
                  </a:lnTo>
                  <a:lnTo>
                    <a:pt x="8371" y="7992"/>
                  </a:lnTo>
                  <a:lnTo>
                    <a:pt x="8479" y="7974"/>
                  </a:lnTo>
                  <a:lnTo>
                    <a:pt x="8587" y="7974"/>
                  </a:lnTo>
                  <a:lnTo>
                    <a:pt x="8695" y="7992"/>
                  </a:lnTo>
                  <a:lnTo>
                    <a:pt x="8840" y="8028"/>
                  </a:lnTo>
                  <a:lnTo>
                    <a:pt x="9146" y="8154"/>
                  </a:lnTo>
                  <a:lnTo>
                    <a:pt x="9489" y="8317"/>
                  </a:lnTo>
                  <a:lnTo>
                    <a:pt x="9850" y="8533"/>
                  </a:lnTo>
                  <a:lnTo>
                    <a:pt x="10229" y="8768"/>
                  </a:lnTo>
                  <a:lnTo>
                    <a:pt x="10626" y="9038"/>
                  </a:lnTo>
                  <a:lnTo>
                    <a:pt x="11401" y="9598"/>
                  </a:lnTo>
                  <a:lnTo>
                    <a:pt x="12087" y="10121"/>
                  </a:lnTo>
                  <a:lnTo>
                    <a:pt x="12628" y="10554"/>
                  </a:lnTo>
                  <a:lnTo>
                    <a:pt x="12935" y="10824"/>
                  </a:lnTo>
                  <a:lnTo>
                    <a:pt x="12177" y="10085"/>
                  </a:lnTo>
                  <a:lnTo>
                    <a:pt x="11582" y="9489"/>
                  </a:lnTo>
                  <a:lnTo>
                    <a:pt x="10932" y="8804"/>
                  </a:lnTo>
                  <a:lnTo>
                    <a:pt x="10626" y="8461"/>
                  </a:lnTo>
                  <a:lnTo>
                    <a:pt x="10337" y="8118"/>
                  </a:lnTo>
                  <a:lnTo>
                    <a:pt x="10084" y="7776"/>
                  </a:lnTo>
                  <a:lnTo>
                    <a:pt x="9868" y="7469"/>
                  </a:lnTo>
                  <a:lnTo>
                    <a:pt x="9706" y="7180"/>
                  </a:lnTo>
                  <a:lnTo>
                    <a:pt x="9651" y="7054"/>
                  </a:lnTo>
                  <a:lnTo>
                    <a:pt x="9597" y="6928"/>
                  </a:lnTo>
                  <a:lnTo>
                    <a:pt x="9579" y="6819"/>
                  </a:lnTo>
                  <a:lnTo>
                    <a:pt x="9561" y="6711"/>
                  </a:lnTo>
                  <a:lnTo>
                    <a:pt x="9579" y="6639"/>
                  </a:lnTo>
                  <a:lnTo>
                    <a:pt x="9615" y="6567"/>
                  </a:lnTo>
                  <a:lnTo>
                    <a:pt x="9651" y="6513"/>
                  </a:lnTo>
                  <a:lnTo>
                    <a:pt x="9706" y="6477"/>
                  </a:lnTo>
                  <a:lnTo>
                    <a:pt x="9742" y="6459"/>
                  </a:lnTo>
                  <a:lnTo>
                    <a:pt x="9796" y="6441"/>
                  </a:lnTo>
                  <a:lnTo>
                    <a:pt x="9922" y="6441"/>
                  </a:lnTo>
                  <a:lnTo>
                    <a:pt x="10048" y="6477"/>
                  </a:lnTo>
                  <a:lnTo>
                    <a:pt x="10193" y="6531"/>
                  </a:lnTo>
                  <a:lnTo>
                    <a:pt x="10319" y="6621"/>
                  </a:lnTo>
                  <a:lnTo>
                    <a:pt x="10463" y="6729"/>
                  </a:lnTo>
                  <a:lnTo>
                    <a:pt x="10607" y="6838"/>
                  </a:lnTo>
                  <a:lnTo>
                    <a:pt x="10878" y="7090"/>
                  </a:lnTo>
                  <a:lnTo>
                    <a:pt x="11095" y="7325"/>
                  </a:lnTo>
                  <a:lnTo>
                    <a:pt x="11311" y="7559"/>
                  </a:lnTo>
                  <a:lnTo>
                    <a:pt x="11221" y="7270"/>
                  </a:lnTo>
                  <a:lnTo>
                    <a:pt x="11149" y="6964"/>
                  </a:lnTo>
                  <a:lnTo>
                    <a:pt x="11077" y="6603"/>
                  </a:lnTo>
                  <a:lnTo>
                    <a:pt x="11077" y="6423"/>
                  </a:lnTo>
                  <a:lnTo>
                    <a:pt x="11077" y="6242"/>
                  </a:lnTo>
                  <a:lnTo>
                    <a:pt x="11095" y="6062"/>
                  </a:lnTo>
                  <a:lnTo>
                    <a:pt x="11131" y="5918"/>
                  </a:lnTo>
                  <a:lnTo>
                    <a:pt x="11203" y="5773"/>
                  </a:lnTo>
                  <a:lnTo>
                    <a:pt x="11293" y="5665"/>
                  </a:lnTo>
                  <a:lnTo>
                    <a:pt x="11347" y="5629"/>
                  </a:lnTo>
                  <a:lnTo>
                    <a:pt x="11419" y="5593"/>
                  </a:lnTo>
                  <a:lnTo>
                    <a:pt x="11509" y="5557"/>
                  </a:lnTo>
                  <a:lnTo>
                    <a:pt x="11582" y="5539"/>
                  </a:lnTo>
                  <a:lnTo>
                    <a:pt x="11672" y="5539"/>
                  </a:lnTo>
                  <a:lnTo>
                    <a:pt x="11744" y="5575"/>
                  </a:lnTo>
                  <a:lnTo>
                    <a:pt x="11834" y="5629"/>
                  </a:lnTo>
                  <a:lnTo>
                    <a:pt x="11906" y="5701"/>
                  </a:lnTo>
                  <a:lnTo>
                    <a:pt x="11979" y="5809"/>
                  </a:lnTo>
                  <a:lnTo>
                    <a:pt x="12051" y="5936"/>
                  </a:lnTo>
                  <a:lnTo>
                    <a:pt x="12177" y="6224"/>
                  </a:lnTo>
                  <a:lnTo>
                    <a:pt x="12303" y="6585"/>
                  </a:lnTo>
                  <a:lnTo>
                    <a:pt x="12411" y="7000"/>
                  </a:lnTo>
                  <a:lnTo>
                    <a:pt x="12520" y="7451"/>
                  </a:lnTo>
                  <a:lnTo>
                    <a:pt x="12610" y="7920"/>
                  </a:lnTo>
                  <a:lnTo>
                    <a:pt x="12754" y="8858"/>
                  </a:lnTo>
                  <a:lnTo>
                    <a:pt x="12881" y="9724"/>
                  </a:lnTo>
                  <a:lnTo>
                    <a:pt x="12953" y="10409"/>
                  </a:lnTo>
                  <a:lnTo>
                    <a:pt x="12989" y="10806"/>
                  </a:lnTo>
                  <a:lnTo>
                    <a:pt x="12953" y="9742"/>
                  </a:lnTo>
                  <a:lnTo>
                    <a:pt x="12953" y="8894"/>
                  </a:lnTo>
                  <a:lnTo>
                    <a:pt x="12989" y="7974"/>
                  </a:lnTo>
                  <a:lnTo>
                    <a:pt x="13025" y="7505"/>
                  </a:lnTo>
                  <a:lnTo>
                    <a:pt x="13061" y="7054"/>
                  </a:lnTo>
                  <a:lnTo>
                    <a:pt x="13115" y="6639"/>
                  </a:lnTo>
                  <a:lnTo>
                    <a:pt x="13187" y="6260"/>
                  </a:lnTo>
                  <a:lnTo>
                    <a:pt x="13259" y="5936"/>
                  </a:lnTo>
                  <a:lnTo>
                    <a:pt x="13313" y="5809"/>
                  </a:lnTo>
                  <a:lnTo>
                    <a:pt x="13368" y="5683"/>
                  </a:lnTo>
                  <a:lnTo>
                    <a:pt x="13422" y="5593"/>
                  </a:lnTo>
                  <a:lnTo>
                    <a:pt x="13494" y="5521"/>
                  </a:lnTo>
                  <a:lnTo>
                    <a:pt x="13566" y="5467"/>
                  </a:lnTo>
                  <a:lnTo>
                    <a:pt x="13638" y="5430"/>
                  </a:lnTo>
                  <a:close/>
                  <a:moveTo>
                    <a:pt x="4745" y="16886"/>
                  </a:moveTo>
                  <a:lnTo>
                    <a:pt x="4817" y="16904"/>
                  </a:lnTo>
                  <a:lnTo>
                    <a:pt x="4871" y="16940"/>
                  </a:lnTo>
                  <a:lnTo>
                    <a:pt x="4925" y="16976"/>
                  </a:lnTo>
                  <a:lnTo>
                    <a:pt x="4961" y="17048"/>
                  </a:lnTo>
                  <a:lnTo>
                    <a:pt x="4997" y="17138"/>
                  </a:lnTo>
                  <a:lnTo>
                    <a:pt x="5015" y="17228"/>
                  </a:lnTo>
                  <a:lnTo>
                    <a:pt x="5033" y="17445"/>
                  </a:lnTo>
                  <a:lnTo>
                    <a:pt x="5015" y="17697"/>
                  </a:lnTo>
                  <a:lnTo>
                    <a:pt x="4979" y="17986"/>
                  </a:lnTo>
                  <a:lnTo>
                    <a:pt x="4943" y="18275"/>
                  </a:lnTo>
                  <a:lnTo>
                    <a:pt x="4871" y="18581"/>
                  </a:lnTo>
                  <a:lnTo>
                    <a:pt x="4708" y="19195"/>
                  </a:lnTo>
                  <a:lnTo>
                    <a:pt x="4546" y="19718"/>
                  </a:lnTo>
                  <a:lnTo>
                    <a:pt x="4384" y="20223"/>
                  </a:lnTo>
                  <a:lnTo>
                    <a:pt x="4330" y="19682"/>
                  </a:lnTo>
                  <a:lnTo>
                    <a:pt x="4276" y="19141"/>
                  </a:lnTo>
                  <a:lnTo>
                    <a:pt x="4258" y="18509"/>
                  </a:lnTo>
                  <a:lnTo>
                    <a:pt x="4258" y="18203"/>
                  </a:lnTo>
                  <a:lnTo>
                    <a:pt x="4258" y="17896"/>
                  </a:lnTo>
                  <a:lnTo>
                    <a:pt x="4294" y="17607"/>
                  </a:lnTo>
                  <a:lnTo>
                    <a:pt x="4330" y="17355"/>
                  </a:lnTo>
                  <a:lnTo>
                    <a:pt x="4402" y="17156"/>
                  </a:lnTo>
                  <a:lnTo>
                    <a:pt x="4438" y="17066"/>
                  </a:lnTo>
                  <a:lnTo>
                    <a:pt x="4492" y="16994"/>
                  </a:lnTo>
                  <a:lnTo>
                    <a:pt x="4546" y="16940"/>
                  </a:lnTo>
                  <a:lnTo>
                    <a:pt x="4600" y="16904"/>
                  </a:lnTo>
                  <a:lnTo>
                    <a:pt x="4672" y="16886"/>
                  </a:lnTo>
                  <a:close/>
                  <a:moveTo>
                    <a:pt x="7956" y="19213"/>
                  </a:moveTo>
                  <a:lnTo>
                    <a:pt x="8028" y="19231"/>
                  </a:lnTo>
                  <a:lnTo>
                    <a:pt x="8082" y="19249"/>
                  </a:lnTo>
                  <a:lnTo>
                    <a:pt x="8136" y="19285"/>
                  </a:lnTo>
                  <a:lnTo>
                    <a:pt x="8172" y="19339"/>
                  </a:lnTo>
                  <a:lnTo>
                    <a:pt x="8190" y="19393"/>
                  </a:lnTo>
                  <a:lnTo>
                    <a:pt x="8208" y="19483"/>
                  </a:lnTo>
                  <a:lnTo>
                    <a:pt x="8190" y="19538"/>
                  </a:lnTo>
                  <a:lnTo>
                    <a:pt x="8172" y="19610"/>
                  </a:lnTo>
                  <a:lnTo>
                    <a:pt x="8118" y="19682"/>
                  </a:lnTo>
                  <a:lnTo>
                    <a:pt x="8064" y="19736"/>
                  </a:lnTo>
                  <a:lnTo>
                    <a:pt x="8010" y="19808"/>
                  </a:lnTo>
                  <a:lnTo>
                    <a:pt x="7829" y="19916"/>
                  </a:lnTo>
                  <a:lnTo>
                    <a:pt x="7631" y="20007"/>
                  </a:lnTo>
                  <a:lnTo>
                    <a:pt x="7396" y="20115"/>
                  </a:lnTo>
                  <a:lnTo>
                    <a:pt x="7144" y="20187"/>
                  </a:lnTo>
                  <a:lnTo>
                    <a:pt x="6873" y="20259"/>
                  </a:lnTo>
                  <a:lnTo>
                    <a:pt x="6350" y="20385"/>
                  </a:lnTo>
                  <a:lnTo>
                    <a:pt x="5881" y="20476"/>
                  </a:lnTo>
                  <a:lnTo>
                    <a:pt x="5412" y="20530"/>
                  </a:lnTo>
                  <a:lnTo>
                    <a:pt x="5412" y="20530"/>
                  </a:lnTo>
                  <a:lnTo>
                    <a:pt x="5827" y="20241"/>
                  </a:lnTo>
                  <a:lnTo>
                    <a:pt x="6260" y="19970"/>
                  </a:lnTo>
                  <a:lnTo>
                    <a:pt x="6747" y="19664"/>
                  </a:lnTo>
                  <a:lnTo>
                    <a:pt x="7000" y="19538"/>
                  </a:lnTo>
                  <a:lnTo>
                    <a:pt x="7234" y="19411"/>
                  </a:lnTo>
                  <a:lnTo>
                    <a:pt x="7469" y="19321"/>
                  </a:lnTo>
                  <a:lnTo>
                    <a:pt x="7685" y="19249"/>
                  </a:lnTo>
                  <a:lnTo>
                    <a:pt x="7883" y="19213"/>
                  </a:lnTo>
                  <a:close/>
                  <a:moveTo>
                    <a:pt x="6711" y="17607"/>
                  </a:moveTo>
                  <a:lnTo>
                    <a:pt x="6801" y="17625"/>
                  </a:lnTo>
                  <a:lnTo>
                    <a:pt x="6873" y="17661"/>
                  </a:lnTo>
                  <a:lnTo>
                    <a:pt x="6945" y="17716"/>
                  </a:lnTo>
                  <a:lnTo>
                    <a:pt x="7000" y="17770"/>
                  </a:lnTo>
                  <a:lnTo>
                    <a:pt x="7018" y="17860"/>
                  </a:lnTo>
                  <a:lnTo>
                    <a:pt x="7018" y="17932"/>
                  </a:lnTo>
                  <a:lnTo>
                    <a:pt x="7000" y="18040"/>
                  </a:lnTo>
                  <a:lnTo>
                    <a:pt x="6982" y="18130"/>
                  </a:lnTo>
                  <a:lnTo>
                    <a:pt x="6873" y="18365"/>
                  </a:lnTo>
                  <a:lnTo>
                    <a:pt x="6711" y="18618"/>
                  </a:lnTo>
                  <a:lnTo>
                    <a:pt x="6512" y="18870"/>
                  </a:lnTo>
                  <a:lnTo>
                    <a:pt x="6296" y="19141"/>
                  </a:lnTo>
                  <a:lnTo>
                    <a:pt x="6043" y="19411"/>
                  </a:lnTo>
                  <a:lnTo>
                    <a:pt x="5538" y="19934"/>
                  </a:lnTo>
                  <a:lnTo>
                    <a:pt x="5069" y="20367"/>
                  </a:lnTo>
                  <a:lnTo>
                    <a:pt x="4582" y="20800"/>
                  </a:lnTo>
                  <a:lnTo>
                    <a:pt x="4835" y="20241"/>
                  </a:lnTo>
                  <a:lnTo>
                    <a:pt x="5087" y="19664"/>
                  </a:lnTo>
                  <a:lnTo>
                    <a:pt x="5430" y="19032"/>
                  </a:lnTo>
                  <a:lnTo>
                    <a:pt x="5610" y="18726"/>
                  </a:lnTo>
                  <a:lnTo>
                    <a:pt x="5791" y="18419"/>
                  </a:lnTo>
                  <a:lnTo>
                    <a:pt x="5989" y="18167"/>
                  </a:lnTo>
                  <a:lnTo>
                    <a:pt x="6170" y="17932"/>
                  </a:lnTo>
                  <a:lnTo>
                    <a:pt x="6368" y="17752"/>
                  </a:lnTo>
                  <a:lnTo>
                    <a:pt x="6458" y="17697"/>
                  </a:lnTo>
                  <a:lnTo>
                    <a:pt x="6549" y="17643"/>
                  </a:lnTo>
                  <a:lnTo>
                    <a:pt x="6639" y="17625"/>
                  </a:lnTo>
                  <a:lnTo>
                    <a:pt x="6711" y="17607"/>
                  </a:lnTo>
                  <a:close/>
                  <a:moveTo>
                    <a:pt x="22099" y="0"/>
                  </a:moveTo>
                  <a:lnTo>
                    <a:pt x="2021" y="4655"/>
                  </a:lnTo>
                  <a:lnTo>
                    <a:pt x="0" y="5106"/>
                  </a:lnTo>
                  <a:lnTo>
                    <a:pt x="3770" y="22081"/>
                  </a:lnTo>
                  <a:lnTo>
                    <a:pt x="26753" y="16525"/>
                  </a:lnTo>
                  <a:lnTo>
                    <a:pt x="26482" y="15587"/>
                  </a:lnTo>
                  <a:lnTo>
                    <a:pt x="2209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9"/>
            <p:cNvSpPr/>
            <p:nvPr/>
          </p:nvSpPr>
          <p:spPr>
            <a:xfrm>
              <a:off x="2901055" y="-1925309"/>
              <a:ext cx="692334" cy="560739"/>
            </a:xfrm>
            <a:custGeom>
              <a:rect b="b" l="l" r="r" t="t"/>
              <a:pathLst>
                <a:path extrusionOk="0" h="21216" w="26195">
                  <a:moveTo>
                    <a:pt x="20638" y="1336"/>
                  </a:moveTo>
                  <a:lnTo>
                    <a:pt x="20277" y="1679"/>
                  </a:lnTo>
                  <a:lnTo>
                    <a:pt x="19898" y="2021"/>
                  </a:lnTo>
                  <a:lnTo>
                    <a:pt x="19465" y="2400"/>
                  </a:lnTo>
                  <a:lnTo>
                    <a:pt x="19249" y="2562"/>
                  </a:lnTo>
                  <a:lnTo>
                    <a:pt x="19014" y="2725"/>
                  </a:lnTo>
                  <a:lnTo>
                    <a:pt x="18798" y="2851"/>
                  </a:lnTo>
                  <a:lnTo>
                    <a:pt x="18599" y="2959"/>
                  </a:lnTo>
                  <a:lnTo>
                    <a:pt x="18419" y="3032"/>
                  </a:lnTo>
                  <a:lnTo>
                    <a:pt x="18275" y="3032"/>
                  </a:lnTo>
                  <a:lnTo>
                    <a:pt x="18203" y="3013"/>
                  </a:lnTo>
                  <a:lnTo>
                    <a:pt x="18148" y="2995"/>
                  </a:lnTo>
                  <a:lnTo>
                    <a:pt x="18112" y="2941"/>
                  </a:lnTo>
                  <a:lnTo>
                    <a:pt x="18076" y="2887"/>
                  </a:lnTo>
                  <a:lnTo>
                    <a:pt x="18058" y="2815"/>
                  </a:lnTo>
                  <a:lnTo>
                    <a:pt x="18058" y="2743"/>
                  </a:lnTo>
                  <a:lnTo>
                    <a:pt x="18076" y="2671"/>
                  </a:lnTo>
                  <a:lnTo>
                    <a:pt x="18112" y="2599"/>
                  </a:lnTo>
                  <a:lnTo>
                    <a:pt x="18148" y="2526"/>
                  </a:lnTo>
                  <a:lnTo>
                    <a:pt x="18203" y="2472"/>
                  </a:lnTo>
                  <a:lnTo>
                    <a:pt x="18347" y="2328"/>
                  </a:lnTo>
                  <a:lnTo>
                    <a:pt x="18545" y="2184"/>
                  </a:lnTo>
                  <a:lnTo>
                    <a:pt x="18762" y="2057"/>
                  </a:lnTo>
                  <a:lnTo>
                    <a:pt x="18996" y="1949"/>
                  </a:lnTo>
                  <a:lnTo>
                    <a:pt x="19249" y="1823"/>
                  </a:lnTo>
                  <a:lnTo>
                    <a:pt x="19754" y="1624"/>
                  </a:lnTo>
                  <a:lnTo>
                    <a:pt x="20205" y="1462"/>
                  </a:lnTo>
                  <a:lnTo>
                    <a:pt x="20638" y="1336"/>
                  </a:lnTo>
                  <a:close/>
                  <a:moveTo>
                    <a:pt x="21414" y="939"/>
                  </a:moveTo>
                  <a:lnTo>
                    <a:pt x="21269" y="1534"/>
                  </a:lnTo>
                  <a:lnTo>
                    <a:pt x="21089" y="2130"/>
                  </a:lnTo>
                  <a:lnTo>
                    <a:pt x="20872" y="2815"/>
                  </a:lnTo>
                  <a:lnTo>
                    <a:pt x="20746" y="3158"/>
                  </a:lnTo>
                  <a:lnTo>
                    <a:pt x="20602" y="3464"/>
                  </a:lnTo>
                  <a:lnTo>
                    <a:pt x="20458" y="3771"/>
                  </a:lnTo>
                  <a:lnTo>
                    <a:pt x="20295" y="4024"/>
                  </a:lnTo>
                  <a:lnTo>
                    <a:pt x="20151" y="4222"/>
                  </a:lnTo>
                  <a:lnTo>
                    <a:pt x="20061" y="4294"/>
                  </a:lnTo>
                  <a:lnTo>
                    <a:pt x="19989" y="4366"/>
                  </a:lnTo>
                  <a:lnTo>
                    <a:pt x="19898" y="4403"/>
                  </a:lnTo>
                  <a:lnTo>
                    <a:pt x="19808" y="4421"/>
                  </a:lnTo>
                  <a:lnTo>
                    <a:pt x="19736" y="4421"/>
                  </a:lnTo>
                  <a:lnTo>
                    <a:pt x="19646" y="4403"/>
                  </a:lnTo>
                  <a:lnTo>
                    <a:pt x="19574" y="4366"/>
                  </a:lnTo>
                  <a:lnTo>
                    <a:pt x="19519" y="4294"/>
                  </a:lnTo>
                  <a:lnTo>
                    <a:pt x="19483" y="4240"/>
                  </a:lnTo>
                  <a:lnTo>
                    <a:pt x="19465" y="4150"/>
                  </a:lnTo>
                  <a:lnTo>
                    <a:pt x="19465" y="4060"/>
                  </a:lnTo>
                  <a:lnTo>
                    <a:pt x="19483" y="3952"/>
                  </a:lnTo>
                  <a:lnTo>
                    <a:pt x="19538" y="3699"/>
                  </a:lnTo>
                  <a:lnTo>
                    <a:pt x="19664" y="3428"/>
                  </a:lnTo>
                  <a:lnTo>
                    <a:pt x="19808" y="3140"/>
                  </a:lnTo>
                  <a:lnTo>
                    <a:pt x="19989" y="2851"/>
                  </a:lnTo>
                  <a:lnTo>
                    <a:pt x="20187" y="2544"/>
                  </a:lnTo>
                  <a:lnTo>
                    <a:pt x="20620" y="1949"/>
                  </a:lnTo>
                  <a:lnTo>
                    <a:pt x="21017" y="1426"/>
                  </a:lnTo>
                  <a:lnTo>
                    <a:pt x="21414" y="939"/>
                  </a:lnTo>
                  <a:close/>
                  <a:moveTo>
                    <a:pt x="21720" y="1480"/>
                  </a:moveTo>
                  <a:lnTo>
                    <a:pt x="21865" y="2003"/>
                  </a:lnTo>
                  <a:lnTo>
                    <a:pt x="21991" y="2526"/>
                  </a:lnTo>
                  <a:lnTo>
                    <a:pt x="22117" y="3140"/>
                  </a:lnTo>
                  <a:lnTo>
                    <a:pt x="22153" y="3464"/>
                  </a:lnTo>
                  <a:lnTo>
                    <a:pt x="22189" y="3753"/>
                  </a:lnTo>
                  <a:lnTo>
                    <a:pt x="22207" y="4042"/>
                  </a:lnTo>
                  <a:lnTo>
                    <a:pt x="22207" y="4294"/>
                  </a:lnTo>
                  <a:lnTo>
                    <a:pt x="22171" y="4511"/>
                  </a:lnTo>
                  <a:lnTo>
                    <a:pt x="22153" y="4601"/>
                  </a:lnTo>
                  <a:lnTo>
                    <a:pt x="22117" y="4673"/>
                  </a:lnTo>
                  <a:lnTo>
                    <a:pt x="22063" y="4745"/>
                  </a:lnTo>
                  <a:lnTo>
                    <a:pt x="22027" y="4799"/>
                  </a:lnTo>
                  <a:lnTo>
                    <a:pt x="21955" y="4817"/>
                  </a:lnTo>
                  <a:lnTo>
                    <a:pt x="21883" y="4836"/>
                  </a:lnTo>
                  <a:lnTo>
                    <a:pt x="21811" y="4836"/>
                  </a:lnTo>
                  <a:lnTo>
                    <a:pt x="21738" y="4799"/>
                  </a:lnTo>
                  <a:lnTo>
                    <a:pt x="21684" y="4763"/>
                  </a:lnTo>
                  <a:lnTo>
                    <a:pt x="21648" y="4709"/>
                  </a:lnTo>
                  <a:lnTo>
                    <a:pt x="21594" y="4637"/>
                  </a:lnTo>
                  <a:lnTo>
                    <a:pt x="21558" y="4547"/>
                  </a:lnTo>
                  <a:lnTo>
                    <a:pt x="21504" y="4330"/>
                  </a:lnTo>
                  <a:lnTo>
                    <a:pt x="21486" y="4078"/>
                  </a:lnTo>
                  <a:lnTo>
                    <a:pt x="21468" y="3789"/>
                  </a:lnTo>
                  <a:lnTo>
                    <a:pt x="21468" y="3483"/>
                  </a:lnTo>
                  <a:lnTo>
                    <a:pt x="21486" y="3176"/>
                  </a:lnTo>
                  <a:lnTo>
                    <a:pt x="21558" y="2544"/>
                  </a:lnTo>
                  <a:lnTo>
                    <a:pt x="21630" y="2003"/>
                  </a:lnTo>
                  <a:lnTo>
                    <a:pt x="21720" y="1480"/>
                  </a:lnTo>
                  <a:close/>
                  <a:moveTo>
                    <a:pt x="3753" y="4691"/>
                  </a:moveTo>
                  <a:lnTo>
                    <a:pt x="4059" y="4709"/>
                  </a:lnTo>
                  <a:lnTo>
                    <a:pt x="4348" y="4727"/>
                  </a:lnTo>
                  <a:lnTo>
                    <a:pt x="4601" y="4763"/>
                  </a:lnTo>
                  <a:lnTo>
                    <a:pt x="4817" y="4817"/>
                  </a:lnTo>
                  <a:lnTo>
                    <a:pt x="4889" y="4854"/>
                  </a:lnTo>
                  <a:lnTo>
                    <a:pt x="4961" y="4890"/>
                  </a:lnTo>
                  <a:lnTo>
                    <a:pt x="5034" y="4944"/>
                  </a:lnTo>
                  <a:lnTo>
                    <a:pt x="5070" y="4998"/>
                  </a:lnTo>
                  <a:lnTo>
                    <a:pt x="5088" y="5070"/>
                  </a:lnTo>
                  <a:lnTo>
                    <a:pt x="5088" y="5142"/>
                  </a:lnTo>
                  <a:lnTo>
                    <a:pt x="5088" y="5214"/>
                  </a:lnTo>
                  <a:lnTo>
                    <a:pt x="5052" y="5268"/>
                  </a:lnTo>
                  <a:lnTo>
                    <a:pt x="4997" y="5323"/>
                  </a:lnTo>
                  <a:lnTo>
                    <a:pt x="4925" y="5377"/>
                  </a:lnTo>
                  <a:lnTo>
                    <a:pt x="4853" y="5395"/>
                  </a:lnTo>
                  <a:lnTo>
                    <a:pt x="4763" y="5431"/>
                  </a:lnTo>
                  <a:lnTo>
                    <a:pt x="4546" y="5449"/>
                  </a:lnTo>
                  <a:lnTo>
                    <a:pt x="4294" y="5449"/>
                  </a:lnTo>
                  <a:lnTo>
                    <a:pt x="4005" y="5431"/>
                  </a:lnTo>
                  <a:lnTo>
                    <a:pt x="3699" y="5377"/>
                  </a:lnTo>
                  <a:lnTo>
                    <a:pt x="3392" y="5323"/>
                  </a:lnTo>
                  <a:lnTo>
                    <a:pt x="2797" y="5196"/>
                  </a:lnTo>
                  <a:lnTo>
                    <a:pt x="2255" y="5052"/>
                  </a:lnTo>
                  <a:lnTo>
                    <a:pt x="1750" y="4890"/>
                  </a:lnTo>
                  <a:lnTo>
                    <a:pt x="2273" y="4817"/>
                  </a:lnTo>
                  <a:lnTo>
                    <a:pt x="2833" y="4763"/>
                  </a:lnTo>
                  <a:lnTo>
                    <a:pt x="3446" y="4709"/>
                  </a:lnTo>
                  <a:lnTo>
                    <a:pt x="3753" y="4691"/>
                  </a:lnTo>
                  <a:close/>
                  <a:moveTo>
                    <a:pt x="1173" y="5124"/>
                  </a:moveTo>
                  <a:lnTo>
                    <a:pt x="1317" y="5178"/>
                  </a:lnTo>
                  <a:lnTo>
                    <a:pt x="1642" y="5305"/>
                  </a:lnTo>
                  <a:lnTo>
                    <a:pt x="2129" y="5503"/>
                  </a:lnTo>
                  <a:lnTo>
                    <a:pt x="2688" y="5756"/>
                  </a:lnTo>
                  <a:lnTo>
                    <a:pt x="3248" y="6044"/>
                  </a:lnTo>
                  <a:lnTo>
                    <a:pt x="3518" y="6207"/>
                  </a:lnTo>
                  <a:lnTo>
                    <a:pt x="3771" y="6369"/>
                  </a:lnTo>
                  <a:lnTo>
                    <a:pt x="4005" y="6531"/>
                  </a:lnTo>
                  <a:lnTo>
                    <a:pt x="4186" y="6694"/>
                  </a:lnTo>
                  <a:lnTo>
                    <a:pt x="4330" y="6856"/>
                  </a:lnTo>
                  <a:lnTo>
                    <a:pt x="4366" y="6928"/>
                  </a:lnTo>
                  <a:lnTo>
                    <a:pt x="4402" y="7018"/>
                  </a:lnTo>
                  <a:lnTo>
                    <a:pt x="4438" y="7090"/>
                  </a:lnTo>
                  <a:lnTo>
                    <a:pt x="4438" y="7163"/>
                  </a:lnTo>
                  <a:lnTo>
                    <a:pt x="4420" y="7235"/>
                  </a:lnTo>
                  <a:lnTo>
                    <a:pt x="4384" y="7307"/>
                  </a:lnTo>
                  <a:lnTo>
                    <a:pt x="4348" y="7361"/>
                  </a:lnTo>
                  <a:lnTo>
                    <a:pt x="4312" y="7397"/>
                  </a:lnTo>
                  <a:lnTo>
                    <a:pt x="4258" y="7433"/>
                  </a:lnTo>
                  <a:lnTo>
                    <a:pt x="4204" y="7451"/>
                  </a:lnTo>
                  <a:lnTo>
                    <a:pt x="4077" y="7451"/>
                  </a:lnTo>
                  <a:lnTo>
                    <a:pt x="3915" y="7415"/>
                  </a:lnTo>
                  <a:lnTo>
                    <a:pt x="3753" y="7361"/>
                  </a:lnTo>
                  <a:lnTo>
                    <a:pt x="3554" y="7253"/>
                  </a:lnTo>
                  <a:lnTo>
                    <a:pt x="3374" y="7127"/>
                  </a:lnTo>
                  <a:lnTo>
                    <a:pt x="3157" y="6982"/>
                  </a:lnTo>
                  <a:lnTo>
                    <a:pt x="2743" y="6658"/>
                  </a:lnTo>
                  <a:lnTo>
                    <a:pt x="2328" y="6279"/>
                  </a:lnTo>
                  <a:lnTo>
                    <a:pt x="1931" y="5918"/>
                  </a:lnTo>
                  <a:lnTo>
                    <a:pt x="1606" y="5575"/>
                  </a:lnTo>
                  <a:lnTo>
                    <a:pt x="1173" y="5124"/>
                  </a:lnTo>
                  <a:close/>
                  <a:moveTo>
                    <a:pt x="1462" y="5954"/>
                  </a:moveTo>
                  <a:lnTo>
                    <a:pt x="1768" y="6351"/>
                  </a:lnTo>
                  <a:lnTo>
                    <a:pt x="2057" y="6766"/>
                  </a:lnTo>
                  <a:lnTo>
                    <a:pt x="2382" y="7235"/>
                  </a:lnTo>
                  <a:lnTo>
                    <a:pt x="2526" y="7487"/>
                  </a:lnTo>
                  <a:lnTo>
                    <a:pt x="2652" y="7722"/>
                  </a:lnTo>
                  <a:lnTo>
                    <a:pt x="2761" y="7956"/>
                  </a:lnTo>
                  <a:lnTo>
                    <a:pt x="2833" y="8173"/>
                  </a:lnTo>
                  <a:lnTo>
                    <a:pt x="2869" y="8353"/>
                  </a:lnTo>
                  <a:lnTo>
                    <a:pt x="2869" y="8443"/>
                  </a:lnTo>
                  <a:lnTo>
                    <a:pt x="2869" y="8498"/>
                  </a:lnTo>
                  <a:lnTo>
                    <a:pt x="2851" y="8570"/>
                  </a:lnTo>
                  <a:lnTo>
                    <a:pt x="2815" y="8624"/>
                  </a:lnTo>
                  <a:lnTo>
                    <a:pt x="2761" y="8660"/>
                  </a:lnTo>
                  <a:lnTo>
                    <a:pt x="2688" y="8678"/>
                  </a:lnTo>
                  <a:lnTo>
                    <a:pt x="2616" y="8696"/>
                  </a:lnTo>
                  <a:lnTo>
                    <a:pt x="2544" y="8678"/>
                  </a:lnTo>
                  <a:lnTo>
                    <a:pt x="2490" y="8660"/>
                  </a:lnTo>
                  <a:lnTo>
                    <a:pt x="2418" y="8624"/>
                  </a:lnTo>
                  <a:lnTo>
                    <a:pt x="2346" y="8570"/>
                  </a:lnTo>
                  <a:lnTo>
                    <a:pt x="2292" y="8498"/>
                  </a:lnTo>
                  <a:lnTo>
                    <a:pt x="2165" y="8335"/>
                  </a:lnTo>
                  <a:lnTo>
                    <a:pt x="2057" y="8137"/>
                  </a:lnTo>
                  <a:lnTo>
                    <a:pt x="1967" y="7902"/>
                  </a:lnTo>
                  <a:lnTo>
                    <a:pt x="1877" y="7650"/>
                  </a:lnTo>
                  <a:lnTo>
                    <a:pt x="1786" y="7397"/>
                  </a:lnTo>
                  <a:lnTo>
                    <a:pt x="1642" y="6874"/>
                  </a:lnTo>
                  <a:lnTo>
                    <a:pt x="1552" y="6405"/>
                  </a:lnTo>
                  <a:lnTo>
                    <a:pt x="1462" y="5954"/>
                  </a:lnTo>
                  <a:close/>
                  <a:moveTo>
                    <a:pt x="21666" y="7992"/>
                  </a:moveTo>
                  <a:lnTo>
                    <a:pt x="21847" y="8011"/>
                  </a:lnTo>
                  <a:lnTo>
                    <a:pt x="22027" y="8047"/>
                  </a:lnTo>
                  <a:lnTo>
                    <a:pt x="22207" y="8101"/>
                  </a:lnTo>
                  <a:lnTo>
                    <a:pt x="22406" y="8173"/>
                  </a:lnTo>
                  <a:lnTo>
                    <a:pt x="22586" y="8281"/>
                  </a:lnTo>
                  <a:lnTo>
                    <a:pt x="22785" y="8389"/>
                  </a:lnTo>
                  <a:lnTo>
                    <a:pt x="22983" y="8516"/>
                  </a:lnTo>
                  <a:lnTo>
                    <a:pt x="22929" y="8606"/>
                  </a:lnTo>
                  <a:lnTo>
                    <a:pt x="22785" y="8840"/>
                  </a:lnTo>
                  <a:lnTo>
                    <a:pt x="22658" y="8985"/>
                  </a:lnTo>
                  <a:lnTo>
                    <a:pt x="22514" y="9129"/>
                  </a:lnTo>
                  <a:lnTo>
                    <a:pt x="22334" y="9291"/>
                  </a:lnTo>
                  <a:lnTo>
                    <a:pt x="22117" y="9436"/>
                  </a:lnTo>
                  <a:lnTo>
                    <a:pt x="21865" y="9562"/>
                  </a:lnTo>
                  <a:lnTo>
                    <a:pt x="21594" y="9670"/>
                  </a:lnTo>
                  <a:lnTo>
                    <a:pt x="21432" y="9706"/>
                  </a:lnTo>
                  <a:lnTo>
                    <a:pt x="21269" y="9742"/>
                  </a:lnTo>
                  <a:lnTo>
                    <a:pt x="21089" y="9760"/>
                  </a:lnTo>
                  <a:lnTo>
                    <a:pt x="20710" y="9760"/>
                  </a:lnTo>
                  <a:lnTo>
                    <a:pt x="20494" y="9742"/>
                  </a:lnTo>
                  <a:lnTo>
                    <a:pt x="20277" y="9706"/>
                  </a:lnTo>
                  <a:lnTo>
                    <a:pt x="20061" y="9670"/>
                  </a:lnTo>
                  <a:lnTo>
                    <a:pt x="19808" y="9598"/>
                  </a:lnTo>
                  <a:lnTo>
                    <a:pt x="19574" y="9526"/>
                  </a:lnTo>
                  <a:lnTo>
                    <a:pt x="19303" y="9418"/>
                  </a:lnTo>
                  <a:lnTo>
                    <a:pt x="19032" y="9291"/>
                  </a:lnTo>
                  <a:lnTo>
                    <a:pt x="19123" y="9201"/>
                  </a:lnTo>
                  <a:lnTo>
                    <a:pt x="19357" y="8949"/>
                  </a:lnTo>
                  <a:lnTo>
                    <a:pt x="19538" y="8804"/>
                  </a:lnTo>
                  <a:lnTo>
                    <a:pt x="19736" y="8642"/>
                  </a:lnTo>
                  <a:lnTo>
                    <a:pt x="19970" y="8480"/>
                  </a:lnTo>
                  <a:lnTo>
                    <a:pt x="20223" y="8317"/>
                  </a:lnTo>
                  <a:lnTo>
                    <a:pt x="20512" y="8191"/>
                  </a:lnTo>
                  <a:lnTo>
                    <a:pt x="20818" y="8083"/>
                  </a:lnTo>
                  <a:lnTo>
                    <a:pt x="20981" y="8047"/>
                  </a:lnTo>
                  <a:lnTo>
                    <a:pt x="21143" y="8011"/>
                  </a:lnTo>
                  <a:lnTo>
                    <a:pt x="21305" y="7992"/>
                  </a:lnTo>
                  <a:close/>
                  <a:moveTo>
                    <a:pt x="4799" y="11059"/>
                  </a:moveTo>
                  <a:lnTo>
                    <a:pt x="4979" y="11077"/>
                  </a:lnTo>
                  <a:lnTo>
                    <a:pt x="5160" y="11113"/>
                  </a:lnTo>
                  <a:lnTo>
                    <a:pt x="5376" y="11149"/>
                  </a:lnTo>
                  <a:lnTo>
                    <a:pt x="5575" y="11222"/>
                  </a:lnTo>
                  <a:lnTo>
                    <a:pt x="5791" y="11294"/>
                  </a:lnTo>
                  <a:lnTo>
                    <a:pt x="6152" y="11420"/>
                  </a:lnTo>
                  <a:lnTo>
                    <a:pt x="6513" y="11600"/>
                  </a:lnTo>
                  <a:lnTo>
                    <a:pt x="6441" y="11673"/>
                  </a:lnTo>
                  <a:lnTo>
                    <a:pt x="6224" y="11871"/>
                  </a:lnTo>
                  <a:lnTo>
                    <a:pt x="5954" y="12106"/>
                  </a:lnTo>
                  <a:lnTo>
                    <a:pt x="5791" y="12214"/>
                  </a:lnTo>
                  <a:lnTo>
                    <a:pt x="5611" y="12340"/>
                  </a:lnTo>
                  <a:lnTo>
                    <a:pt x="5412" y="12448"/>
                  </a:lnTo>
                  <a:lnTo>
                    <a:pt x="5214" y="12557"/>
                  </a:lnTo>
                  <a:lnTo>
                    <a:pt x="4979" y="12647"/>
                  </a:lnTo>
                  <a:lnTo>
                    <a:pt x="4745" y="12737"/>
                  </a:lnTo>
                  <a:lnTo>
                    <a:pt x="4492" y="12791"/>
                  </a:lnTo>
                  <a:lnTo>
                    <a:pt x="4240" y="12809"/>
                  </a:lnTo>
                  <a:lnTo>
                    <a:pt x="3969" y="12809"/>
                  </a:lnTo>
                  <a:lnTo>
                    <a:pt x="3699" y="12773"/>
                  </a:lnTo>
                  <a:lnTo>
                    <a:pt x="3410" y="12701"/>
                  </a:lnTo>
                  <a:lnTo>
                    <a:pt x="3121" y="12593"/>
                  </a:lnTo>
                  <a:lnTo>
                    <a:pt x="2833" y="12430"/>
                  </a:lnTo>
                  <a:lnTo>
                    <a:pt x="2544" y="12214"/>
                  </a:lnTo>
                  <a:lnTo>
                    <a:pt x="2580" y="12142"/>
                  </a:lnTo>
                  <a:lnTo>
                    <a:pt x="2724" y="11943"/>
                  </a:lnTo>
                  <a:lnTo>
                    <a:pt x="2815" y="11835"/>
                  </a:lnTo>
                  <a:lnTo>
                    <a:pt x="2941" y="11691"/>
                  </a:lnTo>
                  <a:lnTo>
                    <a:pt x="3103" y="11564"/>
                  </a:lnTo>
                  <a:lnTo>
                    <a:pt x="3284" y="11438"/>
                  </a:lnTo>
                  <a:lnTo>
                    <a:pt x="3482" y="11312"/>
                  </a:lnTo>
                  <a:lnTo>
                    <a:pt x="3717" y="11204"/>
                  </a:lnTo>
                  <a:lnTo>
                    <a:pt x="3987" y="11131"/>
                  </a:lnTo>
                  <a:lnTo>
                    <a:pt x="4294" y="11077"/>
                  </a:lnTo>
                  <a:lnTo>
                    <a:pt x="4619" y="11059"/>
                  </a:lnTo>
                  <a:close/>
                  <a:moveTo>
                    <a:pt x="23596" y="12106"/>
                  </a:moveTo>
                  <a:lnTo>
                    <a:pt x="23669" y="12124"/>
                  </a:lnTo>
                  <a:lnTo>
                    <a:pt x="23741" y="12160"/>
                  </a:lnTo>
                  <a:lnTo>
                    <a:pt x="23813" y="12214"/>
                  </a:lnTo>
                  <a:lnTo>
                    <a:pt x="23885" y="12268"/>
                  </a:lnTo>
                  <a:lnTo>
                    <a:pt x="24011" y="12430"/>
                  </a:lnTo>
                  <a:lnTo>
                    <a:pt x="24138" y="12629"/>
                  </a:lnTo>
                  <a:lnTo>
                    <a:pt x="24246" y="12845"/>
                  </a:lnTo>
                  <a:lnTo>
                    <a:pt x="24354" y="13098"/>
                  </a:lnTo>
                  <a:lnTo>
                    <a:pt x="24462" y="13350"/>
                  </a:lnTo>
                  <a:lnTo>
                    <a:pt x="24643" y="13855"/>
                  </a:lnTo>
                  <a:lnTo>
                    <a:pt x="24769" y="14306"/>
                  </a:lnTo>
                  <a:lnTo>
                    <a:pt x="24895" y="14757"/>
                  </a:lnTo>
                  <a:lnTo>
                    <a:pt x="24553" y="14379"/>
                  </a:lnTo>
                  <a:lnTo>
                    <a:pt x="24228" y="14000"/>
                  </a:lnTo>
                  <a:lnTo>
                    <a:pt x="23885" y="13531"/>
                  </a:lnTo>
                  <a:lnTo>
                    <a:pt x="23723" y="13296"/>
                  </a:lnTo>
                  <a:lnTo>
                    <a:pt x="23578" y="13062"/>
                  </a:lnTo>
                  <a:lnTo>
                    <a:pt x="23452" y="12845"/>
                  </a:lnTo>
                  <a:lnTo>
                    <a:pt x="23362" y="12647"/>
                  </a:lnTo>
                  <a:lnTo>
                    <a:pt x="23308" y="12466"/>
                  </a:lnTo>
                  <a:lnTo>
                    <a:pt x="23290" y="12376"/>
                  </a:lnTo>
                  <a:lnTo>
                    <a:pt x="23308" y="12304"/>
                  </a:lnTo>
                  <a:lnTo>
                    <a:pt x="23326" y="12250"/>
                  </a:lnTo>
                  <a:lnTo>
                    <a:pt x="23344" y="12196"/>
                  </a:lnTo>
                  <a:lnTo>
                    <a:pt x="23398" y="12160"/>
                  </a:lnTo>
                  <a:lnTo>
                    <a:pt x="23470" y="12124"/>
                  </a:lnTo>
                  <a:lnTo>
                    <a:pt x="23524" y="12106"/>
                  </a:lnTo>
                  <a:close/>
                  <a:moveTo>
                    <a:pt x="22135" y="13440"/>
                  </a:moveTo>
                  <a:lnTo>
                    <a:pt x="22225" y="13459"/>
                  </a:lnTo>
                  <a:lnTo>
                    <a:pt x="22334" y="13477"/>
                  </a:lnTo>
                  <a:lnTo>
                    <a:pt x="22568" y="13549"/>
                  </a:lnTo>
                  <a:lnTo>
                    <a:pt x="22839" y="13675"/>
                  </a:lnTo>
                  <a:lnTo>
                    <a:pt x="23109" y="13837"/>
                  </a:lnTo>
                  <a:lnTo>
                    <a:pt x="23416" y="14036"/>
                  </a:lnTo>
                  <a:lnTo>
                    <a:pt x="23705" y="14252"/>
                  </a:lnTo>
                  <a:lnTo>
                    <a:pt x="24282" y="14703"/>
                  </a:lnTo>
                  <a:lnTo>
                    <a:pt x="24769" y="15136"/>
                  </a:lnTo>
                  <a:lnTo>
                    <a:pt x="25238" y="15551"/>
                  </a:lnTo>
                  <a:lnTo>
                    <a:pt x="25238" y="15551"/>
                  </a:lnTo>
                  <a:lnTo>
                    <a:pt x="24643" y="15371"/>
                  </a:lnTo>
                  <a:lnTo>
                    <a:pt x="24066" y="15172"/>
                  </a:lnTo>
                  <a:lnTo>
                    <a:pt x="23398" y="14920"/>
                  </a:lnTo>
                  <a:lnTo>
                    <a:pt x="23073" y="14775"/>
                  </a:lnTo>
                  <a:lnTo>
                    <a:pt x="22749" y="14613"/>
                  </a:lnTo>
                  <a:lnTo>
                    <a:pt x="22460" y="14451"/>
                  </a:lnTo>
                  <a:lnTo>
                    <a:pt x="22225" y="14288"/>
                  </a:lnTo>
                  <a:lnTo>
                    <a:pt x="22027" y="14126"/>
                  </a:lnTo>
                  <a:lnTo>
                    <a:pt x="21955" y="14036"/>
                  </a:lnTo>
                  <a:lnTo>
                    <a:pt x="21901" y="13946"/>
                  </a:lnTo>
                  <a:lnTo>
                    <a:pt x="21865" y="13873"/>
                  </a:lnTo>
                  <a:lnTo>
                    <a:pt x="21847" y="13783"/>
                  </a:lnTo>
                  <a:lnTo>
                    <a:pt x="21847" y="13693"/>
                  </a:lnTo>
                  <a:lnTo>
                    <a:pt x="21865" y="13621"/>
                  </a:lnTo>
                  <a:lnTo>
                    <a:pt x="21919" y="13549"/>
                  </a:lnTo>
                  <a:lnTo>
                    <a:pt x="21973" y="13495"/>
                  </a:lnTo>
                  <a:lnTo>
                    <a:pt x="22045" y="13459"/>
                  </a:lnTo>
                  <a:lnTo>
                    <a:pt x="22135" y="13440"/>
                  </a:lnTo>
                  <a:close/>
                  <a:moveTo>
                    <a:pt x="13729" y="5034"/>
                  </a:moveTo>
                  <a:lnTo>
                    <a:pt x="13765" y="5070"/>
                  </a:lnTo>
                  <a:lnTo>
                    <a:pt x="13819" y="5088"/>
                  </a:lnTo>
                  <a:lnTo>
                    <a:pt x="13891" y="5178"/>
                  </a:lnTo>
                  <a:lnTo>
                    <a:pt x="13963" y="5286"/>
                  </a:lnTo>
                  <a:lnTo>
                    <a:pt x="13999" y="5431"/>
                  </a:lnTo>
                  <a:lnTo>
                    <a:pt x="14035" y="5575"/>
                  </a:lnTo>
                  <a:lnTo>
                    <a:pt x="14053" y="5756"/>
                  </a:lnTo>
                  <a:lnTo>
                    <a:pt x="14071" y="5918"/>
                  </a:lnTo>
                  <a:lnTo>
                    <a:pt x="14053" y="6279"/>
                  </a:lnTo>
                  <a:lnTo>
                    <a:pt x="14035" y="6603"/>
                  </a:lnTo>
                  <a:lnTo>
                    <a:pt x="13999" y="6964"/>
                  </a:lnTo>
                  <a:lnTo>
                    <a:pt x="14180" y="6658"/>
                  </a:lnTo>
                  <a:lnTo>
                    <a:pt x="14360" y="6405"/>
                  </a:lnTo>
                  <a:lnTo>
                    <a:pt x="14577" y="6116"/>
                  </a:lnTo>
                  <a:lnTo>
                    <a:pt x="14703" y="5990"/>
                  </a:lnTo>
                  <a:lnTo>
                    <a:pt x="14847" y="5882"/>
                  </a:lnTo>
                  <a:lnTo>
                    <a:pt x="14973" y="5792"/>
                  </a:lnTo>
                  <a:lnTo>
                    <a:pt x="15118" y="5719"/>
                  </a:lnTo>
                  <a:lnTo>
                    <a:pt x="15262" y="5683"/>
                  </a:lnTo>
                  <a:lnTo>
                    <a:pt x="15479" y="5683"/>
                  </a:lnTo>
                  <a:lnTo>
                    <a:pt x="15551" y="5719"/>
                  </a:lnTo>
                  <a:lnTo>
                    <a:pt x="15623" y="5756"/>
                  </a:lnTo>
                  <a:lnTo>
                    <a:pt x="15677" y="5810"/>
                  </a:lnTo>
                  <a:lnTo>
                    <a:pt x="15731" y="5864"/>
                  </a:lnTo>
                  <a:lnTo>
                    <a:pt x="15767" y="5954"/>
                  </a:lnTo>
                  <a:lnTo>
                    <a:pt x="15785" y="6044"/>
                  </a:lnTo>
                  <a:lnTo>
                    <a:pt x="15785" y="6152"/>
                  </a:lnTo>
                  <a:lnTo>
                    <a:pt x="15749" y="6279"/>
                  </a:lnTo>
                  <a:lnTo>
                    <a:pt x="15713" y="6423"/>
                  </a:lnTo>
                  <a:lnTo>
                    <a:pt x="15569" y="6730"/>
                  </a:lnTo>
                  <a:lnTo>
                    <a:pt x="15388" y="7054"/>
                  </a:lnTo>
                  <a:lnTo>
                    <a:pt x="15154" y="7433"/>
                  </a:lnTo>
                  <a:lnTo>
                    <a:pt x="14883" y="7812"/>
                  </a:lnTo>
                  <a:lnTo>
                    <a:pt x="14595" y="8191"/>
                  </a:lnTo>
                  <a:lnTo>
                    <a:pt x="13999" y="8949"/>
                  </a:lnTo>
                  <a:lnTo>
                    <a:pt x="13440" y="9616"/>
                  </a:lnTo>
                  <a:lnTo>
                    <a:pt x="12989" y="10121"/>
                  </a:lnTo>
                  <a:lnTo>
                    <a:pt x="12737" y="10392"/>
                  </a:lnTo>
                  <a:lnTo>
                    <a:pt x="13458" y="9688"/>
                  </a:lnTo>
                  <a:lnTo>
                    <a:pt x="14090" y="9111"/>
                  </a:lnTo>
                  <a:lnTo>
                    <a:pt x="14811" y="8498"/>
                  </a:lnTo>
                  <a:lnTo>
                    <a:pt x="15172" y="8209"/>
                  </a:lnTo>
                  <a:lnTo>
                    <a:pt x="15533" y="7920"/>
                  </a:lnTo>
                  <a:lnTo>
                    <a:pt x="15893" y="7686"/>
                  </a:lnTo>
                  <a:lnTo>
                    <a:pt x="16218" y="7469"/>
                  </a:lnTo>
                  <a:lnTo>
                    <a:pt x="16507" y="7325"/>
                  </a:lnTo>
                  <a:lnTo>
                    <a:pt x="16651" y="7271"/>
                  </a:lnTo>
                  <a:lnTo>
                    <a:pt x="16777" y="7217"/>
                  </a:lnTo>
                  <a:lnTo>
                    <a:pt x="16886" y="7199"/>
                  </a:lnTo>
                  <a:lnTo>
                    <a:pt x="16994" y="7199"/>
                  </a:lnTo>
                  <a:lnTo>
                    <a:pt x="17084" y="7217"/>
                  </a:lnTo>
                  <a:lnTo>
                    <a:pt x="17156" y="7253"/>
                  </a:lnTo>
                  <a:lnTo>
                    <a:pt x="17192" y="7289"/>
                  </a:lnTo>
                  <a:lnTo>
                    <a:pt x="17228" y="7343"/>
                  </a:lnTo>
                  <a:lnTo>
                    <a:pt x="17246" y="7397"/>
                  </a:lnTo>
                  <a:lnTo>
                    <a:pt x="17265" y="7451"/>
                  </a:lnTo>
                  <a:lnTo>
                    <a:pt x="17265" y="7560"/>
                  </a:lnTo>
                  <a:lnTo>
                    <a:pt x="17210" y="7686"/>
                  </a:lnTo>
                  <a:lnTo>
                    <a:pt x="17138" y="7812"/>
                  </a:lnTo>
                  <a:lnTo>
                    <a:pt x="17048" y="7956"/>
                  </a:lnTo>
                  <a:lnTo>
                    <a:pt x="16940" y="8101"/>
                  </a:lnTo>
                  <a:lnTo>
                    <a:pt x="16814" y="8227"/>
                  </a:lnTo>
                  <a:lnTo>
                    <a:pt x="16561" y="8480"/>
                  </a:lnTo>
                  <a:lnTo>
                    <a:pt x="16308" y="8696"/>
                  </a:lnTo>
                  <a:lnTo>
                    <a:pt x="16074" y="8894"/>
                  </a:lnTo>
                  <a:lnTo>
                    <a:pt x="16363" y="8822"/>
                  </a:lnTo>
                  <a:lnTo>
                    <a:pt x="16687" y="8750"/>
                  </a:lnTo>
                  <a:lnTo>
                    <a:pt x="17030" y="8714"/>
                  </a:lnTo>
                  <a:lnTo>
                    <a:pt x="17409" y="8714"/>
                  </a:lnTo>
                  <a:lnTo>
                    <a:pt x="17571" y="8750"/>
                  </a:lnTo>
                  <a:lnTo>
                    <a:pt x="17734" y="8804"/>
                  </a:lnTo>
                  <a:lnTo>
                    <a:pt x="17860" y="8876"/>
                  </a:lnTo>
                  <a:lnTo>
                    <a:pt x="17968" y="8967"/>
                  </a:lnTo>
                  <a:lnTo>
                    <a:pt x="18004" y="9039"/>
                  </a:lnTo>
                  <a:lnTo>
                    <a:pt x="18040" y="9093"/>
                  </a:lnTo>
                  <a:lnTo>
                    <a:pt x="18058" y="9183"/>
                  </a:lnTo>
                  <a:lnTo>
                    <a:pt x="18076" y="9273"/>
                  </a:lnTo>
                  <a:lnTo>
                    <a:pt x="18076" y="9345"/>
                  </a:lnTo>
                  <a:lnTo>
                    <a:pt x="18040" y="9418"/>
                  </a:lnTo>
                  <a:lnTo>
                    <a:pt x="17986" y="9508"/>
                  </a:lnTo>
                  <a:lnTo>
                    <a:pt x="17914" y="9562"/>
                  </a:lnTo>
                  <a:lnTo>
                    <a:pt x="17806" y="9634"/>
                  </a:lnTo>
                  <a:lnTo>
                    <a:pt x="17679" y="9706"/>
                  </a:lnTo>
                  <a:lnTo>
                    <a:pt x="17391" y="9814"/>
                  </a:lnTo>
                  <a:lnTo>
                    <a:pt x="17048" y="9923"/>
                  </a:lnTo>
                  <a:lnTo>
                    <a:pt x="16651" y="10013"/>
                  </a:lnTo>
                  <a:lnTo>
                    <a:pt x="16218" y="10103"/>
                  </a:lnTo>
                  <a:lnTo>
                    <a:pt x="15749" y="10157"/>
                  </a:lnTo>
                  <a:lnTo>
                    <a:pt x="14829" y="10284"/>
                  </a:lnTo>
                  <a:lnTo>
                    <a:pt x="13963" y="10356"/>
                  </a:lnTo>
                  <a:lnTo>
                    <a:pt x="13260" y="10392"/>
                  </a:lnTo>
                  <a:lnTo>
                    <a:pt x="12809" y="10428"/>
                  </a:lnTo>
                  <a:lnTo>
                    <a:pt x="13242" y="10428"/>
                  </a:lnTo>
                  <a:lnTo>
                    <a:pt x="13927" y="10446"/>
                  </a:lnTo>
                  <a:lnTo>
                    <a:pt x="14775" y="10500"/>
                  </a:lnTo>
                  <a:lnTo>
                    <a:pt x="15695" y="10572"/>
                  </a:lnTo>
                  <a:lnTo>
                    <a:pt x="16128" y="10608"/>
                  </a:lnTo>
                  <a:lnTo>
                    <a:pt x="16561" y="10680"/>
                  </a:lnTo>
                  <a:lnTo>
                    <a:pt x="16958" y="10753"/>
                  </a:lnTo>
                  <a:lnTo>
                    <a:pt x="17319" y="10843"/>
                  </a:lnTo>
                  <a:lnTo>
                    <a:pt x="17625" y="10933"/>
                  </a:lnTo>
                  <a:lnTo>
                    <a:pt x="17752" y="10987"/>
                  </a:lnTo>
                  <a:lnTo>
                    <a:pt x="17860" y="11041"/>
                  </a:lnTo>
                  <a:lnTo>
                    <a:pt x="17950" y="11113"/>
                  </a:lnTo>
                  <a:lnTo>
                    <a:pt x="18022" y="11186"/>
                  </a:lnTo>
                  <a:lnTo>
                    <a:pt x="18058" y="11240"/>
                  </a:lnTo>
                  <a:lnTo>
                    <a:pt x="18094" y="11330"/>
                  </a:lnTo>
                  <a:lnTo>
                    <a:pt x="18094" y="11384"/>
                  </a:lnTo>
                  <a:lnTo>
                    <a:pt x="18076" y="11438"/>
                  </a:lnTo>
                  <a:lnTo>
                    <a:pt x="18058" y="11492"/>
                  </a:lnTo>
                  <a:lnTo>
                    <a:pt x="18040" y="11528"/>
                  </a:lnTo>
                  <a:lnTo>
                    <a:pt x="17950" y="11618"/>
                  </a:lnTo>
                  <a:lnTo>
                    <a:pt x="17842" y="11673"/>
                  </a:lnTo>
                  <a:lnTo>
                    <a:pt x="17697" y="11727"/>
                  </a:lnTo>
                  <a:lnTo>
                    <a:pt x="17553" y="11745"/>
                  </a:lnTo>
                  <a:lnTo>
                    <a:pt x="17373" y="11763"/>
                  </a:lnTo>
                  <a:lnTo>
                    <a:pt x="17192" y="11781"/>
                  </a:lnTo>
                  <a:lnTo>
                    <a:pt x="16850" y="11781"/>
                  </a:lnTo>
                  <a:lnTo>
                    <a:pt x="16525" y="11763"/>
                  </a:lnTo>
                  <a:lnTo>
                    <a:pt x="16164" y="11727"/>
                  </a:lnTo>
                  <a:lnTo>
                    <a:pt x="16471" y="11889"/>
                  </a:lnTo>
                  <a:lnTo>
                    <a:pt x="16723" y="12069"/>
                  </a:lnTo>
                  <a:lnTo>
                    <a:pt x="17012" y="12304"/>
                  </a:lnTo>
                  <a:lnTo>
                    <a:pt x="17138" y="12430"/>
                  </a:lnTo>
                  <a:lnTo>
                    <a:pt x="17246" y="12557"/>
                  </a:lnTo>
                  <a:lnTo>
                    <a:pt x="17337" y="12701"/>
                  </a:lnTo>
                  <a:lnTo>
                    <a:pt x="17409" y="12827"/>
                  </a:lnTo>
                  <a:lnTo>
                    <a:pt x="17445" y="12971"/>
                  </a:lnTo>
                  <a:lnTo>
                    <a:pt x="17445" y="13116"/>
                  </a:lnTo>
                  <a:lnTo>
                    <a:pt x="17445" y="13188"/>
                  </a:lnTo>
                  <a:lnTo>
                    <a:pt x="17409" y="13260"/>
                  </a:lnTo>
                  <a:lnTo>
                    <a:pt x="17373" y="13332"/>
                  </a:lnTo>
                  <a:lnTo>
                    <a:pt x="17319" y="13404"/>
                  </a:lnTo>
                  <a:lnTo>
                    <a:pt x="17265" y="13459"/>
                  </a:lnTo>
                  <a:lnTo>
                    <a:pt x="17174" y="13495"/>
                  </a:lnTo>
                  <a:lnTo>
                    <a:pt x="16976" y="13495"/>
                  </a:lnTo>
                  <a:lnTo>
                    <a:pt x="16850" y="13477"/>
                  </a:lnTo>
                  <a:lnTo>
                    <a:pt x="16705" y="13422"/>
                  </a:lnTo>
                  <a:lnTo>
                    <a:pt x="16399" y="13296"/>
                  </a:lnTo>
                  <a:lnTo>
                    <a:pt x="16056" y="13098"/>
                  </a:lnTo>
                  <a:lnTo>
                    <a:pt x="15695" y="12863"/>
                  </a:lnTo>
                  <a:lnTo>
                    <a:pt x="15316" y="12611"/>
                  </a:lnTo>
                  <a:lnTo>
                    <a:pt x="14937" y="12322"/>
                  </a:lnTo>
                  <a:lnTo>
                    <a:pt x="14180" y="11709"/>
                  </a:lnTo>
                  <a:lnTo>
                    <a:pt x="13512" y="11149"/>
                  </a:lnTo>
                  <a:lnTo>
                    <a:pt x="13007" y="10698"/>
                  </a:lnTo>
                  <a:lnTo>
                    <a:pt x="12737" y="10446"/>
                  </a:lnTo>
                  <a:lnTo>
                    <a:pt x="13440" y="11186"/>
                  </a:lnTo>
                  <a:lnTo>
                    <a:pt x="14017" y="11817"/>
                  </a:lnTo>
                  <a:lnTo>
                    <a:pt x="14631" y="12520"/>
                  </a:lnTo>
                  <a:lnTo>
                    <a:pt x="14919" y="12899"/>
                  </a:lnTo>
                  <a:lnTo>
                    <a:pt x="15190" y="13260"/>
                  </a:lnTo>
                  <a:lnTo>
                    <a:pt x="15442" y="13603"/>
                  </a:lnTo>
                  <a:lnTo>
                    <a:pt x="15659" y="13928"/>
                  </a:lnTo>
                  <a:lnTo>
                    <a:pt x="15803" y="14234"/>
                  </a:lnTo>
                  <a:lnTo>
                    <a:pt x="15857" y="14361"/>
                  </a:lnTo>
                  <a:lnTo>
                    <a:pt x="15912" y="14487"/>
                  </a:lnTo>
                  <a:lnTo>
                    <a:pt x="15930" y="14613"/>
                  </a:lnTo>
                  <a:lnTo>
                    <a:pt x="15930" y="14703"/>
                  </a:lnTo>
                  <a:lnTo>
                    <a:pt x="15912" y="14793"/>
                  </a:lnTo>
                  <a:lnTo>
                    <a:pt x="15875" y="14866"/>
                  </a:lnTo>
                  <a:lnTo>
                    <a:pt x="15839" y="14920"/>
                  </a:lnTo>
                  <a:lnTo>
                    <a:pt x="15785" y="14938"/>
                  </a:lnTo>
                  <a:lnTo>
                    <a:pt x="15731" y="14974"/>
                  </a:lnTo>
                  <a:lnTo>
                    <a:pt x="15569" y="14974"/>
                  </a:lnTo>
                  <a:lnTo>
                    <a:pt x="15442" y="14938"/>
                  </a:lnTo>
                  <a:lnTo>
                    <a:pt x="15298" y="14866"/>
                  </a:lnTo>
                  <a:lnTo>
                    <a:pt x="15172" y="14775"/>
                  </a:lnTo>
                  <a:lnTo>
                    <a:pt x="15028" y="14667"/>
                  </a:lnTo>
                  <a:lnTo>
                    <a:pt x="14901" y="14541"/>
                  </a:lnTo>
                  <a:lnTo>
                    <a:pt x="14649" y="14270"/>
                  </a:lnTo>
                  <a:lnTo>
                    <a:pt x="14432" y="14036"/>
                  </a:lnTo>
                  <a:lnTo>
                    <a:pt x="14234" y="13783"/>
                  </a:lnTo>
                  <a:lnTo>
                    <a:pt x="14306" y="14090"/>
                  </a:lnTo>
                  <a:lnTo>
                    <a:pt x="14378" y="14397"/>
                  </a:lnTo>
                  <a:lnTo>
                    <a:pt x="14414" y="14757"/>
                  </a:lnTo>
                  <a:lnTo>
                    <a:pt x="14414" y="14938"/>
                  </a:lnTo>
                  <a:lnTo>
                    <a:pt x="14414" y="15118"/>
                  </a:lnTo>
                  <a:lnTo>
                    <a:pt x="14378" y="15299"/>
                  </a:lnTo>
                  <a:lnTo>
                    <a:pt x="14324" y="15443"/>
                  </a:lnTo>
                  <a:lnTo>
                    <a:pt x="14252" y="15569"/>
                  </a:lnTo>
                  <a:lnTo>
                    <a:pt x="14162" y="15677"/>
                  </a:lnTo>
                  <a:lnTo>
                    <a:pt x="14090" y="15732"/>
                  </a:lnTo>
                  <a:lnTo>
                    <a:pt x="14017" y="15768"/>
                  </a:lnTo>
                  <a:lnTo>
                    <a:pt x="13945" y="15786"/>
                  </a:lnTo>
                  <a:lnTo>
                    <a:pt x="13855" y="15804"/>
                  </a:lnTo>
                  <a:lnTo>
                    <a:pt x="13783" y="15786"/>
                  </a:lnTo>
                  <a:lnTo>
                    <a:pt x="13693" y="15768"/>
                  </a:lnTo>
                  <a:lnTo>
                    <a:pt x="13620" y="15695"/>
                  </a:lnTo>
                  <a:lnTo>
                    <a:pt x="13548" y="15623"/>
                  </a:lnTo>
                  <a:lnTo>
                    <a:pt x="13494" y="15533"/>
                  </a:lnTo>
                  <a:lnTo>
                    <a:pt x="13422" y="15407"/>
                  </a:lnTo>
                  <a:lnTo>
                    <a:pt x="13314" y="15118"/>
                  </a:lnTo>
                  <a:lnTo>
                    <a:pt x="13206" y="14757"/>
                  </a:lnTo>
                  <a:lnTo>
                    <a:pt x="13115" y="14361"/>
                  </a:lnTo>
                  <a:lnTo>
                    <a:pt x="13025" y="13928"/>
                  </a:lnTo>
                  <a:lnTo>
                    <a:pt x="12953" y="13477"/>
                  </a:lnTo>
                  <a:lnTo>
                    <a:pt x="12845" y="12557"/>
                  </a:lnTo>
                  <a:lnTo>
                    <a:pt x="12773" y="11673"/>
                  </a:lnTo>
                  <a:lnTo>
                    <a:pt x="12737" y="10969"/>
                  </a:lnTo>
                  <a:lnTo>
                    <a:pt x="12700" y="10536"/>
                  </a:lnTo>
                  <a:lnTo>
                    <a:pt x="12700" y="10969"/>
                  </a:lnTo>
                  <a:lnTo>
                    <a:pt x="12682" y="11655"/>
                  </a:lnTo>
                  <a:lnTo>
                    <a:pt x="12628" y="12502"/>
                  </a:lnTo>
                  <a:lnTo>
                    <a:pt x="12556" y="13404"/>
                  </a:lnTo>
                  <a:lnTo>
                    <a:pt x="12502" y="13855"/>
                  </a:lnTo>
                  <a:lnTo>
                    <a:pt x="12448" y="14288"/>
                  </a:lnTo>
                  <a:lnTo>
                    <a:pt x="12376" y="14685"/>
                  </a:lnTo>
                  <a:lnTo>
                    <a:pt x="12286" y="15046"/>
                  </a:lnTo>
                  <a:lnTo>
                    <a:pt x="12195" y="15335"/>
                  </a:lnTo>
                  <a:lnTo>
                    <a:pt x="12141" y="15461"/>
                  </a:lnTo>
                  <a:lnTo>
                    <a:pt x="12069" y="15569"/>
                  </a:lnTo>
                  <a:lnTo>
                    <a:pt x="12015" y="15659"/>
                  </a:lnTo>
                  <a:lnTo>
                    <a:pt x="11943" y="15732"/>
                  </a:lnTo>
                  <a:lnTo>
                    <a:pt x="11871" y="15786"/>
                  </a:lnTo>
                  <a:lnTo>
                    <a:pt x="11798" y="15804"/>
                  </a:lnTo>
                  <a:lnTo>
                    <a:pt x="11690" y="15804"/>
                  </a:lnTo>
                  <a:lnTo>
                    <a:pt x="11636" y="15786"/>
                  </a:lnTo>
                  <a:lnTo>
                    <a:pt x="11582" y="15750"/>
                  </a:lnTo>
                  <a:lnTo>
                    <a:pt x="11510" y="15677"/>
                  </a:lnTo>
                  <a:lnTo>
                    <a:pt x="11456" y="15551"/>
                  </a:lnTo>
                  <a:lnTo>
                    <a:pt x="11402" y="15425"/>
                  </a:lnTo>
                  <a:lnTo>
                    <a:pt x="11384" y="15262"/>
                  </a:lnTo>
                  <a:lnTo>
                    <a:pt x="11347" y="15100"/>
                  </a:lnTo>
                  <a:lnTo>
                    <a:pt x="11347" y="14920"/>
                  </a:lnTo>
                  <a:lnTo>
                    <a:pt x="11347" y="14559"/>
                  </a:lnTo>
                  <a:lnTo>
                    <a:pt x="11366" y="14234"/>
                  </a:lnTo>
                  <a:lnTo>
                    <a:pt x="11402" y="13891"/>
                  </a:lnTo>
                  <a:lnTo>
                    <a:pt x="11402" y="13891"/>
                  </a:lnTo>
                  <a:lnTo>
                    <a:pt x="11221" y="14180"/>
                  </a:lnTo>
                  <a:lnTo>
                    <a:pt x="11041" y="14451"/>
                  </a:lnTo>
                  <a:lnTo>
                    <a:pt x="10824" y="14721"/>
                  </a:lnTo>
                  <a:lnTo>
                    <a:pt x="10698" y="14848"/>
                  </a:lnTo>
                  <a:lnTo>
                    <a:pt x="10572" y="14956"/>
                  </a:lnTo>
                  <a:lnTo>
                    <a:pt x="10427" y="15064"/>
                  </a:lnTo>
                  <a:lnTo>
                    <a:pt x="10283" y="15136"/>
                  </a:lnTo>
                  <a:lnTo>
                    <a:pt x="10139" y="15172"/>
                  </a:lnTo>
                  <a:lnTo>
                    <a:pt x="9994" y="15172"/>
                  </a:lnTo>
                  <a:lnTo>
                    <a:pt x="9940" y="15154"/>
                  </a:lnTo>
                  <a:lnTo>
                    <a:pt x="9868" y="15136"/>
                  </a:lnTo>
                  <a:lnTo>
                    <a:pt x="9796" y="15100"/>
                  </a:lnTo>
                  <a:lnTo>
                    <a:pt x="9724" y="15046"/>
                  </a:lnTo>
                  <a:lnTo>
                    <a:pt x="9670" y="14974"/>
                  </a:lnTo>
                  <a:lnTo>
                    <a:pt x="9634" y="14902"/>
                  </a:lnTo>
                  <a:lnTo>
                    <a:pt x="9616" y="14811"/>
                  </a:lnTo>
                  <a:lnTo>
                    <a:pt x="9634" y="14703"/>
                  </a:lnTo>
                  <a:lnTo>
                    <a:pt x="9652" y="14577"/>
                  </a:lnTo>
                  <a:lnTo>
                    <a:pt x="9688" y="14451"/>
                  </a:lnTo>
                  <a:lnTo>
                    <a:pt x="9814" y="14162"/>
                  </a:lnTo>
                  <a:lnTo>
                    <a:pt x="9994" y="13837"/>
                  </a:lnTo>
                  <a:lnTo>
                    <a:pt x="10211" y="13477"/>
                  </a:lnTo>
                  <a:lnTo>
                    <a:pt x="10464" y="13116"/>
                  </a:lnTo>
                  <a:lnTo>
                    <a:pt x="10734" y="12737"/>
                  </a:lnTo>
                  <a:lnTo>
                    <a:pt x="11329" y="11997"/>
                  </a:lnTo>
                  <a:lnTo>
                    <a:pt x="11889" y="11330"/>
                  </a:lnTo>
                  <a:lnTo>
                    <a:pt x="12358" y="10807"/>
                  </a:lnTo>
                  <a:lnTo>
                    <a:pt x="12646" y="10482"/>
                  </a:lnTo>
                  <a:lnTo>
                    <a:pt x="11835" y="11258"/>
                  </a:lnTo>
                  <a:lnTo>
                    <a:pt x="11221" y="11817"/>
                  </a:lnTo>
                  <a:lnTo>
                    <a:pt x="10518" y="12412"/>
                  </a:lnTo>
                  <a:lnTo>
                    <a:pt x="10157" y="12701"/>
                  </a:lnTo>
                  <a:lnTo>
                    <a:pt x="9814" y="12953"/>
                  </a:lnTo>
                  <a:lnTo>
                    <a:pt x="9471" y="13188"/>
                  </a:lnTo>
                  <a:lnTo>
                    <a:pt x="9147" y="13386"/>
                  </a:lnTo>
                  <a:lnTo>
                    <a:pt x="8876" y="13531"/>
                  </a:lnTo>
                  <a:lnTo>
                    <a:pt x="8732" y="13585"/>
                  </a:lnTo>
                  <a:lnTo>
                    <a:pt x="8623" y="13621"/>
                  </a:lnTo>
                  <a:lnTo>
                    <a:pt x="8515" y="13639"/>
                  </a:lnTo>
                  <a:lnTo>
                    <a:pt x="8407" y="13639"/>
                  </a:lnTo>
                  <a:lnTo>
                    <a:pt x="8335" y="13621"/>
                  </a:lnTo>
                  <a:lnTo>
                    <a:pt x="8263" y="13585"/>
                  </a:lnTo>
                  <a:lnTo>
                    <a:pt x="8209" y="13549"/>
                  </a:lnTo>
                  <a:lnTo>
                    <a:pt x="8172" y="13513"/>
                  </a:lnTo>
                  <a:lnTo>
                    <a:pt x="8154" y="13459"/>
                  </a:lnTo>
                  <a:lnTo>
                    <a:pt x="8136" y="13404"/>
                  </a:lnTo>
                  <a:lnTo>
                    <a:pt x="8154" y="13278"/>
                  </a:lnTo>
                  <a:lnTo>
                    <a:pt x="8191" y="13152"/>
                  </a:lnTo>
                  <a:lnTo>
                    <a:pt x="8263" y="13026"/>
                  </a:lnTo>
                  <a:lnTo>
                    <a:pt x="8353" y="12881"/>
                  </a:lnTo>
                  <a:lnTo>
                    <a:pt x="8461" y="12755"/>
                  </a:lnTo>
                  <a:lnTo>
                    <a:pt x="8587" y="12611"/>
                  </a:lnTo>
                  <a:lnTo>
                    <a:pt x="8858" y="12358"/>
                  </a:lnTo>
                  <a:lnTo>
                    <a:pt x="9093" y="12142"/>
                  </a:lnTo>
                  <a:lnTo>
                    <a:pt x="9345" y="11943"/>
                  </a:lnTo>
                  <a:lnTo>
                    <a:pt x="9038" y="12033"/>
                  </a:lnTo>
                  <a:lnTo>
                    <a:pt x="8732" y="12087"/>
                  </a:lnTo>
                  <a:lnTo>
                    <a:pt x="8371" y="12124"/>
                  </a:lnTo>
                  <a:lnTo>
                    <a:pt x="8191" y="12142"/>
                  </a:lnTo>
                  <a:lnTo>
                    <a:pt x="8010" y="12124"/>
                  </a:lnTo>
                  <a:lnTo>
                    <a:pt x="7830" y="12087"/>
                  </a:lnTo>
                  <a:lnTo>
                    <a:pt x="7685" y="12051"/>
                  </a:lnTo>
                  <a:lnTo>
                    <a:pt x="7541" y="11979"/>
                  </a:lnTo>
                  <a:lnTo>
                    <a:pt x="7433" y="11871"/>
                  </a:lnTo>
                  <a:lnTo>
                    <a:pt x="7397" y="11817"/>
                  </a:lnTo>
                  <a:lnTo>
                    <a:pt x="7361" y="11745"/>
                  </a:lnTo>
                  <a:lnTo>
                    <a:pt x="7343" y="11673"/>
                  </a:lnTo>
                  <a:lnTo>
                    <a:pt x="7325" y="11582"/>
                  </a:lnTo>
                  <a:lnTo>
                    <a:pt x="7343" y="11492"/>
                  </a:lnTo>
                  <a:lnTo>
                    <a:pt x="7361" y="11420"/>
                  </a:lnTo>
                  <a:lnTo>
                    <a:pt x="7415" y="11348"/>
                  </a:lnTo>
                  <a:lnTo>
                    <a:pt x="7505" y="11276"/>
                  </a:lnTo>
                  <a:lnTo>
                    <a:pt x="7595" y="11204"/>
                  </a:lnTo>
                  <a:lnTo>
                    <a:pt x="7721" y="11149"/>
                  </a:lnTo>
                  <a:lnTo>
                    <a:pt x="8010" y="11023"/>
                  </a:lnTo>
                  <a:lnTo>
                    <a:pt x="8371" y="10915"/>
                  </a:lnTo>
                  <a:lnTo>
                    <a:pt x="8768" y="10825"/>
                  </a:lnTo>
                  <a:lnTo>
                    <a:pt x="9201" y="10753"/>
                  </a:lnTo>
                  <a:lnTo>
                    <a:pt x="9652" y="10680"/>
                  </a:lnTo>
                  <a:lnTo>
                    <a:pt x="10572" y="10572"/>
                  </a:lnTo>
                  <a:lnTo>
                    <a:pt x="11438" y="10500"/>
                  </a:lnTo>
                  <a:lnTo>
                    <a:pt x="12159" y="10446"/>
                  </a:lnTo>
                  <a:lnTo>
                    <a:pt x="12592" y="10428"/>
                  </a:lnTo>
                  <a:lnTo>
                    <a:pt x="12159" y="10410"/>
                  </a:lnTo>
                  <a:lnTo>
                    <a:pt x="11474" y="10392"/>
                  </a:lnTo>
                  <a:lnTo>
                    <a:pt x="10626" y="10356"/>
                  </a:lnTo>
                  <a:lnTo>
                    <a:pt x="9724" y="10284"/>
                  </a:lnTo>
                  <a:lnTo>
                    <a:pt x="9273" y="10229"/>
                  </a:lnTo>
                  <a:lnTo>
                    <a:pt x="8840" y="10175"/>
                  </a:lnTo>
                  <a:lnTo>
                    <a:pt x="8443" y="10103"/>
                  </a:lnTo>
                  <a:lnTo>
                    <a:pt x="8082" y="10013"/>
                  </a:lnTo>
                  <a:lnTo>
                    <a:pt x="7794" y="9905"/>
                  </a:lnTo>
                  <a:lnTo>
                    <a:pt x="7649" y="9851"/>
                  </a:lnTo>
                  <a:lnTo>
                    <a:pt x="7541" y="9796"/>
                  </a:lnTo>
                  <a:lnTo>
                    <a:pt x="7451" y="9724"/>
                  </a:lnTo>
                  <a:lnTo>
                    <a:pt x="7397" y="9670"/>
                  </a:lnTo>
                  <a:lnTo>
                    <a:pt x="7343" y="9598"/>
                  </a:lnTo>
                  <a:lnTo>
                    <a:pt x="7325" y="9526"/>
                  </a:lnTo>
                  <a:lnTo>
                    <a:pt x="7325" y="9454"/>
                  </a:lnTo>
                  <a:lnTo>
                    <a:pt x="7325" y="9400"/>
                  </a:lnTo>
                  <a:lnTo>
                    <a:pt x="7343" y="9345"/>
                  </a:lnTo>
                  <a:lnTo>
                    <a:pt x="7379" y="9309"/>
                  </a:lnTo>
                  <a:lnTo>
                    <a:pt x="7451" y="9237"/>
                  </a:lnTo>
                  <a:lnTo>
                    <a:pt x="7559" y="9165"/>
                  </a:lnTo>
                  <a:lnTo>
                    <a:pt x="7703" y="9129"/>
                  </a:lnTo>
                  <a:lnTo>
                    <a:pt x="7866" y="9093"/>
                  </a:lnTo>
                  <a:lnTo>
                    <a:pt x="8028" y="9075"/>
                  </a:lnTo>
                  <a:lnTo>
                    <a:pt x="8209" y="9057"/>
                  </a:lnTo>
                  <a:lnTo>
                    <a:pt x="8569" y="9057"/>
                  </a:lnTo>
                  <a:lnTo>
                    <a:pt x="8894" y="9093"/>
                  </a:lnTo>
                  <a:lnTo>
                    <a:pt x="9237" y="9129"/>
                  </a:lnTo>
                  <a:lnTo>
                    <a:pt x="8948" y="8949"/>
                  </a:lnTo>
                  <a:lnTo>
                    <a:pt x="8678" y="8768"/>
                  </a:lnTo>
                  <a:lnTo>
                    <a:pt x="8407" y="8534"/>
                  </a:lnTo>
                  <a:lnTo>
                    <a:pt x="8281" y="8425"/>
                  </a:lnTo>
                  <a:lnTo>
                    <a:pt x="8154" y="8281"/>
                  </a:lnTo>
                  <a:lnTo>
                    <a:pt x="8064" y="8155"/>
                  </a:lnTo>
                  <a:lnTo>
                    <a:pt x="7992" y="8011"/>
                  </a:lnTo>
                  <a:lnTo>
                    <a:pt x="7956" y="7866"/>
                  </a:lnTo>
                  <a:lnTo>
                    <a:pt x="7956" y="7722"/>
                  </a:lnTo>
                  <a:lnTo>
                    <a:pt x="7974" y="7650"/>
                  </a:lnTo>
                  <a:lnTo>
                    <a:pt x="7992" y="7578"/>
                  </a:lnTo>
                  <a:lnTo>
                    <a:pt x="8028" y="7505"/>
                  </a:lnTo>
                  <a:lnTo>
                    <a:pt x="8082" y="7433"/>
                  </a:lnTo>
                  <a:lnTo>
                    <a:pt x="8154" y="7379"/>
                  </a:lnTo>
                  <a:lnTo>
                    <a:pt x="8227" y="7361"/>
                  </a:lnTo>
                  <a:lnTo>
                    <a:pt x="8317" y="7343"/>
                  </a:lnTo>
                  <a:lnTo>
                    <a:pt x="8425" y="7343"/>
                  </a:lnTo>
                  <a:lnTo>
                    <a:pt x="8551" y="7379"/>
                  </a:lnTo>
                  <a:lnTo>
                    <a:pt x="8678" y="7415"/>
                  </a:lnTo>
                  <a:lnTo>
                    <a:pt x="8966" y="7541"/>
                  </a:lnTo>
                  <a:lnTo>
                    <a:pt x="9291" y="7722"/>
                  </a:lnTo>
                  <a:lnTo>
                    <a:pt x="9652" y="7938"/>
                  </a:lnTo>
                  <a:lnTo>
                    <a:pt x="10013" y="8191"/>
                  </a:lnTo>
                  <a:lnTo>
                    <a:pt x="10391" y="8461"/>
                  </a:lnTo>
                  <a:lnTo>
                    <a:pt x="11131" y="9039"/>
                  </a:lnTo>
                  <a:lnTo>
                    <a:pt x="11798" y="9598"/>
                  </a:lnTo>
                  <a:lnTo>
                    <a:pt x="12322" y="10067"/>
                  </a:lnTo>
                  <a:lnTo>
                    <a:pt x="12646" y="10356"/>
                  </a:lnTo>
                  <a:lnTo>
                    <a:pt x="12358" y="10067"/>
                  </a:lnTo>
                  <a:lnTo>
                    <a:pt x="11889" y="9562"/>
                  </a:lnTo>
                  <a:lnTo>
                    <a:pt x="11311" y="8931"/>
                  </a:lnTo>
                  <a:lnTo>
                    <a:pt x="10716" y="8245"/>
                  </a:lnTo>
                  <a:lnTo>
                    <a:pt x="10427" y="7884"/>
                  </a:lnTo>
                  <a:lnTo>
                    <a:pt x="10175" y="7523"/>
                  </a:lnTo>
                  <a:lnTo>
                    <a:pt x="9940" y="7199"/>
                  </a:lnTo>
                  <a:lnTo>
                    <a:pt x="9742" y="6874"/>
                  </a:lnTo>
                  <a:lnTo>
                    <a:pt x="9598" y="6585"/>
                  </a:lnTo>
                  <a:lnTo>
                    <a:pt x="9543" y="6459"/>
                  </a:lnTo>
                  <a:lnTo>
                    <a:pt x="9507" y="6333"/>
                  </a:lnTo>
                  <a:lnTo>
                    <a:pt x="9489" y="6225"/>
                  </a:lnTo>
                  <a:lnTo>
                    <a:pt x="9471" y="6134"/>
                  </a:lnTo>
                  <a:lnTo>
                    <a:pt x="9489" y="6044"/>
                  </a:lnTo>
                  <a:lnTo>
                    <a:pt x="9525" y="5972"/>
                  </a:lnTo>
                  <a:lnTo>
                    <a:pt x="9580" y="5936"/>
                  </a:lnTo>
                  <a:lnTo>
                    <a:pt x="9616" y="5900"/>
                  </a:lnTo>
                  <a:lnTo>
                    <a:pt x="9670" y="5882"/>
                  </a:lnTo>
                  <a:lnTo>
                    <a:pt x="9724" y="5864"/>
                  </a:lnTo>
                  <a:lnTo>
                    <a:pt x="9850" y="5864"/>
                  </a:lnTo>
                  <a:lnTo>
                    <a:pt x="9976" y="5918"/>
                  </a:lnTo>
                  <a:lnTo>
                    <a:pt x="10103" y="5972"/>
                  </a:lnTo>
                  <a:lnTo>
                    <a:pt x="10247" y="6080"/>
                  </a:lnTo>
                  <a:lnTo>
                    <a:pt x="10373" y="6188"/>
                  </a:lnTo>
                  <a:lnTo>
                    <a:pt x="10518" y="6315"/>
                  </a:lnTo>
                  <a:lnTo>
                    <a:pt x="10770" y="6567"/>
                  </a:lnTo>
                  <a:lnTo>
                    <a:pt x="10969" y="6802"/>
                  </a:lnTo>
                  <a:lnTo>
                    <a:pt x="11167" y="7054"/>
                  </a:lnTo>
                  <a:lnTo>
                    <a:pt x="11095" y="6748"/>
                  </a:lnTo>
                  <a:lnTo>
                    <a:pt x="11041" y="6441"/>
                  </a:lnTo>
                  <a:lnTo>
                    <a:pt x="10987" y="6080"/>
                  </a:lnTo>
                  <a:lnTo>
                    <a:pt x="10987" y="5900"/>
                  </a:lnTo>
                  <a:lnTo>
                    <a:pt x="11005" y="5719"/>
                  </a:lnTo>
                  <a:lnTo>
                    <a:pt x="11023" y="5557"/>
                  </a:lnTo>
                  <a:lnTo>
                    <a:pt x="11077" y="5395"/>
                  </a:lnTo>
                  <a:lnTo>
                    <a:pt x="11149" y="5268"/>
                  </a:lnTo>
                  <a:lnTo>
                    <a:pt x="11257" y="5160"/>
                  </a:lnTo>
                  <a:lnTo>
                    <a:pt x="11311" y="5124"/>
                  </a:lnTo>
                  <a:lnTo>
                    <a:pt x="11384" y="5088"/>
                  </a:lnTo>
                  <a:lnTo>
                    <a:pt x="11456" y="5052"/>
                  </a:lnTo>
                  <a:lnTo>
                    <a:pt x="11636" y="5052"/>
                  </a:lnTo>
                  <a:lnTo>
                    <a:pt x="11708" y="5088"/>
                  </a:lnTo>
                  <a:lnTo>
                    <a:pt x="11780" y="5142"/>
                  </a:lnTo>
                  <a:lnTo>
                    <a:pt x="11853" y="5214"/>
                  </a:lnTo>
                  <a:lnTo>
                    <a:pt x="11925" y="5323"/>
                  </a:lnTo>
                  <a:lnTo>
                    <a:pt x="11979" y="5431"/>
                  </a:lnTo>
                  <a:lnTo>
                    <a:pt x="12105" y="5737"/>
                  </a:lnTo>
                  <a:lnTo>
                    <a:pt x="12213" y="6080"/>
                  </a:lnTo>
                  <a:lnTo>
                    <a:pt x="12304" y="6477"/>
                  </a:lnTo>
                  <a:lnTo>
                    <a:pt x="12376" y="6910"/>
                  </a:lnTo>
                  <a:lnTo>
                    <a:pt x="12448" y="7361"/>
                  </a:lnTo>
                  <a:lnTo>
                    <a:pt x="12556" y="8299"/>
                  </a:lnTo>
                  <a:lnTo>
                    <a:pt x="12628" y="9165"/>
                  </a:lnTo>
                  <a:lnTo>
                    <a:pt x="12682" y="9869"/>
                  </a:lnTo>
                  <a:lnTo>
                    <a:pt x="12700" y="10320"/>
                  </a:lnTo>
                  <a:lnTo>
                    <a:pt x="12700" y="9887"/>
                  </a:lnTo>
                  <a:lnTo>
                    <a:pt x="12737" y="9183"/>
                  </a:lnTo>
                  <a:lnTo>
                    <a:pt x="12773" y="8353"/>
                  </a:lnTo>
                  <a:lnTo>
                    <a:pt x="12845" y="7433"/>
                  </a:lnTo>
                  <a:lnTo>
                    <a:pt x="12899" y="6982"/>
                  </a:lnTo>
                  <a:lnTo>
                    <a:pt x="12953" y="6567"/>
                  </a:lnTo>
                  <a:lnTo>
                    <a:pt x="13025" y="6170"/>
                  </a:lnTo>
                  <a:lnTo>
                    <a:pt x="13115" y="5810"/>
                  </a:lnTo>
                  <a:lnTo>
                    <a:pt x="13224" y="5503"/>
                  </a:lnTo>
                  <a:lnTo>
                    <a:pt x="13278" y="5377"/>
                  </a:lnTo>
                  <a:lnTo>
                    <a:pt x="13332" y="5268"/>
                  </a:lnTo>
                  <a:lnTo>
                    <a:pt x="13386" y="5178"/>
                  </a:lnTo>
                  <a:lnTo>
                    <a:pt x="13458" y="5106"/>
                  </a:lnTo>
                  <a:lnTo>
                    <a:pt x="13530" y="5052"/>
                  </a:lnTo>
                  <a:lnTo>
                    <a:pt x="13602" y="5034"/>
                  </a:lnTo>
                  <a:close/>
                  <a:moveTo>
                    <a:pt x="22388" y="15461"/>
                  </a:moveTo>
                  <a:lnTo>
                    <a:pt x="22694" y="15479"/>
                  </a:lnTo>
                  <a:lnTo>
                    <a:pt x="23001" y="15515"/>
                  </a:lnTo>
                  <a:lnTo>
                    <a:pt x="23615" y="15605"/>
                  </a:lnTo>
                  <a:lnTo>
                    <a:pt x="24156" y="15713"/>
                  </a:lnTo>
                  <a:lnTo>
                    <a:pt x="24679" y="15822"/>
                  </a:lnTo>
                  <a:lnTo>
                    <a:pt x="24156" y="15948"/>
                  </a:lnTo>
                  <a:lnTo>
                    <a:pt x="23615" y="16056"/>
                  </a:lnTo>
                  <a:lnTo>
                    <a:pt x="23001" y="16146"/>
                  </a:lnTo>
                  <a:lnTo>
                    <a:pt x="22694" y="16183"/>
                  </a:lnTo>
                  <a:lnTo>
                    <a:pt x="22388" y="16201"/>
                  </a:lnTo>
                  <a:lnTo>
                    <a:pt x="22099" y="16201"/>
                  </a:lnTo>
                  <a:lnTo>
                    <a:pt x="21847" y="16183"/>
                  </a:lnTo>
                  <a:lnTo>
                    <a:pt x="21630" y="16146"/>
                  </a:lnTo>
                  <a:lnTo>
                    <a:pt x="21540" y="16110"/>
                  </a:lnTo>
                  <a:lnTo>
                    <a:pt x="21468" y="16074"/>
                  </a:lnTo>
                  <a:lnTo>
                    <a:pt x="21414" y="16020"/>
                  </a:lnTo>
                  <a:lnTo>
                    <a:pt x="21360" y="15966"/>
                  </a:lnTo>
                  <a:lnTo>
                    <a:pt x="21342" y="15894"/>
                  </a:lnTo>
                  <a:lnTo>
                    <a:pt x="21323" y="15822"/>
                  </a:lnTo>
                  <a:lnTo>
                    <a:pt x="21342" y="15750"/>
                  </a:lnTo>
                  <a:lnTo>
                    <a:pt x="21360" y="15695"/>
                  </a:lnTo>
                  <a:lnTo>
                    <a:pt x="21414" y="15641"/>
                  </a:lnTo>
                  <a:lnTo>
                    <a:pt x="21468" y="15587"/>
                  </a:lnTo>
                  <a:lnTo>
                    <a:pt x="21540" y="15551"/>
                  </a:lnTo>
                  <a:lnTo>
                    <a:pt x="21630" y="15515"/>
                  </a:lnTo>
                  <a:lnTo>
                    <a:pt x="21847" y="15479"/>
                  </a:lnTo>
                  <a:lnTo>
                    <a:pt x="22099" y="15461"/>
                  </a:lnTo>
                  <a:close/>
                  <a:moveTo>
                    <a:pt x="4114" y="16056"/>
                  </a:moveTo>
                  <a:lnTo>
                    <a:pt x="4186" y="16074"/>
                  </a:lnTo>
                  <a:lnTo>
                    <a:pt x="4258" y="16092"/>
                  </a:lnTo>
                  <a:lnTo>
                    <a:pt x="4312" y="16128"/>
                  </a:lnTo>
                  <a:lnTo>
                    <a:pt x="4366" y="16183"/>
                  </a:lnTo>
                  <a:lnTo>
                    <a:pt x="4402" y="16255"/>
                  </a:lnTo>
                  <a:lnTo>
                    <a:pt x="4438" y="16327"/>
                  </a:lnTo>
                  <a:lnTo>
                    <a:pt x="4456" y="16417"/>
                  </a:lnTo>
                  <a:lnTo>
                    <a:pt x="4456" y="16634"/>
                  </a:lnTo>
                  <a:lnTo>
                    <a:pt x="4438" y="16886"/>
                  </a:lnTo>
                  <a:lnTo>
                    <a:pt x="4384" y="17175"/>
                  </a:lnTo>
                  <a:lnTo>
                    <a:pt x="4330" y="17463"/>
                  </a:lnTo>
                  <a:lnTo>
                    <a:pt x="4240" y="17770"/>
                  </a:lnTo>
                  <a:lnTo>
                    <a:pt x="4059" y="18365"/>
                  </a:lnTo>
                  <a:lnTo>
                    <a:pt x="3879" y="18888"/>
                  </a:lnTo>
                  <a:lnTo>
                    <a:pt x="3681" y="19376"/>
                  </a:lnTo>
                  <a:lnTo>
                    <a:pt x="3644" y="18852"/>
                  </a:lnTo>
                  <a:lnTo>
                    <a:pt x="3626" y="18293"/>
                  </a:lnTo>
                  <a:lnTo>
                    <a:pt x="3626" y="17680"/>
                  </a:lnTo>
                  <a:lnTo>
                    <a:pt x="3644" y="17355"/>
                  </a:lnTo>
                  <a:lnTo>
                    <a:pt x="3663" y="17066"/>
                  </a:lnTo>
                  <a:lnTo>
                    <a:pt x="3717" y="16778"/>
                  </a:lnTo>
                  <a:lnTo>
                    <a:pt x="3771" y="16525"/>
                  </a:lnTo>
                  <a:lnTo>
                    <a:pt x="3843" y="16327"/>
                  </a:lnTo>
                  <a:lnTo>
                    <a:pt x="3879" y="16237"/>
                  </a:lnTo>
                  <a:lnTo>
                    <a:pt x="3933" y="16164"/>
                  </a:lnTo>
                  <a:lnTo>
                    <a:pt x="3987" y="16110"/>
                  </a:lnTo>
                  <a:lnTo>
                    <a:pt x="4041" y="16074"/>
                  </a:lnTo>
                  <a:lnTo>
                    <a:pt x="4114" y="16056"/>
                  </a:lnTo>
                  <a:close/>
                  <a:moveTo>
                    <a:pt x="7307" y="18546"/>
                  </a:moveTo>
                  <a:lnTo>
                    <a:pt x="7361" y="18564"/>
                  </a:lnTo>
                  <a:lnTo>
                    <a:pt x="7433" y="18582"/>
                  </a:lnTo>
                  <a:lnTo>
                    <a:pt x="7469" y="18618"/>
                  </a:lnTo>
                  <a:lnTo>
                    <a:pt x="7505" y="18672"/>
                  </a:lnTo>
                  <a:lnTo>
                    <a:pt x="7523" y="18744"/>
                  </a:lnTo>
                  <a:lnTo>
                    <a:pt x="7523" y="18816"/>
                  </a:lnTo>
                  <a:lnTo>
                    <a:pt x="7523" y="18888"/>
                  </a:lnTo>
                  <a:lnTo>
                    <a:pt x="7487" y="18943"/>
                  </a:lnTo>
                  <a:lnTo>
                    <a:pt x="7451" y="19015"/>
                  </a:lnTo>
                  <a:lnTo>
                    <a:pt x="7397" y="19069"/>
                  </a:lnTo>
                  <a:lnTo>
                    <a:pt x="7325" y="19123"/>
                  </a:lnTo>
                  <a:lnTo>
                    <a:pt x="7144" y="19231"/>
                  </a:lnTo>
                  <a:lnTo>
                    <a:pt x="6928" y="19321"/>
                  </a:lnTo>
                  <a:lnTo>
                    <a:pt x="6693" y="19412"/>
                  </a:lnTo>
                  <a:lnTo>
                    <a:pt x="6441" y="19484"/>
                  </a:lnTo>
                  <a:lnTo>
                    <a:pt x="6170" y="19538"/>
                  </a:lnTo>
                  <a:lnTo>
                    <a:pt x="5629" y="19646"/>
                  </a:lnTo>
                  <a:lnTo>
                    <a:pt x="5160" y="19700"/>
                  </a:lnTo>
                  <a:lnTo>
                    <a:pt x="4709" y="19754"/>
                  </a:lnTo>
                  <a:lnTo>
                    <a:pt x="4709" y="19754"/>
                  </a:lnTo>
                  <a:lnTo>
                    <a:pt x="5124" y="19484"/>
                  </a:lnTo>
                  <a:lnTo>
                    <a:pt x="5557" y="19213"/>
                  </a:lnTo>
                  <a:lnTo>
                    <a:pt x="6062" y="18943"/>
                  </a:lnTo>
                  <a:lnTo>
                    <a:pt x="6332" y="18816"/>
                  </a:lnTo>
                  <a:lnTo>
                    <a:pt x="6585" y="18708"/>
                  </a:lnTo>
                  <a:lnTo>
                    <a:pt x="6819" y="18618"/>
                  </a:lnTo>
                  <a:lnTo>
                    <a:pt x="7036" y="18564"/>
                  </a:lnTo>
                  <a:lnTo>
                    <a:pt x="7216" y="18546"/>
                  </a:lnTo>
                  <a:close/>
                  <a:moveTo>
                    <a:pt x="6134" y="16886"/>
                  </a:moveTo>
                  <a:lnTo>
                    <a:pt x="6224" y="16904"/>
                  </a:lnTo>
                  <a:lnTo>
                    <a:pt x="6296" y="16940"/>
                  </a:lnTo>
                  <a:lnTo>
                    <a:pt x="6368" y="16994"/>
                  </a:lnTo>
                  <a:lnTo>
                    <a:pt x="6405" y="17066"/>
                  </a:lnTo>
                  <a:lnTo>
                    <a:pt x="6423" y="17139"/>
                  </a:lnTo>
                  <a:lnTo>
                    <a:pt x="6423" y="17229"/>
                  </a:lnTo>
                  <a:lnTo>
                    <a:pt x="6405" y="17319"/>
                  </a:lnTo>
                  <a:lnTo>
                    <a:pt x="6368" y="17427"/>
                  </a:lnTo>
                  <a:lnTo>
                    <a:pt x="6260" y="17644"/>
                  </a:lnTo>
                  <a:lnTo>
                    <a:pt x="6098" y="17878"/>
                  </a:lnTo>
                  <a:lnTo>
                    <a:pt x="5881" y="18131"/>
                  </a:lnTo>
                  <a:lnTo>
                    <a:pt x="5647" y="18401"/>
                  </a:lnTo>
                  <a:lnTo>
                    <a:pt x="5376" y="18654"/>
                  </a:lnTo>
                  <a:lnTo>
                    <a:pt x="4853" y="19159"/>
                  </a:lnTo>
                  <a:lnTo>
                    <a:pt x="4366" y="19574"/>
                  </a:lnTo>
                  <a:lnTo>
                    <a:pt x="3861" y="19971"/>
                  </a:lnTo>
                  <a:lnTo>
                    <a:pt x="4132" y="19412"/>
                  </a:lnTo>
                  <a:lnTo>
                    <a:pt x="4420" y="18870"/>
                  </a:lnTo>
                  <a:lnTo>
                    <a:pt x="4781" y="18257"/>
                  </a:lnTo>
                  <a:lnTo>
                    <a:pt x="4979" y="17950"/>
                  </a:lnTo>
                  <a:lnTo>
                    <a:pt x="5178" y="17662"/>
                  </a:lnTo>
                  <a:lnTo>
                    <a:pt x="5376" y="17409"/>
                  </a:lnTo>
                  <a:lnTo>
                    <a:pt x="5575" y="17193"/>
                  </a:lnTo>
                  <a:lnTo>
                    <a:pt x="5773" y="17012"/>
                  </a:lnTo>
                  <a:lnTo>
                    <a:pt x="5863" y="16958"/>
                  </a:lnTo>
                  <a:lnTo>
                    <a:pt x="5954" y="16922"/>
                  </a:lnTo>
                  <a:lnTo>
                    <a:pt x="6044" y="16886"/>
                  </a:lnTo>
                  <a:close/>
                  <a:moveTo>
                    <a:pt x="22298" y="1"/>
                  </a:moveTo>
                  <a:lnTo>
                    <a:pt x="451" y="4006"/>
                  </a:lnTo>
                  <a:lnTo>
                    <a:pt x="0" y="4096"/>
                  </a:lnTo>
                  <a:lnTo>
                    <a:pt x="2995" y="21216"/>
                  </a:lnTo>
                  <a:lnTo>
                    <a:pt x="25761" y="16796"/>
                  </a:lnTo>
                  <a:lnTo>
                    <a:pt x="26194" y="16706"/>
                  </a:lnTo>
                  <a:lnTo>
                    <a:pt x="22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9"/>
            <p:cNvSpPr/>
            <p:nvPr/>
          </p:nvSpPr>
          <p:spPr>
            <a:xfrm>
              <a:off x="2572076" y="-2571850"/>
              <a:ext cx="3061968" cy="831091"/>
            </a:xfrm>
            <a:custGeom>
              <a:rect b="b" l="l" r="r" t="t"/>
              <a:pathLst>
                <a:path extrusionOk="0" h="31445" w="115852">
                  <a:moveTo>
                    <a:pt x="115761" y="1"/>
                  </a:moveTo>
                  <a:lnTo>
                    <a:pt x="115725" y="19"/>
                  </a:lnTo>
                  <a:lnTo>
                    <a:pt x="113957" y="795"/>
                  </a:lnTo>
                  <a:lnTo>
                    <a:pt x="112135" y="1552"/>
                  </a:lnTo>
                  <a:lnTo>
                    <a:pt x="110259" y="2328"/>
                  </a:lnTo>
                  <a:lnTo>
                    <a:pt x="108329" y="3104"/>
                  </a:lnTo>
                  <a:lnTo>
                    <a:pt x="106344" y="3861"/>
                  </a:lnTo>
                  <a:lnTo>
                    <a:pt x="104306" y="4619"/>
                  </a:lnTo>
                  <a:lnTo>
                    <a:pt x="102231" y="5377"/>
                  </a:lnTo>
                  <a:lnTo>
                    <a:pt x="100121" y="6116"/>
                  </a:lnTo>
                  <a:lnTo>
                    <a:pt x="97974" y="6856"/>
                  </a:lnTo>
                  <a:lnTo>
                    <a:pt x="95773" y="7596"/>
                  </a:lnTo>
                  <a:lnTo>
                    <a:pt x="93554" y="8335"/>
                  </a:lnTo>
                  <a:lnTo>
                    <a:pt x="91299" y="9057"/>
                  </a:lnTo>
                  <a:lnTo>
                    <a:pt x="89008" y="9778"/>
                  </a:lnTo>
                  <a:lnTo>
                    <a:pt x="86717" y="10482"/>
                  </a:lnTo>
                  <a:lnTo>
                    <a:pt x="84372" y="11186"/>
                  </a:lnTo>
                  <a:lnTo>
                    <a:pt x="82027" y="11889"/>
                  </a:lnTo>
                  <a:lnTo>
                    <a:pt x="79664" y="12593"/>
                  </a:lnTo>
                  <a:lnTo>
                    <a:pt x="77282" y="13260"/>
                  </a:lnTo>
                  <a:lnTo>
                    <a:pt x="72484" y="14613"/>
                  </a:lnTo>
                  <a:lnTo>
                    <a:pt x="67667" y="15912"/>
                  </a:lnTo>
                  <a:lnTo>
                    <a:pt x="62851" y="17193"/>
                  </a:lnTo>
                  <a:lnTo>
                    <a:pt x="58052" y="18420"/>
                  </a:lnTo>
                  <a:lnTo>
                    <a:pt x="53308" y="19610"/>
                  </a:lnTo>
                  <a:lnTo>
                    <a:pt x="48617" y="20765"/>
                  </a:lnTo>
                  <a:lnTo>
                    <a:pt x="43999" y="21865"/>
                  </a:lnTo>
                  <a:lnTo>
                    <a:pt x="39507" y="22911"/>
                  </a:lnTo>
                  <a:lnTo>
                    <a:pt x="35141" y="23922"/>
                  </a:lnTo>
                  <a:lnTo>
                    <a:pt x="30938" y="24860"/>
                  </a:lnTo>
                  <a:lnTo>
                    <a:pt x="26897" y="25762"/>
                  </a:lnTo>
                  <a:lnTo>
                    <a:pt x="23055" y="26592"/>
                  </a:lnTo>
                  <a:lnTo>
                    <a:pt x="19429" y="27367"/>
                  </a:lnTo>
                  <a:lnTo>
                    <a:pt x="12935" y="28720"/>
                  </a:lnTo>
                  <a:lnTo>
                    <a:pt x="7559" y="29803"/>
                  </a:lnTo>
                  <a:lnTo>
                    <a:pt x="3518" y="30614"/>
                  </a:lnTo>
                  <a:lnTo>
                    <a:pt x="956" y="31101"/>
                  </a:lnTo>
                  <a:lnTo>
                    <a:pt x="289" y="31228"/>
                  </a:lnTo>
                  <a:lnTo>
                    <a:pt x="72" y="31282"/>
                  </a:lnTo>
                  <a:lnTo>
                    <a:pt x="36" y="31282"/>
                  </a:lnTo>
                  <a:lnTo>
                    <a:pt x="18" y="31318"/>
                  </a:lnTo>
                  <a:lnTo>
                    <a:pt x="0" y="31336"/>
                  </a:lnTo>
                  <a:lnTo>
                    <a:pt x="0" y="31372"/>
                  </a:lnTo>
                  <a:lnTo>
                    <a:pt x="18" y="31408"/>
                  </a:lnTo>
                  <a:lnTo>
                    <a:pt x="36" y="31426"/>
                  </a:lnTo>
                  <a:lnTo>
                    <a:pt x="54" y="31444"/>
                  </a:lnTo>
                  <a:lnTo>
                    <a:pt x="90" y="31444"/>
                  </a:lnTo>
                  <a:lnTo>
                    <a:pt x="3554" y="30777"/>
                  </a:lnTo>
                  <a:lnTo>
                    <a:pt x="7595" y="29965"/>
                  </a:lnTo>
                  <a:lnTo>
                    <a:pt x="12953" y="28883"/>
                  </a:lnTo>
                  <a:lnTo>
                    <a:pt x="19465" y="27530"/>
                  </a:lnTo>
                  <a:lnTo>
                    <a:pt x="23091" y="26754"/>
                  </a:lnTo>
                  <a:lnTo>
                    <a:pt x="26933" y="25924"/>
                  </a:lnTo>
                  <a:lnTo>
                    <a:pt x="30974" y="25022"/>
                  </a:lnTo>
                  <a:lnTo>
                    <a:pt x="35178" y="24084"/>
                  </a:lnTo>
                  <a:lnTo>
                    <a:pt x="39543" y="23074"/>
                  </a:lnTo>
                  <a:lnTo>
                    <a:pt x="44035" y="22027"/>
                  </a:lnTo>
                  <a:lnTo>
                    <a:pt x="48653" y="20927"/>
                  </a:lnTo>
                  <a:lnTo>
                    <a:pt x="53344" y="19773"/>
                  </a:lnTo>
                  <a:lnTo>
                    <a:pt x="58088" y="18582"/>
                  </a:lnTo>
                  <a:lnTo>
                    <a:pt x="62887" y="17355"/>
                  </a:lnTo>
                  <a:lnTo>
                    <a:pt x="67721" y="16074"/>
                  </a:lnTo>
                  <a:lnTo>
                    <a:pt x="72538" y="14775"/>
                  </a:lnTo>
                  <a:lnTo>
                    <a:pt x="77318" y="13423"/>
                  </a:lnTo>
                  <a:lnTo>
                    <a:pt x="79700" y="12737"/>
                  </a:lnTo>
                  <a:lnTo>
                    <a:pt x="82081" y="12051"/>
                  </a:lnTo>
                  <a:lnTo>
                    <a:pt x="84426" y="11348"/>
                  </a:lnTo>
                  <a:lnTo>
                    <a:pt x="86753" y="10644"/>
                  </a:lnTo>
                  <a:lnTo>
                    <a:pt x="89062" y="9941"/>
                  </a:lnTo>
                  <a:lnTo>
                    <a:pt x="91353" y="9219"/>
                  </a:lnTo>
                  <a:lnTo>
                    <a:pt x="93608" y="8480"/>
                  </a:lnTo>
                  <a:lnTo>
                    <a:pt x="95827" y="7758"/>
                  </a:lnTo>
                  <a:lnTo>
                    <a:pt x="98028" y="7018"/>
                  </a:lnTo>
                  <a:lnTo>
                    <a:pt x="100175" y="6279"/>
                  </a:lnTo>
                  <a:lnTo>
                    <a:pt x="102304" y="5521"/>
                  </a:lnTo>
                  <a:lnTo>
                    <a:pt x="104378" y="4763"/>
                  </a:lnTo>
                  <a:lnTo>
                    <a:pt x="106399" y="4006"/>
                  </a:lnTo>
                  <a:lnTo>
                    <a:pt x="108383" y="3248"/>
                  </a:lnTo>
                  <a:lnTo>
                    <a:pt x="110313" y="2490"/>
                  </a:lnTo>
                  <a:lnTo>
                    <a:pt x="112207" y="1715"/>
                  </a:lnTo>
                  <a:lnTo>
                    <a:pt x="114029" y="939"/>
                  </a:lnTo>
                  <a:lnTo>
                    <a:pt x="115797" y="163"/>
                  </a:lnTo>
                  <a:lnTo>
                    <a:pt x="115815" y="145"/>
                  </a:lnTo>
                  <a:lnTo>
                    <a:pt x="115833" y="109"/>
                  </a:lnTo>
                  <a:lnTo>
                    <a:pt x="115851" y="91"/>
                  </a:lnTo>
                  <a:lnTo>
                    <a:pt x="115833" y="55"/>
                  </a:lnTo>
                  <a:lnTo>
                    <a:pt x="115815" y="19"/>
                  </a:lnTo>
                  <a:lnTo>
                    <a:pt x="115797" y="1"/>
                  </a:lnTo>
                  <a:close/>
                </a:path>
              </a:pathLst>
            </a:custGeom>
            <a:solidFill>
              <a:schemeClr val="accent2"/>
            </a:solidFill>
            <a:ln cap="flat" cmpd="sng" w="19050">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9"/>
          <p:cNvGrpSpPr/>
          <p:nvPr/>
        </p:nvGrpSpPr>
        <p:grpSpPr>
          <a:xfrm>
            <a:off x="428838" y="1595811"/>
            <a:ext cx="568751" cy="584870"/>
            <a:chOff x="412650" y="501950"/>
            <a:chExt cx="860050" cy="884425"/>
          </a:xfrm>
        </p:grpSpPr>
        <p:sp>
          <p:nvSpPr>
            <p:cNvPr id="6244" name="Google Shape;6244;p9"/>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9"/>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9"/>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9"/>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9"/>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9"/>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9"/>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9"/>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9"/>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9"/>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9"/>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9"/>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9"/>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9"/>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8" name="Google Shape;6258;p9"/>
          <p:cNvGrpSpPr/>
          <p:nvPr/>
        </p:nvGrpSpPr>
        <p:grpSpPr>
          <a:xfrm>
            <a:off x="8222013" y="1561161"/>
            <a:ext cx="568751" cy="584870"/>
            <a:chOff x="412650" y="501950"/>
            <a:chExt cx="860050" cy="884425"/>
          </a:xfrm>
        </p:grpSpPr>
        <p:sp>
          <p:nvSpPr>
            <p:cNvPr id="6259" name="Google Shape;6259;p9"/>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9"/>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9"/>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9"/>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9"/>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9"/>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9"/>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9"/>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9"/>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9"/>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9"/>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9"/>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9"/>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9"/>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3" name="Google Shape;6273;p9"/>
          <p:cNvGrpSpPr/>
          <p:nvPr/>
        </p:nvGrpSpPr>
        <p:grpSpPr>
          <a:xfrm>
            <a:off x="4112200" y="-508450"/>
            <a:ext cx="919600" cy="919600"/>
            <a:chOff x="2904825" y="481650"/>
            <a:chExt cx="919600" cy="919600"/>
          </a:xfrm>
        </p:grpSpPr>
        <p:sp>
          <p:nvSpPr>
            <p:cNvPr id="6274" name="Google Shape;6274;p9"/>
            <p:cNvSpPr/>
            <p:nvPr/>
          </p:nvSpPr>
          <p:spPr>
            <a:xfrm>
              <a:off x="3335525" y="911900"/>
              <a:ext cx="58650" cy="58650"/>
            </a:xfrm>
            <a:custGeom>
              <a:rect b="b" l="l" r="r" t="t"/>
              <a:pathLst>
                <a:path extrusionOk="0" h="2346" w="2346">
                  <a:moveTo>
                    <a:pt x="1047" y="0"/>
                  </a:moveTo>
                  <a:lnTo>
                    <a:pt x="939" y="18"/>
                  </a:lnTo>
                  <a:lnTo>
                    <a:pt x="812" y="55"/>
                  </a:lnTo>
                  <a:lnTo>
                    <a:pt x="704" y="91"/>
                  </a:lnTo>
                  <a:lnTo>
                    <a:pt x="614" y="145"/>
                  </a:lnTo>
                  <a:lnTo>
                    <a:pt x="506" y="199"/>
                  </a:lnTo>
                  <a:lnTo>
                    <a:pt x="343" y="343"/>
                  </a:lnTo>
                  <a:lnTo>
                    <a:pt x="199" y="524"/>
                  </a:lnTo>
                  <a:lnTo>
                    <a:pt x="127" y="614"/>
                  </a:lnTo>
                  <a:lnTo>
                    <a:pt x="91" y="722"/>
                  </a:lnTo>
                  <a:lnTo>
                    <a:pt x="55" y="830"/>
                  </a:lnTo>
                  <a:lnTo>
                    <a:pt x="19" y="938"/>
                  </a:lnTo>
                  <a:lnTo>
                    <a:pt x="1" y="1065"/>
                  </a:lnTo>
                  <a:lnTo>
                    <a:pt x="1" y="1173"/>
                  </a:lnTo>
                  <a:lnTo>
                    <a:pt x="1" y="1299"/>
                  </a:lnTo>
                  <a:lnTo>
                    <a:pt x="19" y="1408"/>
                  </a:lnTo>
                  <a:lnTo>
                    <a:pt x="55" y="1534"/>
                  </a:lnTo>
                  <a:lnTo>
                    <a:pt x="91" y="1642"/>
                  </a:lnTo>
                  <a:lnTo>
                    <a:pt x="127" y="1732"/>
                  </a:lnTo>
                  <a:lnTo>
                    <a:pt x="199" y="1840"/>
                  </a:lnTo>
                  <a:lnTo>
                    <a:pt x="343" y="2003"/>
                  </a:lnTo>
                  <a:lnTo>
                    <a:pt x="506" y="2147"/>
                  </a:lnTo>
                  <a:lnTo>
                    <a:pt x="614" y="2219"/>
                  </a:lnTo>
                  <a:lnTo>
                    <a:pt x="704" y="2255"/>
                  </a:lnTo>
                  <a:lnTo>
                    <a:pt x="812" y="2291"/>
                  </a:lnTo>
                  <a:lnTo>
                    <a:pt x="939" y="2328"/>
                  </a:lnTo>
                  <a:lnTo>
                    <a:pt x="1047" y="2346"/>
                  </a:lnTo>
                  <a:lnTo>
                    <a:pt x="1282" y="2346"/>
                  </a:lnTo>
                  <a:lnTo>
                    <a:pt x="1408" y="2328"/>
                  </a:lnTo>
                  <a:lnTo>
                    <a:pt x="1516" y="2291"/>
                  </a:lnTo>
                  <a:lnTo>
                    <a:pt x="1624" y="2255"/>
                  </a:lnTo>
                  <a:lnTo>
                    <a:pt x="1732" y="2219"/>
                  </a:lnTo>
                  <a:lnTo>
                    <a:pt x="1823" y="2147"/>
                  </a:lnTo>
                  <a:lnTo>
                    <a:pt x="2003" y="2003"/>
                  </a:lnTo>
                  <a:lnTo>
                    <a:pt x="2147" y="1840"/>
                  </a:lnTo>
                  <a:lnTo>
                    <a:pt x="2202" y="1732"/>
                  </a:lnTo>
                  <a:lnTo>
                    <a:pt x="2256" y="1642"/>
                  </a:lnTo>
                  <a:lnTo>
                    <a:pt x="2292" y="1534"/>
                  </a:lnTo>
                  <a:lnTo>
                    <a:pt x="2310" y="1408"/>
                  </a:lnTo>
                  <a:lnTo>
                    <a:pt x="2328" y="1299"/>
                  </a:lnTo>
                  <a:lnTo>
                    <a:pt x="2346" y="1173"/>
                  </a:lnTo>
                  <a:lnTo>
                    <a:pt x="2328" y="1065"/>
                  </a:lnTo>
                  <a:lnTo>
                    <a:pt x="2310" y="938"/>
                  </a:lnTo>
                  <a:lnTo>
                    <a:pt x="2292" y="830"/>
                  </a:lnTo>
                  <a:lnTo>
                    <a:pt x="2256" y="722"/>
                  </a:lnTo>
                  <a:lnTo>
                    <a:pt x="2202" y="614"/>
                  </a:lnTo>
                  <a:lnTo>
                    <a:pt x="2147" y="524"/>
                  </a:lnTo>
                  <a:lnTo>
                    <a:pt x="2003" y="343"/>
                  </a:lnTo>
                  <a:lnTo>
                    <a:pt x="1823" y="199"/>
                  </a:lnTo>
                  <a:lnTo>
                    <a:pt x="1732" y="145"/>
                  </a:lnTo>
                  <a:lnTo>
                    <a:pt x="1624" y="91"/>
                  </a:lnTo>
                  <a:lnTo>
                    <a:pt x="1516" y="55"/>
                  </a:lnTo>
                  <a:lnTo>
                    <a:pt x="1408" y="18"/>
                  </a:lnTo>
                  <a:lnTo>
                    <a:pt x="12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9"/>
            <p:cNvSpPr/>
            <p:nvPr/>
          </p:nvSpPr>
          <p:spPr>
            <a:xfrm>
              <a:off x="3349050" y="631375"/>
              <a:ext cx="31600" cy="261150"/>
            </a:xfrm>
            <a:custGeom>
              <a:rect b="b" l="l" r="r" t="t"/>
              <a:pathLst>
                <a:path extrusionOk="0" h="10446" w="1264">
                  <a:moveTo>
                    <a:pt x="632" y="1"/>
                  </a:moveTo>
                  <a:lnTo>
                    <a:pt x="524" y="19"/>
                  </a:lnTo>
                  <a:lnTo>
                    <a:pt x="434" y="55"/>
                  </a:lnTo>
                  <a:lnTo>
                    <a:pt x="362" y="145"/>
                  </a:lnTo>
                  <a:lnTo>
                    <a:pt x="290" y="235"/>
                  </a:lnTo>
                  <a:lnTo>
                    <a:pt x="217" y="361"/>
                  </a:lnTo>
                  <a:lnTo>
                    <a:pt x="163" y="524"/>
                  </a:lnTo>
                  <a:lnTo>
                    <a:pt x="127" y="704"/>
                  </a:lnTo>
                  <a:lnTo>
                    <a:pt x="73" y="903"/>
                  </a:lnTo>
                  <a:lnTo>
                    <a:pt x="19" y="1390"/>
                  </a:lnTo>
                  <a:lnTo>
                    <a:pt x="1" y="1967"/>
                  </a:lnTo>
                  <a:lnTo>
                    <a:pt x="1" y="2616"/>
                  </a:lnTo>
                  <a:lnTo>
                    <a:pt x="37" y="3374"/>
                  </a:lnTo>
                  <a:lnTo>
                    <a:pt x="109" y="4438"/>
                  </a:lnTo>
                  <a:lnTo>
                    <a:pt x="181" y="5593"/>
                  </a:lnTo>
                  <a:lnTo>
                    <a:pt x="380" y="7902"/>
                  </a:lnTo>
                  <a:lnTo>
                    <a:pt x="632" y="10446"/>
                  </a:lnTo>
                  <a:lnTo>
                    <a:pt x="867" y="7902"/>
                  </a:lnTo>
                  <a:lnTo>
                    <a:pt x="1065" y="5593"/>
                  </a:lnTo>
                  <a:lnTo>
                    <a:pt x="1155" y="4438"/>
                  </a:lnTo>
                  <a:lnTo>
                    <a:pt x="1228" y="3374"/>
                  </a:lnTo>
                  <a:lnTo>
                    <a:pt x="1246" y="2616"/>
                  </a:lnTo>
                  <a:lnTo>
                    <a:pt x="1264" y="1967"/>
                  </a:lnTo>
                  <a:lnTo>
                    <a:pt x="1228" y="1390"/>
                  </a:lnTo>
                  <a:lnTo>
                    <a:pt x="1173" y="903"/>
                  </a:lnTo>
                  <a:lnTo>
                    <a:pt x="1137" y="704"/>
                  </a:lnTo>
                  <a:lnTo>
                    <a:pt x="1083" y="524"/>
                  </a:lnTo>
                  <a:lnTo>
                    <a:pt x="1029" y="361"/>
                  </a:lnTo>
                  <a:lnTo>
                    <a:pt x="957" y="235"/>
                  </a:lnTo>
                  <a:lnTo>
                    <a:pt x="885" y="145"/>
                  </a:lnTo>
                  <a:lnTo>
                    <a:pt x="813" y="55"/>
                  </a:lnTo>
                  <a:lnTo>
                    <a:pt x="722" y="19"/>
                  </a:lnTo>
                  <a:lnTo>
                    <a:pt x="6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9"/>
            <p:cNvSpPr/>
            <p:nvPr/>
          </p:nvSpPr>
          <p:spPr>
            <a:xfrm>
              <a:off x="3399125" y="719775"/>
              <a:ext cx="187175" cy="187175"/>
            </a:xfrm>
            <a:custGeom>
              <a:rect b="b" l="l" r="r" t="t"/>
              <a:pathLst>
                <a:path extrusionOk="0" h="7487" w="7487">
                  <a:moveTo>
                    <a:pt x="7108" y="0"/>
                  </a:moveTo>
                  <a:lnTo>
                    <a:pt x="6982" y="19"/>
                  </a:lnTo>
                  <a:lnTo>
                    <a:pt x="6855" y="73"/>
                  </a:lnTo>
                  <a:lnTo>
                    <a:pt x="6693" y="145"/>
                  </a:lnTo>
                  <a:lnTo>
                    <a:pt x="6531" y="235"/>
                  </a:lnTo>
                  <a:lnTo>
                    <a:pt x="6368" y="343"/>
                  </a:lnTo>
                  <a:lnTo>
                    <a:pt x="5989" y="650"/>
                  </a:lnTo>
                  <a:lnTo>
                    <a:pt x="5557" y="1029"/>
                  </a:lnTo>
                  <a:lnTo>
                    <a:pt x="5087" y="1516"/>
                  </a:lnTo>
                  <a:lnTo>
                    <a:pt x="4582" y="2057"/>
                  </a:lnTo>
                  <a:lnTo>
                    <a:pt x="3879" y="2851"/>
                  </a:lnTo>
                  <a:lnTo>
                    <a:pt x="3121" y="3735"/>
                  </a:lnTo>
                  <a:lnTo>
                    <a:pt x="1642" y="5503"/>
                  </a:lnTo>
                  <a:lnTo>
                    <a:pt x="0" y="7487"/>
                  </a:lnTo>
                  <a:lnTo>
                    <a:pt x="1967" y="5845"/>
                  </a:lnTo>
                  <a:lnTo>
                    <a:pt x="3753" y="4348"/>
                  </a:lnTo>
                  <a:lnTo>
                    <a:pt x="4637" y="3590"/>
                  </a:lnTo>
                  <a:lnTo>
                    <a:pt x="5430" y="2905"/>
                  </a:lnTo>
                  <a:lnTo>
                    <a:pt x="5971" y="2400"/>
                  </a:lnTo>
                  <a:lnTo>
                    <a:pt x="6440" y="1931"/>
                  </a:lnTo>
                  <a:lnTo>
                    <a:pt x="6837" y="1498"/>
                  </a:lnTo>
                  <a:lnTo>
                    <a:pt x="7144" y="1119"/>
                  </a:lnTo>
                  <a:lnTo>
                    <a:pt x="7252" y="939"/>
                  </a:lnTo>
                  <a:lnTo>
                    <a:pt x="7342" y="794"/>
                  </a:lnTo>
                  <a:lnTo>
                    <a:pt x="7415" y="632"/>
                  </a:lnTo>
                  <a:lnTo>
                    <a:pt x="7469" y="506"/>
                  </a:lnTo>
                  <a:lnTo>
                    <a:pt x="7487" y="379"/>
                  </a:lnTo>
                  <a:lnTo>
                    <a:pt x="7469" y="271"/>
                  </a:lnTo>
                  <a:lnTo>
                    <a:pt x="7451" y="181"/>
                  </a:lnTo>
                  <a:lnTo>
                    <a:pt x="7379" y="91"/>
                  </a:lnTo>
                  <a:lnTo>
                    <a:pt x="7306" y="37"/>
                  </a:lnTo>
                  <a:lnTo>
                    <a:pt x="72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9"/>
            <p:cNvSpPr/>
            <p:nvPr/>
          </p:nvSpPr>
          <p:spPr>
            <a:xfrm>
              <a:off x="3413550" y="925425"/>
              <a:ext cx="261150" cy="31600"/>
            </a:xfrm>
            <a:custGeom>
              <a:rect b="b" l="l" r="r" t="t"/>
              <a:pathLst>
                <a:path extrusionOk="0" h="1264" w="10446">
                  <a:moveTo>
                    <a:pt x="7812" y="1"/>
                  </a:moveTo>
                  <a:lnTo>
                    <a:pt x="7072" y="37"/>
                  </a:lnTo>
                  <a:lnTo>
                    <a:pt x="6008" y="109"/>
                  </a:lnTo>
                  <a:lnTo>
                    <a:pt x="4853" y="199"/>
                  </a:lnTo>
                  <a:lnTo>
                    <a:pt x="2544" y="397"/>
                  </a:lnTo>
                  <a:lnTo>
                    <a:pt x="1" y="632"/>
                  </a:lnTo>
                  <a:lnTo>
                    <a:pt x="2544" y="885"/>
                  </a:lnTo>
                  <a:lnTo>
                    <a:pt x="4853" y="1065"/>
                  </a:lnTo>
                  <a:lnTo>
                    <a:pt x="6008" y="1155"/>
                  </a:lnTo>
                  <a:lnTo>
                    <a:pt x="7072" y="1227"/>
                  </a:lnTo>
                  <a:lnTo>
                    <a:pt x="7812" y="1263"/>
                  </a:lnTo>
                  <a:lnTo>
                    <a:pt x="8479" y="1263"/>
                  </a:lnTo>
                  <a:lnTo>
                    <a:pt x="9057" y="1245"/>
                  </a:lnTo>
                  <a:lnTo>
                    <a:pt x="9544" y="1173"/>
                  </a:lnTo>
                  <a:lnTo>
                    <a:pt x="9742" y="1137"/>
                  </a:lnTo>
                  <a:lnTo>
                    <a:pt x="9922" y="1101"/>
                  </a:lnTo>
                  <a:lnTo>
                    <a:pt x="10085" y="1047"/>
                  </a:lnTo>
                  <a:lnTo>
                    <a:pt x="10211" y="975"/>
                  </a:lnTo>
                  <a:lnTo>
                    <a:pt x="10301" y="903"/>
                  </a:lnTo>
                  <a:lnTo>
                    <a:pt x="10373" y="830"/>
                  </a:lnTo>
                  <a:lnTo>
                    <a:pt x="10428" y="740"/>
                  </a:lnTo>
                  <a:lnTo>
                    <a:pt x="10446" y="632"/>
                  </a:lnTo>
                  <a:lnTo>
                    <a:pt x="10428" y="542"/>
                  </a:lnTo>
                  <a:lnTo>
                    <a:pt x="10373" y="452"/>
                  </a:lnTo>
                  <a:lnTo>
                    <a:pt x="10301" y="361"/>
                  </a:lnTo>
                  <a:lnTo>
                    <a:pt x="10211" y="289"/>
                  </a:lnTo>
                  <a:lnTo>
                    <a:pt x="10085" y="235"/>
                  </a:lnTo>
                  <a:lnTo>
                    <a:pt x="9922" y="181"/>
                  </a:lnTo>
                  <a:lnTo>
                    <a:pt x="9742" y="127"/>
                  </a:lnTo>
                  <a:lnTo>
                    <a:pt x="9544" y="91"/>
                  </a:lnTo>
                  <a:lnTo>
                    <a:pt x="9057" y="37"/>
                  </a:lnTo>
                  <a:lnTo>
                    <a:pt x="847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9"/>
            <p:cNvSpPr/>
            <p:nvPr/>
          </p:nvSpPr>
          <p:spPr>
            <a:xfrm>
              <a:off x="3399125" y="975950"/>
              <a:ext cx="187175" cy="186725"/>
            </a:xfrm>
            <a:custGeom>
              <a:rect b="b" l="l" r="r" t="t"/>
              <a:pathLst>
                <a:path extrusionOk="0" h="7469" w="7487">
                  <a:moveTo>
                    <a:pt x="0" y="0"/>
                  </a:moveTo>
                  <a:lnTo>
                    <a:pt x="1642" y="1966"/>
                  </a:lnTo>
                  <a:lnTo>
                    <a:pt x="3139" y="3734"/>
                  </a:lnTo>
                  <a:lnTo>
                    <a:pt x="3879" y="4618"/>
                  </a:lnTo>
                  <a:lnTo>
                    <a:pt x="4582" y="5412"/>
                  </a:lnTo>
                  <a:lnTo>
                    <a:pt x="5087" y="5971"/>
                  </a:lnTo>
                  <a:lnTo>
                    <a:pt x="5557" y="6440"/>
                  </a:lnTo>
                  <a:lnTo>
                    <a:pt x="5989" y="6819"/>
                  </a:lnTo>
                  <a:lnTo>
                    <a:pt x="6368" y="7126"/>
                  </a:lnTo>
                  <a:lnTo>
                    <a:pt x="6531" y="7252"/>
                  </a:lnTo>
                  <a:lnTo>
                    <a:pt x="6693" y="7342"/>
                  </a:lnTo>
                  <a:lnTo>
                    <a:pt x="6855" y="7414"/>
                  </a:lnTo>
                  <a:lnTo>
                    <a:pt x="6982" y="7450"/>
                  </a:lnTo>
                  <a:lnTo>
                    <a:pt x="7108" y="7469"/>
                  </a:lnTo>
                  <a:lnTo>
                    <a:pt x="7216" y="7469"/>
                  </a:lnTo>
                  <a:lnTo>
                    <a:pt x="7306" y="7432"/>
                  </a:lnTo>
                  <a:lnTo>
                    <a:pt x="7397" y="7378"/>
                  </a:lnTo>
                  <a:lnTo>
                    <a:pt x="7451" y="7306"/>
                  </a:lnTo>
                  <a:lnTo>
                    <a:pt x="7487" y="7198"/>
                  </a:lnTo>
                  <a:lnTo>
                    <a:pt x="7487" y="7090"/>
                  </a:lnTo>
                  <a:lnTo>
                    <a:pt x="7469" y="6981"/>
                  </a:lnTo>
                  <a:lnTo>
                    <a:pt x="7415" y="6837"/>
                  </a:lnTo>
                  <a:lnTo>
                    <a:pt x="7342" y="6693"/>
                  </a:lnTo>
                  <a:lnTo>
                    <a:pt x="7252" y="6530"/>
                  </a:lnTo>
                  <a:lnTo>
                    <a:pt x="7144" y="6350"/>
                  </a:lnTo>
                  <a:lnTo>
                    <a:pt x="6837" y="5971"/>
                  </a:lnTo>
                  <a:lnTo>
                    <a:pt x="6440" y="5556"/>
                  </a:lnTo>
                  <a:lnTo>
                    <a:pt x="5971" y="5087"/>
                  </a:lnTo>
                  <a:lnTo>
                    <a:pt x="5430" y="4582"/>
                  </a:lnTo>
                  <a:lnTo>
                    <a:pt x="4637" y="3879"/>
                  </a:lnTo>
                  <a:lnTo>
                    <a:pt x="3753" y="3121"/>
                  </a:lnTo>
                  <a:lnTo>
                    <a:pt x="1985" y="162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9"/>
            <p:cNvSpPr/>
            <p:nvPr/>
          </p:nvSpPr>
          <p:spPr>
            <a:xfrm>
              <a:off x="3349050" y="989925"/>
              <a:ext cx="31600" cy="261150"/>
            </a:xfrm>
            <a:custGeom>
              <a:rect b="b" l="l" r="r" t="t"/>
              <a:pathLst>
                <a:path extrusionOk="0" h="10446" w="1264">
                  <a:moveTo>
                    <a:pt x="632" y="0"/>
                  </a:moveTo>
                  <a:lnTo>
                    <a:pt x="380" y="2562"/>
                  </a:lnTo>
                  <a:lnTo>
                    <a:pt x="181" y="4871"/>
                  </a:lnTo>
                  <a:lnTo>
                    <a:pt x="109" y="6026"/>
                  </a:lnTo>
                  <a:lnTo>
                    <a:pt x="37" y="7090"/>
                  </a:lnTo>
                  <a:lnTo>
                    <a:pt x="1" y="7830"/>
                  </a:lnTo>
                  <a:lnTo>
                    <a:pt x="1" y="8497"/>
                  </a:lnTo>
                  <a:lnTo>
                    <a:pt x="19" y="9074"/>
                  </a:lnTo>
                  <a:lnTo>
                    <a:pt x="73" y="9543"/>
                  </a:lnTo>
                  <a:lnTo>
                    <a:pt x="127" y="9760"/>
                  </a:lnTo>
                  <a:lnTo>
                    <a:pt x="163" y="9940"/>
                  </a:lnTo>
                  <a:lnTo>
                    <a:pt x="217" y="10085"/>
                  </a:lnTo>
                  <a:lnTo>
                    <a:pt x="290" y="10211"/>
                  </a:lnTo>
                  <a:lnTo>
                    <a:pt x="362" y="10319"/>
                  </a:lnTo>
                  <a:lnTo>
                    <a:pt x="434" y="10391"/>
                  </a:lnTo>
                  <a:lnTo>
                    <a:pt x="524" y="10427"/>
                  </a:lnTo>
                  <a:lnTo>
                    <a:pt x="632" y="10445"/>
                  </a:lnTo>
                  <a:lnTo>
                    <a:pt x="722" y="10427"/>
                  </a:lnTo>
                  <a:lnTo>
                    <a:pt x="813" y="10391"/>
                  </a:lnTo>
                  <a:lnTo>
                    <a:pt x="903" y="10319"/>
                  </a:lnTo>
                  <a:lnTo>
                    <a:pt x="975" y="10211"/>
                  </a:lnTo>
                  <a:lnTo>
                    <a:pt x="1029" y="10085"/>
                  </a:lnTo>
                  <a:lnTo>
                    <a:pt x="1083" y="9940"/>
                  </a:lnTo>
                  <a:lnTo>
                    <a:pt x="1137" y="9760"/>
                  </a:lnTo>
                  <a:lnTo>
                    <a:pt x="1173" y="9543"/>
                  </a:lnTo>
                  <a:lnTo>
                    <a:pt x="1228" y="9074"/>
                  </a:lnTo>
                  <a:lnTo>
                    <a:pt x="1264" y="8497"/>
                  </a:lnTo>
                  <a:lnTo>
                    <a:pt x="1246" y="7830"/>
                  </a:lnTo>
                  <a:lnTo>
                    <a:pt x="1228" y="7090"/>
                  </a:lnTo>
                  <a:lnTo>
                    <a:pt x="1155" y="6026"/>
                  </a:lnTo>
                  <a:lnTo>
                    <a:pt x="1065" y="4871"/>
                  </a:lnTo>
                  <a:lnTo>
                    <a:pt x="867" y="2562"/>
                  </a:lnTo>
                  <a:lnTo>
                    <a:pt x="6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9"/>
            <p:cNvSpPr/>
            <p:nvPr/>
          </p:nvSpPr>
          <p:spPr>
            <a:xfrm>
              <a:off x="3143400" y="975950"/>
              <a:ext cx="186750" cy="186725"/>
            </a:xfrm>
            <a:custGeom>
              <a:rect b="b" l="l" r="r" t="t"/>
              <a:pathLst>
                <a:path extrusionOk="0" h="7469" w="7470">
                  <a:moveTo>
                    <a:pt x="7469" y="0"/>
                  </a:moveTo>
                  <a:lnTo>
                    <a:pt x="5503" y="1624"/>
                  </a:lnTo>
                  <a:lnTo>
                    <a:pt x="3735" y="3121"/>
                  </a:lnTo>
                  <a:lnTo>
                    <a:pt x="2851" y="3879"/>
                  </a:lnTo>
                  <a:lnTo>
                    <a:pt x="2039" y="4582"/>
                  </a:lnTo>
                  <a:lnTo>
                    <a:pt x="1498" y="5087"/>
                  </a:lnTo>
                  <a:lnTo>
                    <a:pt x="1029" y="5556"/>
                  </a:lnTo>
                  <a:lnTo>
                    <a:pt x="632" y="5971"/>
                  </a:lnTo>
                  <a:lnTo>
                    <a:pt x="343" y="6350"/>
                  </a:lnTo>
                  <a:lnTo>
                    <a:pt x="217" y="6530"/>
                  </a:lnTo>
                  <a:lnTo>
                    <a:pt x="127" y="6693"/>
                  </a:lnTo>
                  <a:lnTo>
                    <a:pt x="55" y="6837"/>
                  </a:lnTo>
                  <a:lnTo>
                    <a:pt x="19" y="6981"/>
                  </a:lnTo>
                  <a:lnTo>
                    <a:pt x="1" y="7090"/>
                  </a:lnTo>
                  <a:lnTo>
                    <a:pt x="1" y="7198"/>
                  </a:lnTo>
                  <a:lnTo>
                    <a:pt x="37" y="7306"/>
                  </a:lnTo>
                  <a:lnTo>
                    <a:pt x="91" y="7378"/>
                  </a:lnTo>
                  <a:lnTo>
                    <a:pt x="163" y="7432"/>
                  </a:lnTo>
                  <a:lnTo>
                    <a:pt x="271" y="7469"/>
                  </a:lnTo>
                  <a:lnTo>
                    <a:pt x="380" y="7469"/>
                  </a:lnTo>
                  <a:lnTo>
                    <a:pt x="488" y="7450"/>
                  </a:lnTo>
                  <a:lnTo>
                    <a:pt x="632" y="7414"/>
                  </a:lnTo>
                  <a:lnTo>
                    <a:pt x="776" y="7342"/>
                  </a:lnTo>
                  <a:lnTo>
                    <a:pt x="939" y="7252"/>
                  </a:lnTo>
                  <a:lnTo>
                    <a:pt x="1119" y="7126"/>
                  </a:lnTo>
                  <a:lnTo>
                    <a:pt x="1498" y="6837"/>
                  </a:lnTo>
                  <a:lnTo>
                    <a:pt x="1913" y="6440"/>
                  </a:lnTo>
                  <a:lnTo>
                    <a:pt x="2382" y="5971"/>
                  </a:lnTo>
                  <a:lnTo>
                    <a:pt x="2887" y="5430"/>
                  </a:lnTo>
                  <a:lnTo>
                    <a:pt x="3591" y="4618"/>
                  </a:lnTo>
                  <a:lnTo>
                    <a:pt x="4348" y="3734"/>
                  </a:lnTo>
                  <a:lnTo>
                    <a:pt x="5846" y="1966"/>
                  </a:lnTo>
                  <a:lnTo>
                    <a:pt x="74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9"/>
            <p:cNvSpPr/>
            <p:nvPr/>
          </p:nvSpPr>
          <p:spPr>
            <a:xfrm>
              <a:off x="3055000" y="925425"/>
              <a:ext cx="261150" cy="31600"/>
            </a:xfrm>
            <a:custGeom>
              <a:rect b="b" l="l" r="r" t="t"/>
              <a:pathLst>
                <a:path extrusionOk="0" h="1264" w="10446">
                  <a:moveTo>
                    <a:pt x="1949" y="1"/>
                  </a:moveTo>
                  <a:lnTo>
                    <a:pt x="1372" y="37"/>
                  </a:lnTo>
                  <a:lnTo>
                    <a:pt x="885" y="91"/>
                  </a:lnTo>
                  <a:lnTo>
                    <a:pt x="686" y="127"/>
                  </a:lnTo>
                  <a:lnTo>
                    <a:pt x="506" y="181"/>
                  </a:lnTo>
                  <a:lnTo>
                    <a:pt x="362" y="235"/>
                  </a:lnTo>
                  <a:lnTo>
                    <a:pt x="235" y="289"/>
                  </a:lnTo>
                  <a:lnTo>
                    <a:pt x="127" y="361"/>
                  </a:lnTo>
                  <a:lnTo>
                    <a:pt x="55" y="452"/>
                  </a:lnTo>
                  <a:lnTo>
                    <a:pt x="1" y="542"/>
                  </a:lnTo>
                  <a:lnTo>
                    <a:pt x="1" y="632"/>
                  </a:lnTo>
                  <a:lnTo>
                    <a:pt x="1" y="740"/>
                  </a:lnTo>
                  <a:lnTo>
                    <a:pt x="55" y="830"/>
                  </a:lnTo>
                  <a:lnTo>
                    <a:pt x="127" y="903"/>
                  </a:lnTo>
                  <a:lnTo>
                    <a:pt x="235" y="975"/>
                  </a:lnTo>
                  <a:lnTo>
                    <a:pt x="362" y="1047"/>
                  </a:lnTo>
                  <a:lnTo>
                    <a:pt x="506" y="1101"/>
                  </a:lnTo>
                  <a:lnTo>
                    <a:pt x="686" y="1137"/>
                  </a:lnTo>
                  <a:lnTo>
                    <a:pt x="885" y="1191"/>
                  </a:lnTo>
                  <a:lnTo>
                    <a:pt x="1372" y="1245"/>
                  </a:lnTo>
                  <a:lnTo>
                    <a:pt x="1949" y="1263"/>
                  </a:lnTo>
                  <a:lnTo>
                    <a:pt x="2617" y="1263"/>
                  </a:lnTo>
                  <a:lnTo>
                    <a:pt x="3356" y="1227"/>
                  </a:lnTo>
                  <a:lnTo>
                    <a:pt x="4421" y="1155"/>
                  </a:lnTo>
                  <a:lnTo>
                    <a:pt x="5575" y="1083"/>
                  </a:lnTo>
                  <a:lnTo>
                    <a:pt x="7884" y="885"/>
                  </a:lnTo>
                  <a:lnTo>
                    <a:pt x="10446" y="632"/>
                  </a:lnTo>
                  <a:lnTo>
                    <a:pt x="7884" y="397"/>
                  </a:lnTo>
                  <a:lnTo>
                    <a:pt x="5575" y="199"/>
                  </a:lnTo>
                  <a:lnTo>
                    <a:pt x="4421" y="109"/>
                  </a:lnTo>
                  <a:lnTo>
                    <a:pt x="3356" y="37"/>
                  </a:lnTo>
                  <a:lnTo>
                    <a:pt x="2617" y="19"/>
                  </a:lnTo>
                  <a:lnTo>
                    <a:pt x="19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9"/>
            <p:cNvSpPr/>
            <p:nvPr/>
          </p:nvSpPr>
          <p:spPr>
            <a:xfrm>
              <a:off x="3143400" y="719775"/>
              <a:ext cx="186750" cy="187175"/>
            </a:xfrm>
            <a:custGeom>
              <a:rect b="b" l="l" r="r" t="t"/>
              <a:pathLst>
                <a:path extrusionOk="0" h="7487" w="7470">
                  <a:moveTo>
                    <a:pt x="253" y="0"/>
                  </a:moveTo>
                  <a:lnTo>
                    <a:pt x="163" y="37"/>
                  </a:lnTo>
                  <a:lnTo>
                    <a:pt x="91" y="91"/>
                  </a:lnTo>
                  <a:lnTo>
                    <a:pt x="37" y="181"/>
                  </a:lnTo>
                  <a:lnTo>
                    <a:pt x="1" y="271"/>
                  </a:lnTo>
                  <a:lnTo>
                    <a:pt x="1" y="379"/>
                  </a:lnTo>
                  <a:lnTo>
                    <a:pt x="19" y="506"/>
                  </a:lnTo>
                  <a:lnTo>
                    <a:pt x="55" y="632"/>
                  </a:lnTo>
                  <a:lnTo>
                    <a:pt x="127" y="794"/>
                  </a:lnTo>
                  <a:lnTo>
                    <a:pt x="217" y="957"/>
                  </a:lnTo>
                  <a:lnTo>
                    <a:pt x="343" y="1119"/>
                  </a:lnTo>
                  <a:lnTo>
                    <a:pt x="632" y="1498"/>
                  </a:lnTo>
                  <a:lnTo>
                    <a:pt x="1029" y="1931"/>
                  </a:lnTo>
                  <a:lnTo>
                    <a:pt x="1498" y="2400"/>
                  </a:lnTo>
                  <a:lnTo>
                    <a:pt x="2039" y="2905"/>
                  </a:lnTo>
                  <a:lnTo>
                    <a:pt x="2851" y="3608"/>
                  </a:lnTo>
                  <a:lnTo>
                    <a:pt x="3735" y="4348"/>
                  </a:lnTo>
                  <a:lnTo>
                    <a:pt x="5503" y="5845"/>
                  </a:lnTo>
                  <a:lnTo>
                    <a:pt x="7469" y="7487"/>
                  </a:lnTo>
                  <a:lnTo>
                    <a:pt x="5846" y="5503"/>
                  </a:lnTo>
                  <a:lnTo>
                    <a:pt x="4348" y="3735"/>
                  </a:lnTo>
                  <a:lnTo>
                    <a:pt x="3591" y="2851"/>
                  </a:lnTo>
                  <a:lnTo>
                    <a:pt x="2887" y="2057"/>
                  </a:lnTo>
                  <a:lnTo>
                    <a:pt x="2382" y="1516"/>
                  </a:lnTo>
                  <a:lnTo>
                    <a:pt x="1913" y="1047"/>
                  </a:lnTo>
                  <a:lnTo>
                    <a:pt x="1498" y="650"/>
                  </a:lnTo>
                  <a:lnTo>
                    <a:pt x="1119" y="343"/>
                  </a:lnTo>
                  <a:lnTo>
                    <a:pt x="939" y="235"/>
                  </a:lnTo>
                  <a:lnTo>
                    <a:pt x="776" y="145"/>
                  </a:lnTo>
                  <a:lnTo>
                    <a:pt x="632" y="73"/>
                  </a:lnTo>
                  <a:lnTo>
                    <a:pt x="488" y="19"/>
                  </a:lnTo>
                  <a:lnTo>
                    <a:pt x="3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9"/>
            <p:cNvSpPr/>
            <p:nvPr/>
          </p:nvSpPr>
          <p:spPr>
            <a:xfrm>
              <a:off x="2973375" y="777050"/>
              <a:ext cx="165550" cy="72625"/>
            </a:xfrm>
            <a:custGeom>
              <a:rect b="b" l="l" r="r" t="t"/>
              <a:pathLst>
                <a:path extrusionOk="0" h="2905" w="6622">
                  <a:moveTo>
                    <a:pt x="524" y="1"/>
                  </a:moveTo>
                  <a:lnTo>
                    <a:pt x="398" y="19"/>
                  </a:lnTo>
                  <a:lnTo>
                    <a:pt x="307" y="37"/>
                  </a:lnTo>
                  <a:lnTo>
                    <a:pt x="217" y="73"/>
                  </a:lnTo>
                  <a:lnTo>
                    <a:pt x="127" y="127"/>
                  </a:lnTo>
                  <a:lnTo>
                    <a:pt x="73" y="199"/>
                  </a:lnTo>
                  <a:lnTo>
                    <a:pt x="19" y="289"/>
                  </a:lnTo>
                  <a:lnTo>
                    <a:pt x="1" y="397"/>
                  </a:lnTo>
                  <a:lnTo>
                    <a:pt x="1" y="488"/>
                  </a:lnTo>
                  <a:lnTo>
                    <a:pt x="19" y="578"/>
                  </a:lnTo>
                  <a:lnTo>
                    <a:pt x="55" y="668"/>
                  </a:lnTo>
                  <a:lnTo>
                    <a:pt x="109" y="758"/>
                  </a:lnTo>
                  <a:lnTo>
                    <a:pt x="181" y="848"/>
                  </a:lnTo>
                  <a:lnTo>
                    <a:pt x="271" y="939"/>
                  </a:lnTo>
                  <a:lnTo>
                    <a:pt x="398" y="1029"/>
                  </a:lnTo>
                  <a:lnTo>
                    <a:pt x="686" y="1209"/>
                  </a:lnTo>
                  <a:lnTo>
                    <a:pt x="1029" y="1372"/>
                  </a:lnTo>
                  <a:lnTo>
                    <a:pt x="1444" y="1534"/>
                  </a:lnTo>
                  <a:lnTo>
                    <a:pt x="1931" y="1696"/>
                  </a:lnTo>
                  <a:lnTo>
                    <a:pt x="2635" y="1895"/>
                  </a:lnTo>
                  <a:lnTo>
                    <a:pt x="3392" y="2093"/>
                  </a:lnTo>
                  <a:lnTo>
                    <a:pt x="4926" y="2490"/>
                  </a:lnTo>
                  <a:lnTo>
                    <a:pt x="6621" y="2905"/>
                  </a:lnTo>
                  <a:lnTo>
                    <a:pt x="5106" y="2057"/>
                  </a:lnTo>
                  <a:lnTo>
                    <a:pt x="3717" y="1281"/>
                  </a:lnTo>
                  <a:lnTo>
                    <a:pt x="3013" y="921"/>
                  </a:lnTo>
                  <a:lnTo>
                    <a:pt x="2364" y="578"/>
                  </a:lnTo>
                  <a:lnTo>
                    <a:pt x="1913" y="361"/>
                  </a:lnTo>
                  <a:lnTo>
                    <a:pt x="1498" y="199"/>
                  </a:lnTo>
                  <a:lnTo>
                    <a:pt x="1119" y="73"/>
                  </a:lnTo>
                  <a:lnTo>
                    <a:pt x="795" y="19"/>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9"/>
            <p:cNvSpPr/>
            <p:nvPr/>
          </p:nvSpPr>
          <p:spPr>
            <a:xfrm>
              <a:off x="2976550" y="1036375"/>
              <a:ext cx="163725" cy="77150"/>
            </a:xfrm>
            <a:custGeom>
              <a:rect b="b" l="l" r="r" t="t"/>
              <a:pathLst>
                <a:path extrusionOk="0" h="3086" w="6549">
                  <a:moveTo>
                    <a:pt x="6548" y="0"/>
                  </a:moveTo>
                  <a:lnTo>
                    <a:pt x="4871" y="469"/>
                  </a:lnTo>
                  <a:lnTo>
                    <a:pt x="3355" y="902"/>
                  </a:lnTo>
                  <a:lnTo>
                    <a:pt x="2598" y="1137"/>
                  </a:lnTo>
                  <a:lnTo>
                    <a:pt x="1894" y="1353"/>
                  </a:lnTo>
                  <a:lnTo>
                    <a:pt x="1425" y="1534"/>
                  </a:lnTo>
                  <a:lnTo>
                    <a:pt x="1010" y="1696"/>
                  </a:lnTo>
                  <a:lnTo>
                    <a:pt x="668" y="1877"/>
                  </a:lnTo>
                  <a:lnTo>
                    <a:pt x="379" y="2057"/>
                  </a:lnTo>
                  <a:lnTo>
                    <a:pt x="271" y="2165"/>
                  </a:lnTo>
                  <a:lnTo>
                    <a:pt x="180" y="2255"/>
                  </a:lnTo>
                  <a:lnTo>
                    <a:pt x="108" y="2346"/>
                  </a:lnTo>
                  <a:lnTo>
                    <a:pt x="54" y="2436"/>
                  </a:lnTo>
                  <a:lnTo>
                    <a:pt x="18" y="2526"/>
                  </a:lnTo>
                  <a:lnTo>
                    <a:pt x="0" y="2616"/>
                  </a:lnTo>
                  <a:lnTo>
                    <a:pt x="0" y="2724"/>
                  </a:lnTo>
                  <a:lnTo>
                    <a:pt x="36" y="2815"/>
                  </a:lnTo>
                  <a:lnTo>
                    <a:pt x="90" y="2887"/>
                  </a:lnTo>
                  <a:lnTo>
                    <a:pt x="144" y="2959"/>
                  </a:lnTo>
                  <a:lnTo>
                    <a:pt x="235" y="3013"/>
                  </a:lnTo>
                  <a:lnTo>
                    <a:pt x="325" y="3049"/>
                  </a:lnTo>
                  <a:lnTo>
                    <a:pt x="415" y="3085"/>
                  </a:lnTo>
                  <a:lnTo>
                    <a:pt x="668" y="3085"/>
                  </a:lnTo>
                  <a:lnTo>
                    <a:pt x="812" y="3067"/>
                  </a:lnTo>
                  <a:lnTo>
                    <a:pt x="1137" y="2995"/>
                  </a:lnTo>
                  <a:lnTo>
                    <a:pt x="1515" y="2851"/>
                  </a:lnTo>
                  <a:lnTo>
                    <a:pt x="1930" y="2670"/>
                  </a:lnTo>
                  <a:lnTo>
                    <a:pt x="2381" y="2454"/>
                  </a:lnTo>
                  <a:lnTo>
                    <a:pt x="3013" y="2093"/>
                  </a:lnTo>
                  <a:lnTo>
                    <a:pt x="3698" y="1714"/>
                  </a:lnTo>
                  <a:lnTo>
                    <a:pt x="5051" y="902"/>
                  </a:lnTo>
                  <a:lnTo>
                    <a:pt x="65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9"/>
            <p:cNvSpPr/>
            <p:nvPr/>
          </p:nvSpPr>
          <p:spPr>
            <a:xfrm>
              <a:off x="3200225" y="1167150"/>
              <a:ext cx="73100" cy="165550"/>
            </a:xfrm>
            <a:custGeom>
              <a:rect b="b" l="l" r="r" t="t"/>
              <a:pathLst>
                <a:path extrusionOk="0" h="6622" w="2924">
                  <a:moveTo>
                    <a:pt x="2923" y="1"/>
                  </a:moveTo>
                  <a:lnTo>
                    <a:pt x="2057" y="1516"/>
                  </a:lnTo>
                  <a:lnTo>
                    <a:pt x="1300" y="2905"/>
                  </a:lnTo>
                  <a:lnTo>
                    <a:pt x="921" y="3609"/>
                  </a:lnTo>
                  <a:lnTo>
                    <a:pt x="596" y="4258"/>
                  </a:lnTo>
                  <a:lnTo>
                    <a:pt x="380" y="4709"/>
                  </a:lnTo>
                  <a:lnTo>
                    <a:pt x="199" y="5124"/>
                  </a:lnTo>
                  <a:lnTo>
                    <a:pt x="91" y="5503"/>
                  </a:lnTo>
                  <a:lnTo>
                    <a:pt x="19" y="5828"/>
                  </a:lnTo>
                  <a:lnTo>
                    <a:pt x="1" y="5972"/>
                  </a:lnTo>
                  <a:lnTo>
                    <a:pt x="1" y="6098"/>
                  </a:lnTo>
                  <a:lnTo>
                    <a:pt x="19" y="6225"/>
                  </a:lnTo>
                  <a:lnTo>
                    <a:pt x="37" y="6315"/>
                  </a:lnTo>
                  <a:lnTo>
                    <a:pt x="91" y="6405"/>
                  </a:lnTo>
                  <a:lnTo>
                    <a:pt x="145" y="6495"/>
                  </a:lnTo>
                  <a:lnTo>
                    <a:pt x="217" y="6549"/>
                  </a:lnTo>
                  <a:lnTo>
                    <a:pt x="307" y="6585"/>
                  </a:lnTo>
                  <a:lnTo>
                    <a:pt x="398" y="6622"/>
                  </a:lnTo>
                  <a:lnTo>
                    <a:pt x="488" y="6622"/>
                  </a:lnTo>
                  <a:lnTo>
                    <a:pt x="578" y="6603"/>
                  </a:lnTo>
                  <a:lnTo>
                    <a:pt x="668" y="6567"/>
                  </a:lnTo>
                  <a:lnTo>
                    <a:pt x="758" y="6513"/>
                  </a:lnTo>
                  <a:lnTo>
                    <a:pt x="849" y="6441"/>
                  </a:lnTo>
                  <a:lnTo>
                    <a:pt x="939" y="6351"/>
                  </a:lnTo>
                  <a:lnTo>
                    <a:pt x="1029" y="6225"/>
                  </a:lnTo>
                  <a:lnTo>
                    <a:pt x="1209" y="5936"/>
                  </a:lnTo>
                  <a:lnTo>
                    <a:pt x="1372" y="5593"/>
                  </a:lnTo>
                  <a:lnTo>
                    <a:pt x="1534" y="5160"/>
                  </a:lnTo>
                  <a:lnTo>
                    <a:pt x="1696" y="4691"/>
                  </a:lnTo>
                  <a:lnTo>
                    <a:pt x="1895" y="3988"/>
                  </a:lnTo>
                  <a:lnTo>
                    <a:pt x="2111" y="3230"/>
                  </a:lnTo>
                  <a:lnTo>
                    <a:pt x="2508" y="1697"/>
                  </a:lnTo>
                  <a:lnTo>
                    <a:pt x="29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9"/>
            <p:cNvSpPr/>
            <p:nvPr/>
          </p:nvSpPr>
          <p:spPr>
            <a:xfrm>
              <a:off x="3459550" y="1165800"/>
              <a:ext cx="77600" cy="163750"/>
            </a:xfrm>
            <a:custGeom>
              <a:rect b="b" l="l" r="r" t="t"/>
              <a:pathLst>
                <a:path extrusionOk="0" h="6550" w="3104">
                  <a:moveTo>
                    <a:pt x="1" y="1"/>
                  </a:moveTo>
                  <a:lnTo>
                    <a:pt x="470" y="1679"/>
                  </a:lnTo>
                  <a:lnTo>
                    <a:pt x="903" y="3194"/>
                  </a:lnTo>
                  <a:lnTo>
                    <a:pt x="1137" y="3952"/>
                  </a:lnTo>
                  <a:lnTo>
                    <a:pt x="1372" y="4655"/>
                  </a:lnTo>
                  <a:lnTo>
                    <a:pt x="1534" y="5124"/>
                  </a:lnTo>
                  <a:lnTo>
                    <a:pt x="1714" y="5539"/>
                  </a:lnTo>
                  <a:lnTo>
                    <a:pt x="1895" y="5882"/>
                  </a:lnTo>
                  <a:lnTo>
                    <a:pt x="2075" y="6170"/>
                  </a:lnTo>
                  <a:lnTo>
                    <a:pt x="2165" y="6279"/>
                  </a:lnTo>
                  <a:lnTo>
                    <a:pt x="2256" y="6369"/>
                  </a:lnTo>
                  <a:lnTo>
                    <a:pt x="2346" y="6441"/>
                  </a:lnTo>
                  <a:lnTo>
                    <a:pt x="2436" y="6495"/>
                  </a:lnTo>
                  <a:lnTo>
                    <a:pt x="2544" y="6531"/>
                  </a:lnTo>
                  <a:lnTo>
                    <a:pt x="2634" y="6549"/>
                  </a:lnTo>
                  <a:lnTo>
                    <a:pt x="2725" y="6531"/>
                  </a:lnTo>
                  <a:lnTo>
                    <a:pt x="2815" y="6513"/>
                  </a:lnTo>
                  <a:lnTo>
                    <a:pt x="2905" y="6459"/>
                  </a:lnTo>
                  <a:lnTo>
                    <a:pt x="2977" y="6405"/>
                  </a:lnTo>
                  <a:lnTo>
                    <a:pt x="3031" y="6315"/>
                  </a:lnTo>
                  <a:lnTo>
                    <a:pt x="3067" y="6225"/>
                  </a:lnTo>
                  <a:lnTo>
                    <a:pt x="3085" y="6134"/>
                  </a:lnTo>
                  <a:lnTo>
                    <a:pt x="3103" y="6008"/>
                  </a:lnTo>
                  <a:lnTo>
                    <a:pt x="3103" y="5882"/>
                  </a:lnTo>
                  <a:lnTo>
                    <a:pt x="3085" y="5737"/>
                  </a:lnTo>
                  <a:lnTo>
                    <a:pt x="2995" y="5413"/>
                  </a:lnTo>
                  <a:lnTo>
                    <a:pt x="2869" y="5034"/>
                  </a:lnTo>
                  <a:lnTo>
                    <a:pt x="2689" y="4619"/>
                  </a:lnTo>
                  <a:lnTo>
                    <a:pt x="2454" y="4168"/>
                  </a:lnTo>
                  <a:lnTo>
                    <a:pt x="2111" y="3537"/>
                  </a:lnTo>
                  <a:lnTo>
                    <a:pt x="1714" y="2851"/>
                  </a:lnTo>
                  <a:lnTo>
                    <a:pt x="903" y="14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9"/>
            <p:cNvSpPr/>
            <p:nvPr/>
          </p:nvSpPr>
          <p:spPr>
            <a:xfrm>
              <a:off x="3590350" y="1032775"/>
              <a:ext cx="165975" cy="73075"/>
            </a:xfrm>
            <a:custGeom>
              <a:rect b="b" l="l" r="r" t="t"/>
              <a:pathLst>
                <a:path extrusionOk="0" h="2923" w="6639">
                  <a:moveTo>
                    <a:pt x="0" y="0"/>
                  </a:moveTo>
                  <a:lnTo>
                    <a:pt x="1534" y="866"/>
                  </a:lnTo>
                  <a:lnTo>
                    <a:pt x="2905" y="1624"/>
                  </a:lnTo>
                  <a:lnTo>
                    <a:pt x="3608" y="2002"/>
                  </a:lnTo>
                  <a:lnTo>
                    <a:pt x="4258" y="2327"/>
                  </a:lnTo>
                  <a:lnTo>
                    <a:pt x="4709" y="2544"/>
                  </a:lnTo>
                  <a:lnTo>
                    <a:pt x="5123" y="2706"/>
                  </a:lnTo>
                  <a:lnTo>
                    <a:pt x="5502" y="2832"/>
                  </a:lnTo>
                  <a:lnTo>
                    <a:pt x="5827" y="2904"/>
                  </a:lnTo>
                  <a:lnTo>
                    <a:pt x="5971" y="2923"/>
                  </a:lnTo>
                  <a:lnTo>
                    <a:pt x="6116" y="2923"/>
                  </a:lnTo>
                  <a:lnTo>
                    <a:pt x="6224" y="2904"/>
                  </a:lnTo>
                  <a:lnTo>
                    <a:pt x="6332" y="2868"/>
                  </a:lnTo>
                  <a:lnTo>
                    <a:pt x="6422" y="2832"/>
                  </a:lnTo>
                  <a:lnTo>
                    <a:pt x="6494" y="2778"/>
                  </a:lnTo>
                  <a:lnTo>
                    <a:pt x="6549" y="2706"/>
                  </a:lnTo>
                  <a:lnTo>
                    <a:pt x="6603" y="2616"/>
                  </a:lnTo>
                  <a:lnTo>
                    <a:pt x="6621" y="2526"/>
                  </a:lnTo>
                  <a:lnTo>
                    <a:pt x="6639" y="2435"/>
                  </a:lnTo>
                  <a:lnTo>
                    <a:pt x="6621" y="2345"/>
                  </a:lnTo>
                  <a:lnTo>
                    <a:pt x="6585" y="2255"/>
                  </a:lnTo>
                  <a:lnTo>
                    <a:pt x="6531" y="2147"/>
                  </a:lnTo>
                  <a:lnTo>
                    <a:pt x="6440" y="2057"/>
                  </a:lnTo>
                  <a:lnTo>
                    <a:pt x="6350" y="1966"/>
                  </a:lnTo>
                  <a:lnTo>
                    <a:pt x="6242" y="1894"/>
                  </a:lnTo>
                  <a:lnTo>
                    <a:pt x="5953" y="1714"/>
                  </a:lnTo>
                  <a:lnTo>
                    <a:pt x="5592" y="1552"/>
                  </a:lnTo>
                  <a:lnTo>
                    <a:pt x="5178" y="1389"/>
                  </a:lnTo>
                  <a:lnTo>
                    <a:pt x="4690" y="1227"/>
                  </a:lnTo>
                  <a:lnTo>
                    <a:pt x="4005" y="1028"/>
                  </a:lnTo>
                  <a:lnTo>
                    <a:pt x="3229" y="812"/>
                  </a:lnTo>
                  <a:lnTo>
                    <a:pt x="1696" y="41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9"/>
            <p:cNvSpPr/>
            <p:nvPr/>
          </p:nvSpPr>
          <p:spPr>
            <a:xfrm>
              <a:off x="3589000" y="768925"/>
              <a:ext cx="163725" cy="77600"/>
            </a:xfrm>
            <a:custGeom>
              <a:rect b="b" l="l" r="r" t="t"/>
              <a:pathLst>
                <a:path extrusionOk="0" h="3104" w="6549">
                  <a:moveTo>
                    <a:pt x="5881" y="1"/>
                  </a:moveTo>
                  <a:lnTo>
                    <a:pt x="5737" y="19"/>
                  </a:lnTo>
                  <a:lnTo>
                    <a:pt x="5412" y="109"/>
                  </a:lnTo>
                  <a:lnTo>
                    <a:pt x="5051" y="235"/>
                  </a:lnTo>
                  <a:lnTo>
                    <a:pt x="4636" y="416"/>
                  </a:lnTo>
                  <a:lnTo>
                    <a:pt x="4185" y="650"/>
                  </a:lnTo>
                  <a:lnTo>
                    <a:pt x="3554" y="993"/>
                  </a:lnTo>
                  <a:lnTo>
                    <a:pt x="2868" y="1390"/>
                  </a:lnTo>
                  <a:lnTo>
                    <a:pt x="1497" y="2202"/>
                  </a:lnTo>
                  <a:lnTo>
                    <a:pt x="0" y="3104"/>
                  </a:lnTo>
                  <a:lnTo>
                    <a:pt x="1696" y="2635"/>
                  </a:lnTo>
                  <a:lnTo>
                    <a:pt x="3211" y="2184"/>
                  </a:lnTo>
                  <a:lnTo>
                    <a:pt x="3969" y="1967"/>
                  </a:lnTo>
                  <a:lnTo>
                    <a:pt x="4654" y="1733"/>
                  </a:lnTo>
                  <a:lnTo>
                    <a:pt x="5123" y="1570"/>
                  </a:lnTo>
                  <a:lnTo>
                    <a:pt x="5538" y="1390"/>
                  </a:lnTo>
                  <a:lnTo>
                    <a:pt x="5899" y="1209"/>
                  </a:lnTo>
                  <a:lnTo>
                    <a:pt x="6170" y="1029"/>
                  </a:lnTo>
                  <a:lnTo>
                    <a:pt x="6278" y="939"/>
                  </a:lnTo>
                  <a:lnTo>
                    <a:pt x="6386" y="849"/>
                  </a:lnTo>
                  <a:lnTo>
                    <a:pt x="6458" y="758"/>
                  </a:lnTo>
                  <a:lnTo>
                    <a:pt x="6512" y="668"/>
                  </a:lnTo>
                  <a:lnTo>
                    <a:pt x="6548" y="560"/>
                  </a:lnTo>
                  <a:lnTo>
                    <a:pt x="6548" y="470"/>
                  </a:lnTo>
                  <a:lnTo>
                    <a:pt x="6548" y="380"/>
                  </a:lnTo>
                  <a:lnTo>
                    <a:pt x="6512" y="289"/>
                  </a:lnTo>
                  <a:lnTo>
                    <a:pt x="6476" y="199"/>
                  </a:lnTo>
                  <a:lnTo>
                    <a:pt x="6404" y="127"/>
                  </a:lnTo>
                  <a:lnTo>
                    <a:pt x="6332" y="73"/>
                  </a:lnTo>
                  <a:lnTo>
                    <a:pt x="6242" y="37"/>
                  </a:lnTo>
                  <a:lnTo>
                    <a:pt x="6134" y="19"/>
                  </a:lnTo>
                  <a:lnTo>
                    <a:pt x="60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9"/>
            <p:cNvSpPr/>
            <p:nvPr/>
          </p:nvSpPr>
          <p:spPr>
            <a:xfrm>
              <a:off x="3456400" y="549750"/>
              <a:ext cx="72625" cy="166000"/>
            </a:xfrm>
            <a:custGeom>
              <a:rect b="b" l="l" r="r" t="t"/>
              <a:pathLst>
                <a:path extrusionOk="0" h="6640" w="2905">
                  <a:moveTo>
                    <a:pt x="2418" y="0"/>
                  </a:moveTo>
                  <a:lnTo>
                    <a:pt x="2327" y="19"/>
                  </a:lnTo>
                  <a:lnTo>
                    <a:pt x="2237" y="55"/>
                  </a:lnTo>
                  <a:lnTo>
                    <a:pt x="2147" y="109"/>
                  </a:lnTo>
                  <a:lnTo>
                    <a:pt x="2057" y="199"/>
                  </a:lnTo>
                  <a:lnTo>
                    <a:pt x="1967" y="289"/>
                  </a:lnTo>
                  <a:lnTo>
                    <a:pt x="1876" y="397"/>
                  </a:lnTo>
                  <a:lnTo>
                    <a:pt x="1696" y="686"/>
                  </a:lnTo>
                  <a:lnTo>
                    <a:pt x="1534" y="1047"/>
                  </a:lnTo>
                  <a:lnTo>
                    <a:pt x="1371" y="1462"/>
                  </a:lnTo>
                  <a:lnTo>
                    <a:pt x="1209" y="1949"/>
                  </a:lnTo>
                  <a:lnTo>
                    <a:pt x="1011" y="2634"/>
                  </a:lnTo>
                  <a:lnTo>
                    <a:pt x="812" y="3410"/>
                  </a:lnTo>
                  <a:lnTo>
                    <a:pt x="415" y="4943"/>
                  </a:lnTo>
                  <a:lnTo>
                    <a:pt x="0" y="6639"/>
                  </a:lnTo>
                  <a:lnTo>
                    <a:pt x="848" y="5106"/>
                  </a:lnTo>
                  <a:lnTo>
                    <a:pt x="1624" y="3717"/>
                  </a:lnTo>
                  <a:lnTo>
                    <a:pt x="1985" y="3031"/>
                  </a:lnTo>
                  <a:lnTo>
                    <a:pt x="2327" y="2382"/>
                  </a:lnTo>
                  <a:lnTo>
                    <a:pt x="2544" y="1931"/>
                  </a:lnTo>
                  <a:lnTo>
                    <a:pt x="2706" y="1498"/>
                  </a:lnTo>
                  <a:lnTo>
                    <a:pt x="2833" y="1137"/>
                  </a:lnTo>
                  <a:lnTo>
                    <a:pt x="2887" y="812"/>
                  </a:lnTo>
                  <a:lnTo>
                    <a:pt x="2905" y="668"/>
                  </a:lnTo>
                  <a:lnTo>
                    <a:pt x="2905" y="524"/>
                  </a:lnTo>
                  <a:lnTo>
                    <a:pt x="2887" y="415"/>
                  </a:lnTo>
                  <a:lnTo>
                    <a:pt x="2869" y="307"/>
                  </a:lnTo>
                  <a:lnTo>
                    <a:pt x="2833" y="217"/>
                  </a:lnTo>
                  <a:lnTo>
                    <a:pt x="2760" y="145"/>
                  </a:lnTo>
                  <a:lnTo>
                    <a:pt x="2688" y="91"/>
                  </a:lnTo>
                  <a:lnTo>
                    <a:pt x="2616" y="37"/>
                  </a:lnTo>
                  <a:lnTo>
                    <a:pt x="2508" y="19"/>
                  </a:lnTo>
                  <a:lnTo>
                    <a:pt x="24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9"/>
            <p:cNvSpPr/>
            <p:nvPr/>
          </p:nvSpPr>
          <p:spPr>
            <a:xfrm>
              <a:off x="3192575" y="553350"/>
              <a:ext cx="77125" cy="163750"/>
            </a:xfrm>
            <a:custGeom>
              <a:rect b="b" l="l" r="r" t="t"/>
              <a:pathLst>
                <a:path extrusionOk="0" h="6550" w="3085">
                  <a:moveTo>
                    <a:pt x="361" y="1"/>
                  </a:moveTo>
                  <a:lnTo>
                    <a:pt x="271" y="37"/>
                  </a:lnTo>
                  <a:lnTo>
                    <a:pt x="180" y="73"/>
                  </a:lnTo>
                  <a:lnTo>
                    <a:pt x="126" y="145"/>
                  </a:lnTo>
                  <a:lnTo>
                    <a:pt x="72" y="217"/>
                  </a:lnTo>
                  <a:lnTo>
                    <a:pt x="18" y="307"/>
                  </a:lnTo>
                  <a:lnTo>
                    <a:pt x="0" y="416"/>
                  </a:lnTo>
                  <a:lnTo>
                    <a:pt x="0" y="542"/>
                  </a:lnTo>
                  <a:lnTo>
                    <a:pt x="0" y="668"/>
                  </a:lnTo>
                  <a:lnTo>
                    <a:pt x="18" y="813"/>
                  </a:lnTo>
                  <a:lnTo>
                    <a:pt x="90" y="1137"/>
                  </a:lnTo>
                  <a:lnTo>
                    <a:pt x="217" y="1498"/>
                  </a:lnTo>
                  <a:lnTo>
                    <a:pt x="415" y="1913"/>
                  </a:lnTo>
                  <a:lnTo>
                    <a:pt x="631" y="2364"/>
                  </a:lnTo>
                  <a:lnTo>
                    <a:pt x="992" y="2995"/>
                  </a:lnTo>
                  <a:lnTo>
                    <a:pt x="1371" y="3681"/>
                  </a:lnTo>
                  <a:lnTo>
                    <a:pt x="2183" y="5052"/>
                  </a:lnTo>
                  <a:lnTo>
                    <a:pt x="3085" y="6549"/>
                  </a:lnTo>
                  <a:lnTo>
                    <a:pt x="2616" y="4854"/>
                  </a:lnTo>
                  <a:lnTo>
                    <a:pt x="2183" y="3338"/>
                  </a:lnTo>
                  <a:lnTo>
                    <a:pt x="1948" y="2580"/>
                  </a:lnTo>
                  <a:lnTo>
                    <a:pt x="1732" y="1895"/>
                  </a:lnTo>
                  <a:lnTo>
                    <a:pt x="1551" y="1426"/>
                  </a:lnTo>
                  <a:lnTo>
                    <a:pt x="1389" y="1011"/>
                  </a:lnTo>
                  <a:lnTo>
                    <a:pt x="1209" y="650"/>
                  </a:lnTo>
                  <a:lnTo>
                    <a:pt x="1010" y="380"/>
                  </a:lnTo>
                  <a:lnTo>
                    <a:pt x="920" y="271"/>
                  </a:lnTo>
                  <a:lnTo>
                    <a:pt x="830" y="163"/>
                  </a:lnTo>
                  <a:lnTo>
                    <a:pt x="740" y="91"/>
                  </a:lnTo>
                  <a:lnTo>
                    <a:pt x="650" y="37"/>
                  </a:lnTo>
                  <a:lnTo>
                    <a:pt x="5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9"/>
            <p:cNvSpPr/>
            <p:nvPr/>
          </p:nvSpPr>
          <p:spPr>
            <a:xfrm>
              <a:off x="3315675" y="481650"/>
              <a:ext cx="97900" cy="97900"/>
            </a:xfrm>
            <a:custGeom>
              <a:rect b="b" l="l" r="r" t="t"/>
              <a:pathLst>
                <a:path extrusionOk="0" h="3916" w="3916">
                  <a:moveTo>
                    <a:pt x="1769" y="0"/>
                  </a:moveTo>
                  <a:lnTo>
                    <a:pt x="1570" y="37"/>
                  </a:lnTo>
                  <a:lnTo>
                    <a:pt x="1372" y="91"/>
                  </a:lnTo>
                  <a:lnTo>
                    <a:pt x="1192" y="145"/>
                  </a:lnTo>
                  <a:lnTo>
                    <a:pt x="1029" y="235"/>
                  </a:lnTo>
                  <a:lnTo>
                    <a:pt x="867" y="325"/>
                  </a:lnTo>
                  <a:lnTo>
                    <a:pt x="723" y="433"/>
                  </a:lnTo>
                  <a:lnTo>
                    <a:pt x="578" y="560"/>
                  </a:lnTo>
                  <a:lnTo>
                    <a:pt x="452" y="704"/>
                  </a:lnTo>
                  <a:lnTo>
                    <a:pt x="344" y="866"/>
                  </a:lnTo>
                  <a:lnTo>
                    <a:pt x="235" y="1011"/>
                  </a:lnTo>
                  <a:lnTo>
                    <a:pt x="163" y="1191"/>
                  </a:lnTo>
                  <a:lnTo>
                    <a:pt x="91" y="1372"/>
                  </a:lnTo>
                  <a:lnTo>
                    <a:pt x="37" y="1552"/>
                  </a:lnTo>
                  <a:lnTo>
                    <a:pt x="19" y="1750"/>
                  </a:lnTo>
                  <a:lnTo>
                    <a:pt x="1" y="1949"/>
                  </a:lnTo>
                  <a:lnTo>
                    <a:pt x="19" y="2147"/>
                  </a:lnTo>
                  <a:lnTo>
                    <a:pt x="37" y="2346"/>
                  </a:lnTo>
                  <a:lnTo>
                    <a:pt x="91" y="2544"/>
                  </a:lnTo>
                  <a:lnTo>
                    <a:pt x="163" y="2724"/>
                  </a:lnTo>
                  <a:lnTo>
                    <a:pt x="235" y="2887"/>
                  </a:lnTo>
                  <a:lnTo>
                    <a:pt x="344" y="3049"/>
                  </a:lnTo>
                  <a:lnTo>
                    <a:pt x="452" y="3194"/>
                  </a:lnTo>
                  <a:lnTo>
                    <a:pt x="578" y="3338"/>
                  </a:lnTo>
                  <a:lnTo>
                    <a:pt x="723" y="3464"/>
                  </a:lnTo>
                  <a:lnTo>
                    <a:pt x="867" y="3572"/>
                  </a:lnTo>
                  <a:lnTo>
                    <a:pt x="1029" y="3681"/>
                  </a:lnTo>
                  <a:lnTo>
                    <a:pt x="1192" y="3753"/>
                  </a:lnTo>
                  <a:lnTo>
                    <a:pt x="1372" y="3825"/>
                  </a:lnTo>
                  <a:lnTo>
                    <a:pt x="1570" y="3879"/>
                  </a:lnTo>
                  <a:lnTo>
                    <a:pt x="1769" y="3897"/>
                  </a:lnTo>
                  <a:lnTo>
                    <a:pt x="1967" y="3915"/>
                  </a:lnTo>
                  <a:lnTo>
                    <a:pt x="2166" y="3897"/>
                  </a:lnTo>
                  <a:lnTo>
                    <a:pt x="2364" y="3879"/>
                  </a:lnTo>
                  <a:lnTo>
                    <a:pt x="2545" y="3825"/>
                  </a:lnTo>
                  <a:lnTo>
                    <a:pt x="2725" y="3753"/>
                  </a:lnTo>
                  <a:lnTo>
                    <a:pt x="2887" y="3681"/>
                  </a:lnTo>
                  <a:lnTo>
                    <a:pt x="3050" y="3572"/>
                  </a:lnTo>
                  <a:lnTo>
                    <a:pt x="3212" y="3464"/>
                  </a:lnTo>
                  <a:lnTo>
                    <a:pt x="3338" y="3338"/>
                  </a:lnTo>
                  <a:lnTo>
                    <a:pt x="3465" y="3194"/>
                  </a:lnTo>
                  <a:lnTo>
                    <a:pt x="3591" y="3049"/>
                  </a:lnTo>
                  <a:lnTo>
                    <a:pt x="3681" y="2887"/>
                  </a:lnTo>
                  <a:lnTo>
                    <a:pt x="3771" y="2724"/>
                  </a:lnTo>
                  <a:lnTo>
                    <a:pt x="3825" y="2544"/>
                  </a:lnTo>
                  <a:lnTo>
                    <a:pt x="3879" y="2346"/>
                  </a:lnTo>
                  <a:lnTo>
                    <a:pt x="3916" y="2147"/>
                  </a:lnTo>
                  <a:lnTo>
                    <a:pt x="3916" y="1949"/>
                  </a:lnTo>
                  <a:lnTo>
                    <a:pt x="3916" y="1750"/>
                  </a:lnTo>
                  <a:lnTo>
                    <a:pt x="3879" y="1552"/>
                  </a:lnTo>
                  <a:lnTo>
                    <a:pt x="3825" y="1372"/>
                  </a:lnTo>
                  <a:lnTo>
                    <a:pt x="3771" y="1191"/>
                  </a:lnTo>
                  <a:lnTo>
                    <a:pt x="3681" y="1011"/>
                  </a:lnTo>
                  <a:lnTo>
                    <a:pt x="3591" y="866"/>
                  </a:lnTo>
                  <a:lnTo>
                    <a:pt x="3465" y="704"/>
                  </a:lnTo>
                  <a:lnTo>
                    <a:pt x="3338" y="560"/>
                  </a:lnTo>
                  <a:lnTo>
                    <a:pt x="3212" y="433"/>
                  </a:lnTo>
                  <a:lnTo>
                    <a:pt x="3050" y="325"/>
                  </a:lnTo>
                  <a:lnTo>
                    <a:pt x="2887" y="235"/>
                  </a:lnTo>
                  <a:lnTo>
                    <a:pt x="2725" y="145"/>
                  </a:lnTo>
                  <a:lnTo>
                    <a:pt x="2545" y="91"/>
                  </a:lnTo>
                  <a:lnTo>
                    <a:pt x="2364" y="37"/>
                  </a:lnTo>
                  <a:lnTo>
                    <a:pt x="21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9"/>
            <p:cNvSpPr/>
            <p:nvPr/>
          </p:nvSpPr>
          <p:spPr>
            <a:xfrm>
              <a:off x="3025250" y="602075"/>
              <a:ext cx="97875" cy="97875"/>
            </a:xfrm>
            <a:custGeom>
              <a:rect b="b" l="l" r="r" t="t"/>
              <a:pathLst>
                <a:path extrusionOk="0" h="3915" w="3915">
                  <a:moveTo>
                    <a:pt x="1768" y="0"/>
                  </a:moveTo>
                  <a:lnTo>
                    <a:pt x="1588" y="18"/>
                  </a:lnTo>
                  <a:lnTo>
                    <a:pt x="1407" y="72"/>
                  </a:lnTo>
                  <a:lnTo>
                    <a:pt x="1227" y="126"/>
                  </a:lnTo>
                  <a:lnTo>
                    <a:pt x="1047" y="217"/>
                  </a:lnTo>
                  <a:lnTo>
                    <a:pt x="884" y="307"/>
                  </a:lnTo>
                  <a:lnTo>
                    <a:pt x="722" y="433"/>
                  </a:lnTo>
                  <a:lnTo>
                    <a:pt x="578" y="559"/>
                  </a:lnTo>
                  <a:lnTo>
                    <a:pt x="433" y="722"/>
                  </a:lnTo>
                  <a:lnTo>
                    <a:pt x="325" y="866"/>
                  </a:lnTo>
                  <a:lnTo>
                    <a:pt x="217" y="1046"/>
                  </a:lnTo>
                  <a:lnTo>
                    <a:pt x="145" y="1209"/>
                  </a:lnTo>
                  <a:lnTo>
                    <a:pt x="72" y="1389"/>
                  </a:lnTo>
                  <a:lnTo>
                    <a:pt x="36" y="1570"/>
                  </a:lnTo>
                  <a:lnTo>
                    <a:pt x="0" y="1768"/>
                  </a:lnTo>
                  <a:lnTo>
                    <a:pt x="0" y="1948"/>
                  </a:lnTo>
                  <a:lnTo>
                    <a:pt x="0" y="2147"/>
                  </a:lnTo>
                  <a:lnTo>
                    <a:pt x="36" y="2327"/>
                  </a:lnTo>
                  <a:lnTo>
                    <a:pt x="72" y="2508"/>
                  </a:lnTo>
                  <a:lnTo>
                    <a:pt x="145" y="2688"/>
                  </a:lnTo>
                  <a:lnTo>
                    <a:pt x="217" y="2868"/>
                  </a:lnTo>
                  <a:lnTo>
                    <a:pt x="325" y="3031"/>
                  </a:lnTo>
                  <a:lnTo>
                    <a:pt x="433" y="3193"/>
                  </a:lnTo>
                  <a:lnTo>
                    <a:pt x="578" y="3337"/>
                  </a:lnTo>
                  <a:lnTo>
                    <a:pt x="722" y="3464"/>
                  </a:lnTo>
                  <a:lnTo>
                    <a:pt x="884" y="3590"/>
                  </a:lnTo>
                  <a:lnTo>
                    <a:pt x="1047" y="3680"/>
                  </a:lnTo>
                  <a:lnTo>
                    <a:pt x="1227" y="3770"/>
                  </a:lnTo>
                  <a:lnTo>
                    <a:pt x="1407" y="3825"/>
                  </a:lnTo>
                  <a:lnTo>
                    <a:pt x="1588" y="3879"/>
                  </a:lnTo>
                  <a:lnTo>
                    <a:pt x="1768" y="3897"/>
                  </a:lnTo>
                  <a:lnTo>
                    <a:pt x="1949" y="3915"/>
                  </a:lnTo>
                  <a:lnTo>
                    <a:pt x="2147" y="3897"/>
                  </a:lnTo>
                  <a:lnTo>
                    <a:pt x="2327" y="3879"/>
                  </a:lnTo>
                  <a:lnTo>
                    <a:pt x="2508" y="3825"/>
                  </a:lnTo>
                  <a:lnTo>
                    <a:pt x="2688" y="3770"/>
                  </a:lnTo>
                  <a:lnTo>
                    <a:pt x="2869" y="3680"/>
                  </a:lnTo>
                  <a:lnTo>
                    <a:pt x="3031" y="3590"/>
                  </a:lnTo>
                  <a:lnTo>
                    <a:pt x="3193" y="3464"/>
                  </a:lnTo>
                  <a:lnTo>
                    <a:pt x="3338" y="3337"/>
                  </a:lnTo>
                  <a:lnTo>
                    <a:pt x="3482" y="3193"/>
                  </a:lnTo>
                  <a:lnTo>
                    <a:pt x="3590" y="3031"/>
                  </a:lnTo>
                  <a:lnTo>
                    <a:pt x="3698" y="2868"/>
                  </a:lnTo>
                  <a:lnTo>
                    <a:pt x="3771" y="2688"/>
                  </a:lnTo>
                  <a:lnTo>
                    <a:pt x="3843" y="2508"/>
                  </a:lnTo>
                  <a:lnTo>
                    <a:pt x="3879" y="2327"/>
                  </a:lnTo>
                  <a:lnTo>
                    <a:pt x="3915" y="2147"/>
                  </a:lnTo>
                  <a:lnTo>
                    <a:pt x="3915" y="1948"/>
                  </a:lnTo>
                  <a:lnTo>
                    <a:pt x="3915" y="1768"/>
                  </a:lnTo>
                  <a:lnTo>
                    <a:pt x="3879" y="1570"/>
                  </a:lnTo>
                  <a:lnTo>
                    <a:pt x="3843" y="1389"/>
                  </a:lnTo>
                  <a:lnTo>
                    <a:pt x="3771" y="1209"/>
                  </a:lnTo>
                  <a:lnTo>
                    <a:pt x="3698" y="1046"/>
                  </a:lnTo>
                  <a:lnTo>
                    <a:pt x="3590" y="866"/>
                  </a:lnTo>
                  <a:lnTo>
                    <a:pt x="3482" y="722"/>
                  </a:lnTo>
                  <a:lnTo>
                    <a:pt x="3338" y="559"/>
                  </a:lnTo>
                  <a:lnTo>
                    <a:pt x="3193" y="433"/>
                  </a:lnTo>
                  <a:lnTo>
                    <a:pt x="3031" y="307"/>
                  </a:lnTo>
                  <a:lnTo>
                    <a:pt x="2869" y="217"/>
                  </a:lnTo>
                  <a:lnTo>
                    <a:pt x="2688" y="126"/>
                  </a:lnTo>
                  <a:lnTo>
                    <a:pt x="2508" y="72"/>
                  </a:lnTo>
                  <a:lnTo>
                    <a:pt x="2327" y="18"/>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9"/>
            <p:cNvSpPr/>
            <p:nvPr/>
          </p:nvSpPr>
          <p:spPr>
            <a:xfrm>
              <a:off x="2904825" y="892500"/>
              <a:ext cx="97900" cy="97900"/>
            </a:xfrm>
            <a:custGeom>
              <a:rect b="b" l="l" r="r" t="t"/>
              <a:pathLst>
                <a:path extrusionOk="0" h="3916" w="3916">
                  <a:moveTo>
                    <a:pt x="1769" y="1"/>
                  </a:moveTo>
                  <a:lnTo>
                    <a:pt x="1570" y="37"/>
                  </a:lnTo>
                  <a:lnTo>
                    <a:pt x="1372" y="91"/>
                  </a:lnTo>
                  <a:lnTo>
                    <a:pt x="1191" y="145"/>
                  </a:lnTo>
                  <a:lnTo>
                    <a:pt x="1029" y="235"/>
                  </a:lnTo>
                  <a:lnTo>
                    <a:pt x="867" y="325"/>
                  </a:lnTo>
                  <a:lnTo>
                    <a:pt x="722" y="452"/>
                  </a:lnTo>
                  <a:lnTo>
                    <a:pt x="578" y="578"/>
                  </a:lnTo>
                  <a:lnTo>
                    <a:pt x="452" y="704"/>
                  </a:lnTo>
                  <a:lnTo>
                    <a:pt x="343" y="867"/>
                  </a:lnTo>
                  <a:lnTo>
                    <a:pt x="235" y="1029"/>
                  </a:lnTo>
                  <a:lnTo>
                    <a:pt x="163" y="1191"/>
                  </a:lnTo>
                  <a:lnTo>
                    <a:pt x="91" y="1372"/>
                  </a:lnTo>
                  <a:lnTo>
                    <a:pt x="37" y="1552"/>
                  </a:lnTo>
                  <a:lnTo>
                    <a:pt x="19" y="1751"/>
                  </a:lnTo>
                  <a:lnTo>
                    <a:pt x="1" y="1949"/>
                  </a:lnTo>
                  <a:lnTo>
                    <a:pt x="19" y="2147"/>
                  </a:lnTo>
                  <a:lnTo>
                    <a:pt x="37" y="2346"/>
                  </a:lnTo>
                  <a:lnTo>
                    <a:pt x="91" y="2544"/>
                  </a:lnTo>
                  <a:lnTo>
                    <a:pt x="163" y="2725"/>
                  </a:lnTo>
                  <a:lnTo>
                    <a:pt x="235" y="2887"/>
                  </a:lnTo>
                  <a:lnTo>
                    <a:pt x="343" y="3049"/>
                  </a:lnTo>
                  <a:lnTo>
                    <a:pt x="452" y="3194"/>
                  </a:lnTo>
                  <a:lnTo>
                    <a:pt x="578" y="3338"/>
                  </a:lnTo>
                  <a:lnTo>
                    <a:pt x="722" y="3464"/>
                  </a:lnTo>
                  <a:lnTo>
                    <a:pt x="867" y="3573"/>
                  </a:lnTo>
                  <a:lnTo>
                    <a:pt x="1029" y="3681"/>
                  </a:lnTo>
                  <a:lnTo>
                    <a:pt x="1191" y="3753"/>
                  </a:lnTo>
                  <a:lnTo>
                    <a:pt x="1372" y="3825"/>
                  </a:lnTo>
                  <a:lnTo>
                    <a:pt x="1570" y="3879"/>
                  </a:lnTo>
                  <a:lnTo>
                    <a:pt x="1769" y="3897"/>
                  </a:lnTo>
                  <a:lnTo>
                    <a:pt x="1967" y="3915"/>
                  </a:lnTo>
                  <a:lnTo>
                    <a:pt x="2165" y="3897"/>
                  </a:lnTo>
                  <a:lnTo>
                    <a:pt x="2364" y="3879"/>
                  </a:lnTo>
                  <a:lnTo>
                    <a:pt x="2544" y="3825"/>
                  </a:lnTo>
                  <a:lnTo>
                    <a:pt x="2725" y="3753"/>
                  </a:lnTo>
                  <a:lnTo>
                    <a:pt x="2887" y="3681"/>
                  </a:lnTo>
                  <a:lnTo>
                    <a:pt x="3049" y="3573"/>
                  </a:lnTo>
                  <a:lnTo>
                    <a:pt x="3212" y="3464"/>
                  </a:lnTo>
                  <a:lnTo>
                    <a:pt x="3338" y="3338"/>
                  </a:lnTo>
                  <a:lnTo>
                    <a:pt x="3464" y="3194"/>
                  </a:lnTo>
                  <a:lnTo>
                    <a:pt x="3591" y="3049"/>
                  </a:lnTo>
                  <a:lnTo>
                    <a:pt x="3681" y="2887"/>
                  </a:lnTo>
                  <a:lnTo>
                    <a:pt x="3771" y="2725"/>
                  </a:lnTo>
                  <a:lnTo>
                    <a:pt x="3825" y="2544"/>
                  </a:lnTo>
                  <a:lnTo>
                    <a:pt x="3879" y="2346"/>
                  </a:lnTo>
                  <a:lnTo>
                    <a:pt x="3915" y="2147"/>
                  </a:lnTo>
                  <a:lnTo>
                    <a:pt x="3915" y="1949"/>
                  </a:lnTo>
                  <a:lnTo>
                    <a:pt x="3915" y="1751"/>
                  </a:lnTo>
                  <a:lnTo>
                    <a:pt x="3879" y="1552"/>
                  </a:lnTo>
                  <a:lnTo>
                    <a:pt x="3825" y="1372"/>
                  </a:lnTo>
                  <a:lnTo>
                    <a:pt x="3771" y="1191"/>
                  </a:lnTo>
                  <a:lnTo>
                    <a:pt x="3681" y="1029"/>
                  </a:lnTo>
                  <a:lnTo>
                    <a:pt x="3591" y="867"/>
                  </a:lnTo>
                  <a:lnTo>
                    <a:pt x="3464" y="704"/>
                  </a:lnTo>
                  <a:lnTo>
                    <a:pt x="3338" y="578"/>
                  </a:lnTo>
                  <a:lnTo>
                    <a:pt x="3212" y="452"/>
                  </a:lnTo>
                  <a:lnTo>
                    <a:pt x="3049" y="325"/>
                  </a:lnTo>
                  <a:lnTo>
                    <a:pt x="2887" y="235"/>
                  </a:lnTo>
                  <a:lnTo>
                    <a:pt x="2725" y="145"/>
                  </a:lnTo>
                  <a:lnTo>
                    <a:pt x="2544" y="91"/>
                  </a:lnTo>
                  <a:lnTo>
                    <a:pt x="2364"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9"/>
            <p:cNvSpPr/>
            <p:nvPr/>
          </p:nvSpPr>
          <p:spPr>
            <a:xfrm>
              <a:off x="3025250" y="1182950"/>
              <a:ext cx="97875" cy="97875"/>
            </a:xfrm>
            <a:custGeom>
              <a:rect b="b" l="l" r="r" t="t"/>
              <a:pathLst>
                <a:path extrusionOk="0" h="3915" w="3915">
                  <a:moveTo>
                    <a:pt x="1768" y="0"/>
                  </a:moveTo>
                  <a:lnTo>
                    <a:pt x="1588" y="36"/>
                  </a:lnTo>
                  <a:lnTo>
                    <a:pt x="1407" y="72"/>
                  </a:lnTo>
                  <a:lnTo>
                    <a:pt x="1227" y="145"/>
                  </a:lnTo>
                  <a:lnTo>
                    <a:pt x="1047" y="217"/>
                  </a:lnTo>
                  <a:lnTo>
                    <a:pt x="884" y="325"/>
                  </a:lnTo>
                  <a:lnTo>
                    <a:pt x="722" y="433"/>
                  </a:lnTo>
                  <a:lnTo>
                    <a:pt x="578" y="578"/>
                  </a:lnTo>
                  <a:lnTo>
                    <a:pt x="433" y="722"/>
                  </a:lnTo>
                  <a:lnTo>
                    <a:pt x="325" y="884"/>
                  </a:lnTo>
                  <a:lnTo>
                    <a:pt x="217" y="1047"/>
                  </a:lnTo>
                  <a:lnTo>
                    <a:pt x="145" y="1227"/>
                  </a:lnTo>
                  <a:lnTo>
                    <a:pt x="72" y="1407"/>
                  </a:lnTo>
                  <a:lnTo>
                    <a:pt x="36" y="1588"/>
                  </a:lnTo>
                  <a:lnTo>
                    <a:pt x="0" y="1768"/>
                  </a:lnTo>
                  <a:lnTo>
                    <a:pt x="0" y="1949"/>
                  </a:lnTo>
                  <a:lnTo>
                    <a:pt x="0" y="2147"/>
                  </a:lnTo>
                  <a:lnTo>
                    <a:pt x="36" y="2327"/>
                  </a:lnTo>
                  <a:lnTo>
                    <a:pt x="72" y="2508"/>
                  </a:lnTo>
                  <a:lnTo>
                    <a:pt x="145" y="2688"/>
                  </a:lnTo>
                  <a:lnTo>
                    <a:pt x="217" y="2869"/>
                  </a:lnTo>
                  <a:lnTo>
                    <a:pt x="325" y="3031"/>
                  </a:lnTo>
                  <a:lnTo>
                    <a:pt x="433" y="3193"/>
                  </a:lnTo>
                  <a:lnTo>
                    <a:pt x="578" y="3338"/>
                  </a:lnTo>
                  <a:lnTo>
                    <a:pt x="722" y="3482"/>
                  </a:lnTo>
                  <a:lnTo>
                    <a:pt x="884" y="3590"/>
                  </a:lnTo>
                  <a:lnTo>
                    <a:pt x="1047" y="3698"/>
                  </a:lnTo>
                  <a:lnTo>
                    <a:pt x="1227" y="3771"/>
                  </a:lnTo>
                  <a:lnTo>
                    <a:pt x="1407" y="3843"/>
                  </a:lnTo>
                  <a:lnTo>
                    <a:pt x="1588" y="3879"/>
                  </a:lnTo>
                  <a:lnTo>
                    <a:pt x="1768" y="3915"/>
                  </a:lnTo>
                  <a:lnTo>
                    <a:pt x="2147" y="3915"/>
                  </a:lnTo>
                  <a:lnTo>
                    <a:pt x="2327" y="3879"/>
                  </a:lnTo>
                  <a:lnTo>
                    <a:pt x="2508" y="3843"/>
                  </a:lnTo>
                  <a:lnTo>
                    <a:pt x="2688" y="3771"/>
                  </a:lnTo>
                  <a:lnTo>
                    <a:pt x="2869" y="3698"/>
                  </a:lnTo>
                  <a:lnTo>
                    <a:pt x="3031" y="3590"/>
                  </a:lnTo>
                  <a:lnTo>
                    <a:pt x="3193" y="3482"/>
                  </a:lnTo>
                  <a:lnTo>
                    <a:pt x="3338" y="3338"/>
                  </a:lnTo>
                  <a:lnTo>
                    <a:pt x="3482" y="3193"/>
                  </a:lnTo>
                  <a:lnTo>
                    <a:pt x="3590" y="3031"/>
                  </a:lnTo>
                  <a:lnTo>
                    <a:pt x="3698" y="2869"/>
                  </a:lnTo>
                  <a:lnTo>
                    <a:pt x="3771" y="2688"/>
                  </a:lnTo>
                  <a:lnTo>
                    <a:pt x="3843" y="2508"/>
                  </a:lnTo>
                  <a:lnTo>
                    <a:pt x="3879" y="2327"/>
                  </a:lnTo>
                  <a:lnTo>
                    <a:pt x="3915" y="2147"/>
                  </a:lnTo>
                  <a:lnTo>
                    <a:pt x="3915" y="1949"/>
                  </a:lnTo>
                  <a:lnTo>
                    <a:pt x="3915" y="1768"/>
                  </a:lnTo>
                  <a:lnTo>
                    <a:pt x="3879" y="1588"/>
                  </a:lnTo>
                  <a:lnTo>
                    <a:pt x="3843" y="1407"/>
                  </a:lnTo>
                  <a:lnTo>
                    <a:pt x="3771" y="1227"/>
                  </a:lnTo>
                  <a:lnTo>
                    <a:pt x="3698" y="1047"/>
                  </a:lnTo>
                  <a:lnTo>
                    <a:pt x="3590" y="884"/>
                  </a:lnTo>
                  <a:lnTo>
                    <a:pt x="3482" y="722"/>
                  </a:lnTo>
                  <a:lnTo>
                    <a:pt x="3338" y="578"/>
                  </a:lnTo>
                  <a:lnTo>
                    <a:pt x="3193" y="433"/>
                  </a:lnTo>
                  <a:lnTo>
                    <a:pt x="3031" y="325"/>
                  </a:lnTo>
                  <a:lnTo>
                    <a:pt x="2869" y="217"/>
                  </a:lnTo>
                  <a:lnTo>
                    <a:pt x="2688" y="145"/>
                  </a:lnTo>
                  <a:lnTo>
                    <a:pt x="2508" y="72"/>
                  </a:lnTo>
                  <a:lnTo>
                    <a:pt x="2327"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9"/>
            <p:cNvSpPr/>
            <p:nvPr/>
          </p:nvSpPr>
          <p:spPr>
            <a:xfrm>
              <a:off x="3315675" y="1303350"/>
              <a:ext cx="97900" cy="97900"/>
            </a:xfrm>
            <a:custGeom>
              <a:rect b="b" l="l" r="r" t="t"/>
              <a:pathLst>
                <a:path extrusionOk="0" h="3916" w="3916">
                  <a:moveTo>
                    <a:pt x="1769" y="1"/>
                  </a:moveTo>
                  <a:lnTo>
                    <a:pt x="1570" y="37"/>
                  </a:lnTo>
                  <a:lnTo>
                    <a:pt x="1372" y="91"/>
                  </a:lnTo>
                  <a:lnTo>
                    <a:pt x="1192" y="145"/>
                  </a:lnTo>
                  <a:lnTo>
                    <a:pt x="1029" y="235"/>
                  </a:lnTo>
                  <a:lnTo>
                    <a:pt x="867" y="326"/>
                  </a:lnTo>
                  <a:lnTo>
                    <a:pt x="723" y="434"/>
                  </a:lnTo>
                  <a:lnTo>
                    <a:pt x="578" y="560"/>
                  </a:lnTo>
                  <a:lnTo>
                    <a:pt x="452" y="704"/>
                  </a:lnTo>
                  <a:lnTo>
                    <a:pt x="344" y="867"/>
                  </a:lnTo>
                  <a:lnTo>
                    <a:pt x="235" y="1029"/>
                  </a:lnTo>
                  <a:lnTo>
                    <a:pt x="163" y="1192"/>
                  </a:lnTo>
                  <a:lnTo>
                    <a:pt x="91" y="1372"/>
                  </a:lnTo>
                  <a:lnTo>
                    <a:pt x="37" y="1552"/>
                  </a:lnTo>
                  <a:lnTo>
                    <a:pt x="19" y="1751"/>
                  </a:lnTo>
                  <a:lnTo>
                    <a:pt x="1" y="1949"/>
                  </a:lnTo>
                  <a:lnTo>
                    <a:pt x="19" y="2148"/>
                  </a:lnTo>
                  <a:lnTo>
                    <a:pt x="37" y="2346"/>
                  </a:lnTo>
                  <a:lnTo>
                    <a:pt x="91" y="2545"/>
                  </a:lnTo>
                  <a:lnTo>
                    <a:pt x="163" y="2725"/>
                  </a:lnTo>
                  <a:lnTo>
                    <a:pt x="235" y="2887"/>
                  </a:lnTo>
                  <a:lnTo>
                    <a:pt x="344" y="3050"/>
                  </a:lnTo>
                  <a:lnTo>
                    <a:pt x="452" y="3194"/>
                  </a:lnTo>
                  <a:lnTo>
                    <a:pt x="578" y="3338"/>
                  </a:lnTo>
                  <a:lnTo>
                    <a:pt x="723" y="3465"/>
                  </a:lnTo>
                  <a:lnTo>
                    <a:pt x="867" y="3573"/>
                  </a:lnTo>
                  <a:lnTo>
                    <a:pt x="1029" y="3681"/>
                  </a:lnTo>
                  <a:lnTo>
                    <a:pt x="1192" y="3753"/>
                  </a:lnTo>
                  <a:lnTo>
                    <a:pt x="1372" y="3825"/>
                  </a:lnTo>
                  <a:lnTo>
                    <a:pt x="1570" y="3879"/>
                  </a:lnTo>
                  <a:lnTo>
                    <a:pt x="1769" y="3898"/>
                  </a:lnTo>
                  <a:lnTo>
                    <a:pt x="1967" y="3916"/>
                  </a:lnTo>
                  <a:lnTo>
                    <a:pt x="2166" y="3898"/>
                  </a:lnTo>
                  <a:lnTo>
                    <a:pt x="2364" y="3879"/>
                  </a:lnTo>
                  <a:lnTo>
                    <a:pt x="2545" y="3825"/>
                  </a:lnTo>
                  <a:lnTo>
                    <a:pt x="2725" y="3753"/>
                  </a:lnTo>
                  <a:lnTo>
                    <a:pt x="2887" y="3681"/>
                  </a:lnTo>
                  <a:lnTo>
                    <a:pt x="3050" y="3573"/>
                  </a:lnTo>
                  <a:lnTo>
                    <a:pt x="3212" y="3465"/>
                  </a:lnTo>
                  <a:lnTo>
                    <a:pt x="3356" y="3338"/>
                  </a:lnTo>
                  <a:lnTo>
                    <a:pt x="3483" y="3194"/>
                  </a:lnTo>
                  <a:lnTo>
                    <a:pt x="3591" y="3050"/>
                  </a:lnTo>
                  <a:lnTo>
                    <a:pt x="3681" y="2887"/>
                  </a:lnTo>
                  <a:lnTo>
                    <a:pt x="3771" y="2725"/>
                  </a:lnTo>
                  <a:lnTo>
                    <a:pt x="3825" y="2545"/>
                  </a:lnTo>
                  <a:lnTo>
                    <a:pt x="3879" y="2346"/>
                  </a:lnTo>
                  <a:lnTo>
                    <a:pt x="3916" y="2148"/>
                  </a:lnTo>
                  <a:lnTo>
                    <a:pt x="3916" y="1949"/>
                  </a:lnTo>
                  <a:lnTo>
                    <a:pt x="3916" y="1751"/>
                  </a:lnTo>
                  <a:lnTo>
                    <a:pt x="3879" y="1552"/>
                  </a:lnTo>
                  <a:lnTo>
                    <a:pt x="3825" y="1372"/>
                  </a:lnTo>
                  <a:lnTo>
                    <a:pt x="3771" y="1192"/>
                  </a:lnTo>
                  <a:lnTo>
                    <a:pt x="3681" y="1029"/>
                  </a:lnTo>
                  <a:lnTo>
                    <a:pt x="3591" y="867"/>
                  </a:lnTo>
                  <a:lnTo>
                    <a:pt x="3483" y="704"/>
                  </a:lnTo>
                  <a:lnTo>
                    <a:pt x="3356" y="560"/>
                  </a:lnTo>
                  <a:lnTo>
                    <a:pt x="3212" y="434"/>
                  </a:lnTo>
                  <a:lnTo>
                    <a:pt x="3050" y="326"/>
                  </a:lnTo>
                  <a:lnTo>
                    <a:pt x="2887" y="235"/>
                  </a:lnTo>
                  <a:lnTo>
                    <a:pt x="2725" y="145"/>
                  </a:lnTo>
                  <a:lnTo>
                    <a:pt x="2545" y="91"/>
                  </a:lnTo>
                  <a:lnTo>
                    <a:pt x="2364" y="37"/>
                  </a:lnTo>
                  <a:lnTo>
                    <a:pt x="216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9"/>
            <p:cNvSpPr/>
            <p:nvPr/>
          </p:nvSpPr>
          <p:spPr>
            <a:xfrm>
              <a:off x="3606125" y="1182950"/>
              <a:ext cx="97900" cy="97875"/>
            </a:xfrm>
            <a:custGeom>
              <a:rect b="b" l="l" r="r" t="t"/>
              <a:pathLst>
                <a:path extrusionOk="0" h="3915" w="3916">
                  <a:moveTo>
                    <a:pt x="1768" y="0"/>
                  </a:moveTo>
                  <a:lnTo>
                    <a:pt x="1588" y="36"/>
                  </a:lnTo>
                  <a:lnTo>
                    <a:pt x="1408" y="72"/>
                  </a:lnTo>
                  <a:lnTo>
                    <a:pt x="1227" y="145"/>
                  </a:lnTo>
                  <a:lnTo>
                    <a:pt x="1047" y="217"/>
                  </a:lnTo>
                  <a:lnTo>
                    <a:pt x="884" y="325"/>
                  </a:lnTo>
                  <a:lnTo>
                    <a:pt x="722" y="433"/>
                  </a:lnTo>
                  <a:lnTo>
                    <a:pt x="578" y="578"/>
                  </a:lnTo>
                  <a:lnTo>
                    <a:pt x="452" y="722"/>
                  </a:lnTo>
                  <a:lnTo>
                    <a:pt x="325" y="884"/>
                  </a:lnTo>
                  <a:lnTo>
                    <a:pt x="235" y="1047"/>
                  </a:lnTo>
                  <a:lnTo>
                    <a:pt x="145" y="1227"/>
                  </a:lnTo>
                  <a:lnTo>
                    <a:pt x="91" y="1389"/>
                  </a:lnTo>
                  <a:lnTo>
                    <a:pt x="37" y="1588"/>
                  </a:lnTo>
                  <a:lnTo>
                    <a:pt x="19" y="1768"/>
                  </a:lnTo>
                  <a:lnTo>
                    <a:pt x="1" y="1949"/>
                  </a:lnTo>
                  <a:lnTo>
                    <a:pt x="19" y="2147"/>
                  </a:lnTo>
                  <a:lnTo>
                    <a:pt x="37" y="2327"/>
                  </a:lnTo>
                  <a:lnTo>
                    <a:pt x="91" y="2508"/>
                  </a:lnTo>
                  <a:lnTo>
                    <a:pt x="145" y="2688"/>
                  </a:lnTo>
                  <a:lnTo>
                    <a:pt x="235" y="2869"/>
                  </a:lnTo>
                  <a:lnTo>
                    <a:pt x="325" y="3031"/>
                  </a:lnTo>
                  <a:lnTo>
                    <a:pt x="452" y="3193"/>
                  </a:lnTo>
                  <a:lnTo>
                    <a:pt x="578" y="3338"/>
                  </a:lnTo>
                  <a:lnTo>
                    <a:pt x="722" y="3482"/>
                  </a:lnTo>
                  <a:lnTo>
                    <a:pt x="884" y="3590"/>
                  </a:lnTo>
                  <a:lnTo>
                    <a:pt x="1047" y="3698"/>
                  </a:lnTo>
                  <a:lnTo>
                    <a:pt x="1227" y="3771"/>
                  </a:lnTo>
                  <a:lnTo>
                    <a:pt x="1408" y="3843"/>
                  </a:lnTo>
                  <a:lnTo>
                    <a:pt x="1588" y="3879"/>
                  </a:lnTo>
                  <a:lnTo>
                    <a:pt x="1768" y="3897"/>
                  </a:lnTo>
                  <a:lnTo>
                    <a:pt x="1967" y="3915"/>
                  </a:lnTo>
                  <a:lnTo>
                    <a:pt x="2147" y="3897"/>
                  </a:lnTo>
                  <a:lnTo>
                    <a:pt x="2346" y="3879"/>
                  </a:lnTo>
                  <a:lnTo>
                    <a:pt x="2526" y="3843"/>
                  </a:lnTo>
                  <a:lnTo>
                    <a:pt x="2707" y="3771"/>
                  </a:lnTo>
                  <a:lnTo>
                    <a:pt x="2869" y="3698"/>
                  </a:lnTo>
                  <a:lnTo>
                    <a:pt x="3049" y="3590"/>
                  </a:lnTo>
                  <a:lnTo>
                    <a:pt x="3194" y="3482"/>
                  </a:lnTo>
                  <a:lnTo>
                    <a:pt x="3356" y="3338"/>
                  </a:lnTo>
                  <a:lnTo>
                    <a:pt x="3482" y="3193"/>
                  </a:lnTo>
                  <a:lnTo>
                    <a:pt x="3608" y="3031"/>
                  </a:lnTo>
                  <a:lnTo>
                    <a:pt x="3699" y="2869"/>
                  </a:lnTo>
                  <a:lnTo>
                    <a:pt x="3789" y="2688"/>
                  </a:lnTo>
                  <a:lnTo>
                    <a:pt x="3843" y="2508"/>
                  </a:lnTo>
                  <a:lnTo>
                    <a:pt x="3897" y="2327"/>
                  </a:lnTo>
                  <a:lnTo>
                    <a:pt x="3915" y="2147"/>
                  </a:lnTo>
                  <a:lnTo>
                    <a:pt x="3915" y="1949"/>
                  </a:lnTo>
                  <a:lnTo>
                    <a:pt x="3915" y="1768"/>
                  </a:lnTo>
                  <a:lnTo>
                    <a:pt x="3897" y="1588"/>
                  </a:lnTo>
                  <a:lnTo>
                    <a:pt x="3843" y="1389"/>
                  </a:lnTo>
                  <a:lnTo>
                    <a:pt x="3789" y="1227"/>
                  </a:lnTo>
                  <a:lnTo>
                    <a:pt x="3699" y="1047"/>
                  </a:lnTo>
                  <a:lnTo>
                    <a:pt x="3608" y="884"/>
                  </a:lnTo>
                  <a:lnTo>
                    <a:pt x="3482" y="722"/>
                  </a:lnTo>
                  <a:lnTo>
                    <a:pt x="3356" y="578"/>
                  </a:lnTo>
                  <a:lnTo>
                    <a:pt x="3194" y="433"/>
                  </a:lnTo>
                  <a:lnTo>
                    <a:pt x="3049" y="325"/>
                  </a:lnTo>
                  <a:lnTo>
                    <a:pt x="2869" y="217"/>
                  </a:lnTo>
                  <a:lnTo>
                    <a:pt x="2707" y="145"/>
                  </a:lnTo>
                  <a:lnTo>
                    <a:pt x="2526" y="72"/>
                  </a:lnTo>
                  <a:lnTo>
                    <a:pt x="2346" y="36"/>
                  </a:lnTo>
                  <a:lnTo>
                    <a:pt x="2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9"/>
            <p:cNvSpPr/>
            <p:nvPr/>
          </p:nvSpPr>
          <p:spPr>
            <a:xfrm>
              <a:off x="3726550" y="892500"/>
              <a:ext cx="97875" cy="97900"/>
            </a:xfrm>
            <a:custGeom>
              <a:rect b="b" l="l" r="r" t="t"/>
              <a:pathLst>
                <a:path extrusionOk="0" h="3916" w="3915">
                  <a:moveTo>
                    <a:pt x="1768" y="1"/>
                  </a:moveTo>
                  <a:lnTo>
                    <a:pt x="1570" y="37"/>
                  </a:lnTo>
                  <a:lnTo>
                    <a:pt x="1371" y="91"/>
                  </a:lnTo>
                  <a:lnTo>
                    <a:pt x="1191" y="145"/>
                  </a:lnTo>
                  <a:lnTo>
                    <a:pt x="1028" y="235"/>
                  </a:lnTo>
                  <a:lnTo>
                    <a:pt x="866" y="325"/>
                  </a:lnTo>
                  <a:lnTo>
                    <a:pt x="722" y="434"/>
                  </a:lnTo>
                  <a:lnTo>
                    <a:pt x="577" y="560"/>
                  </a:lnTo>
                  <a:lnTo>
                    <a:pt x="451" y="704"/>
                  </a:lnTo>
                  <a:lnTo>
                    <a:pt x="343" y="849"/>
                  </a:lnTo>
                  <a:lnTo>
                    <a:pt x="235" y="1011"/>
                  </a:lnTo>
                  <a:lnTo>
                    <a:pt x="163" y="1191"/>
                  </a:lnTo>
                  <a:lnTo>
                    <a:pt x="90" y="1372"/>
                  </a:lnTo>
                  <a:lnTo>
                    <a:pt x="36" y="1552"/>
                  </a:lnTo>
                  <a:lnTo>
                    <a:pt x="18" y="1751"/>
                  </a:lnTo>
                  <a:lnTo>
                    <a:pt x="0" y="1949"/>
                  </a:lnTo>
                  <a:lnTo>
                    <a:pt x="18" y="2147"/>
                  </a:lnTo>
                  <a:lnTo>
                    <a:pt x="36" y="2346"/>
                  </a:lnTo>
                  <a:lnTo>
                    <a:pt x="90" y="2544"/>
                  </a:lnTo>
                  <a:lnTo>
                    <a:pt x="163" y="2707"/>
                  </a:lnTo>
                  <a:lnTo>
                    <a:pt x="235" y="2887"/>
                  </a:lnTo>
                  <a:lnTo>
                    <a:pt x="343" y="3049"/>
                  </a:lnTo>
                  <a:lnTo>
                    <a:pt x="451" y="3194"/>
                  </a:lnTo>
                  <a:lnTo>
                    <a:pt x="577" y="3338"/>
                  </a:lnTo>
                  <a:lnTo>
                    <a:pt x="722" y="3464"/>
                  </a:lnTo>
                  <a:lnTo>
                    <a:pt x="866" y="3573"/>
                  </a:lnTo>
                  <a:lnTo>
                    <a:pt x="1028" y="3681"/>
                  </a:lnTo>
                  <a:lnTo>
                    <a:pt x="1191" y="3753"/>
                  </a:lnTo>
                  <a:lnTo>
                    <a:pt x="1371" y="3825"/>
                  </a:lnTo>
                  <a:lnTo>
                    <a:pt x="1570" y="3879"/>
                  </a:lnTo>
                  <a:lnTo>
                    <a:pt x="1768" y="3897"/>
                  </a:lnTo>
                  <a:lnTo>
                    <a:pt x="1966" y="3915"/>
                  </a:lnTo>
                  <a:lnTo>
                    <a:pt x="2165" y="3897"/>
                  </a:lnTo>
                  <a:lnTo>
                    <a:pt x="2363" y="3879"/>
                  </a:lnTo>
                  <a:lnTo>
                    <a:pt x="2544" y="3825"/>
                  </a:lnTo>
                  <a:lnTo>
                    <a:pt x="2724" y="3753"/>
                  </a:lnTo>
                  <a:lnTo>
                    <a:pt x="2887" y="3681"/>
                  </a:lnTo>
                  <a:lnTo>
                    <a:pt x="3049" y="3573"/>
                  </a:lnTo>
                  <a:lnTo>
                    <a:pt x="3211" y="3464"/>
                  </a:lnTo>
                  <a:lnTo>
                    <a:pt x="3338" y="3338"/>
                  </a:lnTo>
                  <a:lnTo>
                    <a:pt x="3464" y="3194"/>
                  </a:lnTo>
                  <a:lnTo>
                    <a:pt x="3590" y="3049"/>
                  </a:lnTo>
                  <a:lnTo>
                    <a:pt x="3680" y="2887"/>
                  </a:lnTo>
                  <a:lnTo>
                    <a:pt x="3770" y="2707"/>
                  </a:lnTo>
                  <a:lnTo>
                    <a:pt x="3825" y="2544"/>
                  </a:lnTo>
                  <a:lnTo>
                    <a:pt x="3879" y="2346"/>
                  </a:lnTo>
                  <a:lnTo>
                    <a:pt x="3915" y="2147"/>
                  </a:lnTo>
                  <a:lnTo>
                    <a:pt x="3915" y="1949"/>
                  </a:lnTo>
                  <a:lnTo>
                    <a:pt x="3915" y="1751"/>
                  </a:lnTo>
                  <a:lnTo>
                    <a:pt x="3879" y="1552"/>
                  </a:lnTo>
                  <a:lnTo>
                    <a:pt x="3825" y="1372"/>
                  </a:lnTo>
                  <a:lnTo>
                    <a:pt x="3770" y="1191"/>
                  </a:lnTo>
                  <a:lnTo>
                    <a:pt x="3680" y="1011"/>
                  </a:lnTo>
                  <a:lnTo>
                    <a:pt x="3590" y="849"/>
                  </a:lnTo>
                  <a:lnTo>
                    <a:pt x="3464" y="704"/>
                  </a:lnTo>
                  <a:lnTo>
                    <a:pt x="3338" y="560"/>
                  </a:lnTo>
                  <a:lnTo>
                    <a:pt x="3211" y="434"/>
                  </a:lnTo>
                  <a:lnTo>
                    <a:pt x="3049" y="325"/>
                  </a:lnTo>
                  <a:lnTo>
                    <a:pt x="2887" y="235"/>
                  </a:lnTo>
                  <a:lnTo>
                    <a:pt x="2724" y="145"/>
                  </a:lnTo>
                  <a:lnTo>
                    <a:pt x="2544" y="91"/>
                  </a:lnTo>
                  <a:lnTo>
                    <a:pt x="2363" y="37"/>
                  </a:lnTo>
                  <a:lnTo>
                    <a:pt x="21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9"/>
            <p:cNvSpPr/>
            <p:nvPr/>
          </p:nvSpPr>
          <p:spPr>
            <a:xfrm>
              <a:off x="3606125" y="601625"/>
              <a:ext cx="97900" cy="98325"/>
            </a:xfrm>
            <a:custGeom>
              <a:rect b="b" l="l" r="r" t="t"/>
              <a:pathLst>
                <a:path extrusionOk="0" h="3933" w="3916">
                  <a:moveTo>
                    <a:pt x="1967" y="0"/>
                  </a:moveTo>
                  <a:lnTo>
                    <a:pt x="1768" y="18"/>
                  </a:lnTo>
                  <a:lnTo>
                    <a:pt x="1588" y="36"/>
                  </a:lnTo>
                  <a:lnTo>
                    <a:pt x="1408" y="90"/>
                  </a:lnTo>
                  <a:lnTo>
                    <a:pt x="1227" y="144"/>
                  </a:lnTo>
                  <a:lnTo>
                    <a:pt x="1047" y="235"/>
                  </a:lnTo>
                  <a:lnTo>
                    <a:pt x="884" y="325"/>
                  </a:lnTo>
                  <a:lnTo>
                    <a:pt x="722" y="451"/>
                  </a:lnTo>
                  <a:lnTo>
                    <a:pt x="578" y="577"/>
                  </a:lnTo>
                  <a:lnTo>
                    <a:pt x="452" y="740"/>
                  </a:lnTo>
                  <a:lnTo>
                    <a:pt x="325" y="884"/>
                  </a:lnTo>
                  <a:lnTo>
                    <a:pt x="235" y="1064"/>
                  </a:lnTo>
                  <a:lnTo>
                    <a:pt x="145" y="1227"/>
                  </a:lnTo>
                  <a:lnTo>
                    <a:pt x="91" y="1407"/>
                  </a:lnTo>
                  <a:lnTo>
                    <a:pt x="37" y="1588"/>
                  </a:lnTo>
                  <a:lnTo>
                    <a:pt x="19" y="1786"/>
                  </a:lnTo>
                  <a:lnTo>
                    <a:pt x="1" y="1966"/>
                  </a:lnTo>
                  <a:lnTo>
                    <a:pt x="19" y="2147"/>
                  </a:lnTo>
                  <a:lnTo>
                    <a:pt x="37" y="2345"/>
                  </a:lnTo>
                  <a:lnTo>
                    <a:pt x="91" y="2526"/>
                  </a:lnTo>
                  <a:lnTo>
                    <a:pt x="145" y="2706"/>
                  </a:lnTo>
                  <a:lnTo>
                    <a:pt x="235" y="2886"/>
                  </a:lnTo>
                  <a:lnTo>
                    <a:pt x="325" y="3049"/>
                  </a:lnTo>
                  <a:lnTo>
                    <a:pt x="452" y="3211"/>
                  </a:lnTo>
                  <a:lnTo>
                    <a:pt x="578" y="3355"/>
                  </a:lnTo>
                  <a:lnTo>
                    <a:pt x="722" y="3482"/>
                  </a:lnTo>
                  <a:lnTo>
                    <a:pt x="884" y="3608"/>
                  </a:lnTo>
                  <a:lnTo>
                    <a:pt x="1047" y="3698"/>
                  </a:lnTo>
                  <a:lnTo>
                    <a:pt x="1227" y="3788"/>
                  </a:lnTo>
                  <a:lnTo>
                    <a:pt x="1408" y="3843"/>
                  </a:lnTo>
                  <a:lnTo>
                    <a:pt x="1588" y="3897"/>
                  </a:lnTo>
                  <a:lnTo>
                    <a:pt x="1768" y="3915"/>
                  </a:lnTo>
                  <a:lnTo>
                    <a:pt x="1967" y="3933"/>
                  </a:lnTo>
                  <a:lnTo>
                    <a:pt x="2147" y="3915"/>
                  </a:lnTo>
                  <a:lnTo>
                    <a:pt x="2346" y="3897"/>
                  </a:lnTo>
                  <a:lnTo>
                    <a:pt x="2526" y="3843"/>
                  </a:lnTo>
                  <a:lnTo>
                    <a:pt x="2707" y="3788"/>
                  </a:lnTo>
                  <a:lnTo>
                    <a:pt x="2869" y="3698"/>
                  </a:lnTo>
                  <a:lnTo>
                    <a:pt x="3049" y="3608"/>
                  </a:lnTo>
                  <a:lnTo>
                    <a:pt x="3194" y="3482"/>
                  </a:lnTo>
                  <a:lnTo>
                    <a:pt x="3356" y="3355"/>
                  </a:lnTo>
                  <a:lnTo>
                    <a:pt x="3482" y="3211"/>
                  </a:lnTo>
                  <a:lnTo>
                    <a:pt x="3608" y="3049"/>
                  </a:lnTo>
                  <a:lnTo>
                    <a:pt x="3699" y="2886"/>
                  </a:lnTo>
                  <a:lnTo>
                    <a:pt x="3771" y="2706"/>
                  </a:lnTo>
                  <a:lnTo>
                    <a:pt x="3843" y="2526"/>
                  </a:lnTo>
                  <a:lnTo>
                    <a:pt x="3879" y="2345"/>
                  </a:lnTo>
                  <a:lnTo>
                    <a:pt x="3915" y="2147"/>
                  </a:lnTo>
                  <a:lnTo>
                    <a:pt x="3915" y="1966"/>
                  </a:lnTo>
                  <a:lnTo>
                    <a:pt x="3915" y="1786"/>
                  </a:lnTo>
                  <a:lnTo>
                    <a:pt x="3879" y="1588"/>
                  </a:lnTo>
                  <a:lnTo>
                    <a:pt x="3843" y="1407"/>
                  </a:lnTo>
                  <a:lnTo>
                    <a:pt x="3771" y="1227"/>
                  </a:lnTo>
                  <a:lnTo>
                    <a:pt x="3699" y="1064"/>
                  </a:lnTo>
                  <a:lnTo>
                    <a:pt x="3608" y="884"/>
                  </a:lnTo>
                  <a:lnTo>
                    <a:pt x="3482" y="740"/>
                  </a:lnTo>
                  <a:lnTo>
                    <a:pt x="3356" y="577"/>
                  </a:lnTo>
                  <a:lnTo>
                    <a:pt x="3194" y="451"/>
                  </a:lnTo>
                  <a:lnTo>
                    <a:pt x="3049" y="325"/>
                  </a:lnTo>
                  <a:lnTo>
                    <a:pt x="2869" y="235"/>
                  </a:lnTo>
                  <a:lnTo>
                    <a:pt x="2707" y="144"/>
                  </a:lnTo>
                  <a:lnTo>
                    <a:pt x="2526" y="90"/>
                  </a:lnTo>
                  <a:lnTo>
                    <a:pt x="2346" y="36"/>
                  </a:lnTo>
                  <a:lnTo>
                    <a:pt x="2147" y="18"/>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9" name="Google Shape;6299;p9"/>
          <p:cNvGrpSpPr/>
          <p:nvPr/>
        </p:nvGrpSpPr>
        <p:grpSpPr>
          <a:xfrm rot="-5400000">
            <a:off x="-2627398" y="1799028"/>
            <a:ext cx="6047916" cy="488619"/>
            <a:chOff x="1902952" y="-2637297"/>
            <a:chExt cx="6047916" cy="488619"/>
          </a:xfrm>
        </p:grpSpPr>
        <p:sp>
          <p:nvSpPr>
            <p:cNvPr id="6300" name="Google Shape;6300;p9"/>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9"/>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9"/>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9"/>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9"/>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9"/>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6" name="Google Shape;6306;p9"/>
          <p:cNvGrpSpPr/>
          <p:nvPr/>
        </p:nvGrpSpPr>
        <p:grpSpPr>
          <a:xfrm>
            <a:off x="1683490" y="411140"/>
            <a:ext cx="6047916" cy="488619"/>
            <a:chOff x="1902952" y="-2637297"/>
            <a:chExt cx="6047916" cy="488619"/>
          </a:xfrm>
        </p:grpSpPr>
        <p:sp>
          <p:nvSpPr>
            <p:cNvPr id="6307" name="Google Shape;6307;p9"/>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9"/>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9"/>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9"/>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9"/>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9"/>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3" name="Google Shape;6313;p9"/>
          <p:cNvGrpSpPr/>
          <p:nvPr/>
        </p:nvGrpSpPr>
        <p:grpSpPr>
          <a:xfrm rot="-5400000">
            <a:off x="5651127" y="2516003"/>
            <a:ext cx="6047916" cy="488619"/>
            <a:chOff x="1902952" y="-2637297"/>
            <a:chExt cx="6047916" cy="488619"/>
          </a:xfrm>
        </p:grpSpPr>
        <p:sp>
          <p:nvSpPr>
            <p:cNvPr id="6314" name="Google Shape;6314;p9"/>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9"/>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9"/>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9"/>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9"/>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9"/>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0" name="Google Shape;6320;p9"/>
          <p:cNvGrpSpPr/>
          <p:nvPr/>
        </p:nvGrpSpPr>
        <p:grpSpPr>
          <a:xfrm flipH="1">
            <a:off x="3627555" y="4563592"/>
            <a:ext cx="1888890" cy="914477"/>
            <a:chOff x="2203075" y="-2705275"/>
            <a:chExt cx="4020625" cy="1946525"/>
          </a:xfrm>
        </p:grpSpPr>
        <p:sp>
          <p:nvSpPr>
            <p:cNvPr id="6321" name="Google Shape;6321;p9"/>
            <p:cNvSpPr/>
            <p:nvPr/>
          </p:nvSpPr>
          <p:spPr>
            <a:xfrm>
              <a:off x="2203075" y="-2424300"/>
              <a:ext cx="4018825" cy="1665550"/>
            </a:xfrm>
            <a:custGeom>
              <a:rect b="b" l="l" r="r" t="t"/>
              <a:pathLst>
                <a:path extrusionOk="0" h="66622" w="160753">
                  <a:moveTo>
                    <a:pt x="71492" y="0"/>
                  </a:moveTo>
                  <a:lnTo>
                    <a:pt x="71221" y="1407"/>
                  </a:lnTo>
                  <a:lnTo>
                    <a:pt x="70896" y="2941"/>
                  </a:lnTo>
                  <a:lnTo>
                    <a:pt x="71889" y="2995"/>
                  </a:lnTo>
                  <a:lnTo>
                    <a:pt x="71943" y="2327"/>
                  </a:lnTo>
                  <a:lnTo>
                    <a:pt x="71961" y="1786"/>
                  </a:lnTo>
                  <a:lnTo>
                    <a:pt x="71943" y="1353"/>
                  </a:lnTo>
                  <a:lnTo>
                    <a:pt x="71943" y="1191"/>
                  </a:lnTo>
                  <a:lnTo>
                    <a:pt x="71907" y="1047"/>
                  </a:lnTo>
                  <a:lnTo>
                    <a:pt x="71835" y="794"/>
                  </a:lnTo>
                  <a:lnTo>
                    <a:pt x="71744" y="523"/>
                  </a:lnTo>
                  <a:lnTo>
                    <a:pt x="71636" y="271"/>
                  </a:lnTo>
                  <a:lnTo>
                    <a:pt x="71492" y="0"/>
                  </a:lnTo>
                  <a:close/>
                  <a:moveTo>
                    <a:pt x="129454" y="13440"/>
                  </a:moveTo>
                  <a:lnTo>
                    <a:pt x="129255" y="14071"/>
                  </a:lnTo>
                  <a:lnTo>
                    <a:pt x="129057" y="14739"/>
                  </a:lnTo>
                  <a:lnTo>
                    <a:pt x="128804" y="15424"/>
                  </a:lnTo>
                  <a:lnTo>
                    <a:pt x="128552" y="16146"/>
                  </a:lnTo>
                  <a:lnTo>
                    <a:pt x="127956" y="17679"/>
                  </a:lnTo>
                  <a:lnTo>
                    <a:pt x="127289" y="19339"/>
                  </a:lnTo>
                  <a:lnTo>
                    <a:pt x="128371" y="19267"/>
                  </a:lnTo>
                  <a:lnTo>
                    <a:pt x="129454" y="19195"/>
                  </a:lnTo>
                  <a:lnTo>
                    <a:pt x="129580" y="18726"/>
                  </a:lnTo>
                  <a:lnTo>
                    <a:pt x="129706" y="18257"/>
                  </a:lnTo>
                  <a:lnTo>
                    <a:pt x="129796" y="17806"/>
                  </a:lnTo>
                  <a:lnTo>
                    <a:pt x="129868" y="17373"/>
                  </a:lnTo>
                  <a:lnTo>
                    <a:pt x="129941" y="16958"/>
                  </a:lnTo>
                  <a:lnTo>
                    <a:pt x="129977" y="16561"/>
                  </a:lnTo>
                  <a:lnTo>
                    <a:pt x="130013" y="16182"/>
                  </a:lnTo>
                  <a:lnTo>
                    <a:pt x="130013" y="15821"/>
                  </a:lnTo>
                  <a:lnTo>
                    <a:pt x="130013" y="15478"/>
                  </a:lnTo>
                  <a:lnTo>
                    <a:pt x="129995" y="15136"/>
                  </a:lnTo>
                  <a:lnTo>
                    <a:pt x="129941" y="14829"/>
                  </a:lnTo>
                  <a:lnTo>
                    <a:pt x="129886" y="14522"/>
                  </a:lnTo>
                  <a:lnTo>
                    <a:pt x="129814" y="14234"/>
                  </a:lnTo>
                  <a:lnTo>
                    <a:pt x="129706" y="13945"/>
                  </a:lnTo>
                  <a:lnTo>
                    <a:pt x="129598" y="13692"/>
                  </a:lnTo>
                  <a:lnTo>
                    <a:pt x="129454" y="13440"/>
                  </a:lnTo>
                  <a:close/>
                  <a:moveTo>
                    <a:pt x="72" y="4276"/>
                  </a:moveTo>
                  <a:lnTo>
                    <a:pt x="0" y="4312"/>
                  </a:lnTo>
                  <a:lnTo>
                    <a:pt x="0" y="17210"/>
                  </a:lnTo>
                  <a:lnTo>
                    <a:pt x="0" y="32310"/>
                  </a:lnTo>
                  <a:lnTo>
                    <a:pt x="0" y="49664"/>
                  </a:lnTo>
                  <a:lnTo>
                    <a:pt x="884" y="48960"/>
                  </a:lnTo>
                  <a:lnTo>
                    <a:pt x="1028" y="48834"/>
                  </a:lnTo>
                  <a:lnTo>
                    <a:pt x="1750" y="48257"/>
                  </a:lnTo>
                  <a:lnTo>
                    <a:pt x="1930" y="48130"/>
                  </a:lnTo>
                  <a:lnTo>
                    <a:pt x="2796" y="47481"/>
                  </a:lnTo>
                  <a:lnTo>
                    <a:pt x="3680" y="46850"/>
                  </a:lnTo>
                  <a:lnTo>
                    <a:pt x="3825" y="46741"/>
                  </a:lnTo>
                  <a:lnTo>
                    <a:pt x="4564" y="46236"/>
                  </a:lnTo>
                  <a:lnTo>
                    <a:pt x="4763" y="46092"/>
                  </a:lnTo>
                  <a:lnTo>
                    <a:pt x="5520" y="45587"/>
                  </a:lnTo>
                  <a:lnTo>
                    <a:pt x="5629" y="45515"/>
                  </a:lnTo>
                  <a:lnTo>
                    <a:pt x="6513" y="44955"/>
                  </a:lnTo>
                  <a:lnTo>
                    <a:pt x="6639" y="44883"/>
                  </a:lnTo>
                  <a:lnTo>
                    <a:pt x="7396" y="44414"/>
                  </a:lnTo>
                  <a:lnTo>
                    <a:pt x="7595" y="44288"/>
                  </a:lnTo>
                  <a:lnTo>
                    <a:pt x="8317" y="43873"/>
                  </a:lnTo>
                  <a:lnTo>
                    <a:pt x="8479" y="43783"/>
                  </a:lnTo>
                  <a:lnTo>
                    <a:pt x="9381" y="43278"/>
                  </a:lnTo>
                  <a:lnTo>
                    <a:pt x="9435" y="43242"/>
                  </a:lnTo>
                  <a:lnTo>
                    <a:pt x="10247" y="42809"/>
                  </a:lnTo>
                  <a:lnTo>
                    <a:pt x="10463" y="42700"/>
                  </a:lnTo>
                  <a:lnTo>
                    <a:pt x="11149" y="42340"/>
                  </a:lnTo>
                  <a:lnTo>
                    <a:pt x="11347" y="42231"/>
                  </a:lnTo>
                  <a:lnTo>
                    <a:pt x="12231" y="41798"/>
                  </a:lnTo>
                  <a:lnTo>
                    <a:pt x="13115" y="41384"/>
                  </a:lnTo>
                  <a:lnTo>
                    <a:pt x="13314" y="41293"/>
                  </a:lnTo>
                  <a:lnTo>
                    <a:pt x="13999" y="40987"/>
                  </a:lnTo>
                  <a:lnTo>
                    <a:pt x="14216" y="40896"/>
                  </a:lnTo>
                  <a:lnTo>
                    <a:pt x="15063" y="40536"/>
                  </a:lnTo>
                  <a:lnTo>
                    <a:pt x="15081" y="40518"/>
                  </a:lnTo>
                  <a:lnTo>
                    <a:pt x="15965" y="40157"/>
                  </a:lnTo>
                  <a:lnTo>
                    <a:pt x="16128" y="40085"/>
                  </a:lnTo>
                  <a:lnTo>
                    <a:pt x="16849" y="39814"/>
                  </a:lnTo>
                  <a:lnTo>
                    <a:pt x="17066" y="39742"/>
                  </a:lnTo>
                  <a:lnTo>
                    <a:pt x="17823" y="39453"/>
                  </a:lnTo>
                  <a:lnTo>
                    <a:pt x="17932" y="39417"/>
                  </a:lnTo>
                  <a:lnTo>
                    <a:pt x="18816" y="39111"/>
                  </a:lnTo>
                  <a:lnTo>
                    <a:pt x="18924" y="39056"/>
                  </a:lnTo>
                  <a:lnTo>
                    <a:pt x="19664" y="38822"/>
                  </a:lnTo>
                  <a:lnTo>
                    <a:pt x="19880" y="38750"/>
                  </a:lnTo>
                  <a:lnTo>
                    <a:pt x="20584" y="38515"/>
                  </a:lnTo>
                  <a:lnTo>
                    <a:pt x="20746" y="38479"/>
                  </a:lnTo>
                  <a:lnTo>
                    <a:pt x="21612" y="38209"/>
                  </a:lnTo>
                  <a:lnTo>
                    <a:pt x="21666" y="38190"/>
                  </a:lnTo>
                  <a:lnTo>
                    <a:pt x="22460" y="37974"/>
                  </a:lnTo>
                  <a:lnTo>
                    <a:pt x="22676" y="37902"/>
                  </a:lnTo>
                  <a:lnTo>
                    <a:pt x="23181" y="37776"/>
                  </a:lnTo>
                  <a:lnTo>
                    <a:pt x="23849" y="37595"/>
                  </a:lnTo>
                  <a:lnTo>
                    <a:pt x="24210" y="37505"/>
                  </a:lnTo>
                  <a:lnTo>
                    <a:pt x="25039" y="37307"/>
                  </a:lnTo>
                  <a:lnTo>
                    <a:pt x="25238" y="37270"/>
                  </a:lnTo>
                  <a:lnTo>
                    <a:pt x="26248" y="37036"/>
                  </a:lnTo>
                  <a:lnTo>
                    <a:pt x="26537" y="36982"/>
                  </a:lnTo>
                  <a:lnTo>
                    <a:pt x="27276" y="36819"/>
                  </a:lnTo>
                  <a:lnTo>
                    <a:pt x="27619" y="36765"/>
                  </a:lnTo>
                  <a:lnTo>
                    <a:pt x="28305" y="36639"/>
                  </a:lnTo>
                  <a:lnTo>
                    <a:pt x="28629" y="36567"/>
                  </a:lnTo>
                  <a:lnTo>
                    <a:pt x="29405" y="36441"/>
                  </a:lnTo>
                  <a:lnTo>
                    <a:pt x="29621" y="36405"/>
                  </a:lnTo>
                  <a:lnTo>
                    <a:pt x="30614" y="36260"/>
                  </a:lnTo>
                  <a:lnTo>
                    <a:pt x="30776" y="36224"/>
                  </a:lnTo>
                  <a:lnTo>
                    <a:pt x="31570" y="36116"/>
                  </a:lnTo>
                  <a:lnTo>
                    <a:pt x="31858" y="36080"/>
                  </a:lnTo>
                  <a:lnTo>
                    <a:pt x="32544" y="35990"/>
                  </a:lnTo>
                  <a:lnTo>
                    <a:pt x="32851" y="35972"/>
                  </a:lnTo>
                  <a:lnTo>
                    <a:pt x="33572" y="35881"/>
                  </a:lnTo>
                  <a:lnTo>
                    <a:pt x="33789" y="35863"/>
                  </a:lnTo>
                  <a:lnTo>
                    <a:pt x="34727" y="35773"/>
                  </a:lnTo>
                  <a:lnTo>
                    <a:pt x="34763" y="35773"/>
                  </a:lnTo>
                  <a:lnTo>
                    <a:pt x="35647" y="35701"/>
                  </a:lnTo>
                  <a:lnTo>
                    <a:pt x="35881" y="35683"/>
                  </a:lnTo>
                  <a:lnTo>
                    <a:pt x="36549" y="35647"/>
                  </a:lnTo>
                  <a:lnTo>
                    <a:pt x="36819" y="35629"/>
                  </a:lnTo>
                  <a:lnTo>
                    <a:pt x="37487" y="35593"/>
                  </a:lnTo>
                  <a:lnTo>
                    <a:pt x="37703" y="35575"/>
                  </a:lnTo>
                  <a:lnTo>
                    <a:pt x="39417" y="35521"/>
                  </a:lnTo>
                  <a:lnTo>
                    <a:pt x="39634" y="35521"/>
                  </a:lnTo>
                  <a:lnTo>
                    <a:pt x="40103" y="34889"/>
                  </a:lnTo>
                  <a:lnTo>
                    <a:pt x="40608" y="34222"/>
                  </a:lnTo>
                  <a:lnTo>
                    <a:pt x="41167" y="33536"/>
                  </a:lnTo>
                  <a:lnTo>
                    <a:pt x="41780" y="32815"/>
                  </a:lnTo>
                  <a:lnTo>
                    <a:pt x="42466" y="32057"/>
                  </a:lnTo>
                  <a:lnTo>
                    <a:pt x="43187" y="31263"/>
                  </a:lnTo>
                  <a:lnTo>
                    <a:pt x="43999" y="30433"/>
                  </a:lnTo>
                  <a:lnTo>
                    <a:pt x="44865" y="29567"/>
                  </a:lnTo>
                  <a:lnTo>
                    <a:pt x="43115" y="29513"/>
                  </a:lnTo>
                  <a:lnTo>
                    <a:pt x="42195" y="29495"/>
                  </a:lnTo>
                  <a:lnTo>
                    <a:pt x="41239" y="29477"/>
                  </a:lnTo>
                  <a:lnTo>
                    <a:pt x="40265" y="29495"/>
                  </a:lnTo>
                  <a:lnTo>
                    <a:pt x="39273" y="29513"/>
                  </a:lnTo>
                  <a:lnTo>
                    <a:pt x="38244" y="29549"/>
                  </a:lnTo>
                  <a:lnTo>
                    <a:pt x="37198" y="29586"/>
                  </a:lnTo>
                  <a:lnTo>
                    <a:pt x="36116" y="29658"/>
                  </a:lnTo>
                  <a:lnTo>
                    <a:pt x="35015" y="29748"/>
                  </a:lnTo>
                  <a:lnTo>
                    <a:pt x="33897" y="29838"/>
                  </a:lnTo>
                  <a:lnTo>
                    <a:pt x="32760" y="29964"/>
                  </a:lnTo>
                  <a:lnTo>
                    <a:pt x="31588" y="30109"/>
                  </a:lnTo>
                  <a:lnTo>
                    <a:pt x="30415" y="30271"/>
                  </a:lnTo>
                  <a:lnTo>
                    <a:pt x="29225" y="30469"/>
                  </a:lnTo>
                  <a:lnTo>
                    <a:pt x="28016" y="30686"/>
                  </a:lnTo>
                  <a:lnTo>
                    <a:pt x="26789" y="30920"/>
                  </a:lnTo>
                  <a:lnTo>
                    <a:pt x="25544" y="31191"/>
                  </a:lnTo>
                  <a:lnTo>
                    <a:pt x="24300" y="31498"/>
                  </a:lnTo>
                  <a:lnTo>
                    <a:pt x="23037" y="31822"/>
                  </a:lnTo>
                  <a:lnTo>
                    <a:pt x="22460" y="31967"/>
                  </a:lnTo>
                  <a:lnTo>
                    <a:pt x="22424" y="31985"/>
                  </a:lnTo>
                  <a:lnTo>
                    <a:pt x="22406" y="31985"/>
                  </a:lnTo>
                  <a:lnTo>
                    <a:pt x="22388" y="32003"/>
                  </a:lnTo>
                  <a:lnTo>
                    <a:pt x="22351" y="32003"/>
                  </a:lnTo>
                  <a:lnTo>
                    <a:pt x="22315" y="32021"/>
                  </a:lnTo>
                  <a:lnTo>
                    <a:pt x="20944" y="32418"/>
                  </a:lnTo>
                  <a:lnTo>
                    <a:pt x="19573" y="32851"/>
                  </a:lnTo>
                  <a:lnTo>
                    <a:pt x="18184" y="33338"/>
                  </a:lnTo>
                  <a:lnTo>
                    <a:pt x="16795" y="33843"/>
                  </a:lnTo>
                  <a:lnTo>
                    <a:pt x="15406" y="34402"/>
                  </a:lnTo>
                  <a:lnTo>
                    <a:pt x="13999" y="34997"/>
                  </a:lnTo>
                  <a:lnTo>
                    <a:pt x="12610" y="35647"/>
                  </a:lnTo>
                  <a:lnTo>
                    <a:pt x="11203" y="36332"/>
                  </a:lnTo>
                  <a:lnTo>
                    <a:pt x="9796" y="37072"/>
                  </a:lnTo>
                  <a:lnTo>
                    <a:pt x="9092" y="37451"/>
                  </a:lnTo>
                  <a:lnTo>
                    <a:pt x="8389" y="37848"/>
                  </a:lnTo>
                  <a:lnTo>
                    <a:pt x="7685" y="38263"/>
                  </a:lnTo>
                  <a:lnTo>
                    <a:pt x="7000" y="38696"/>
                  </a:lnTo>
                  <a:lnTo>
                    <a:pt x="6296" y="39129"/>
                  </a:lnTo>
                  <a:lnTo>
                    <a:pt x="5593" y="39580"/>
                  </a:lnTo>
                  <a:lnTo>
                    <a:pt x="4907" y="40031"/>
                  </a:lnTo>
                  <a:lnTo>
                    <a:pt x="4203" y="40518"/>
                  </a:lnTo>
                  <a:lnTo>
                    <a:pt x="3518" y="41005"/>
                  </a:lnTo>
                  <a:lnTo>
                    <a:pt x="2814" y="41510"/>
                  </a:lnTo>
                  <a:lnTo>
                    <a:pt x="2129" y="42015"/>
                  </a:lnTo>
                  <a:lnTo>
                    <a:pt x="1443" y="42556"/>
                  </a:lnTo>
                  <a:lnTo>
                    <a:pt x="758" y="43097"/>
                  </a:lnTo>
                  <a:lnTo>
                    <a:pt x="72" y="43657"/>
                  </a:lnTo>
                  <a:lnTo>
                    <a:pt x="72" y="4276"/>
                  </a:lnTo>
                  <a:close/>
                  <a:moveTo>
                    <a:pt x="81450" y="41816"/>
                  </a:moveTo>
                  <a:lnTo>
                    <a:pt x="79231" y="41835"/>
                  </a:lnTo>
                  <a:lnTo>
                    <a:pt x="76994" y="41871"/>
                  </a:lnTo>
                  <a:lnTo>
                    <a:pt x="74757" y="41961"/>
                  </a:lnTo>
                  <a:lnTo>
                    <a:pt x="72556" y="42069"/>
                  </a:lnTo>
                  <a:lnTo>
                    <a:pt x="70211" y="42213"/>
                  </a:lnTo>
                  <a:lnTo>
                    <a:pt x="67920" y="42376"/>
                  </a:lnTo>
                  <a:lnTo>
                    <a:pt x="65719" y="42574"/>
                  </a:lnTo>
                  <a:lnTo>
                    <a:pt x="63626" y="42809"/>
                  </a:lnTo>
                  <a:lnTo>
                    <a:pt x="61678" y="43043"/>
                  </a:lnTo>
                  <a:lnTo>
                    <a:pt x="59874" y="43314"/>
                  </a:lnTo>
                  <a:lnTo>
                    <a:pt x="59044" y="43440"/>
                  </a:lnTo>
                  <a:lnTo>
                    <a:pt x="58251" y="43584"/>
                  </a:lnTo>
                  <a:lnTo>
                    <a:pt x="57511" y="43729"/>
                  </a:lnTo>
                  <a:lnTo>
                    <a:pt x="56825" y="43873"/>
                  </a:lnTo>
                  <a:lnTo>
                    <a:pt x="55527" y="44144"/>
                  </a:lnTo>
                  <a:lnTo>
                    <a:pt x="54264" y="44378"/>
                  </a:lnTo>
                  <a:lnTo>
                    <a:pt x="53019" y="44577"/>
                  </a:lnTo>
                  <a:lnTo>
                    <a:pt x="51792" y="44721"/>
                  </a:lnTo>
                  <a:lnTo>
                    <a:pt x="50584" y="44847"/>
                  </a:lnTo>
                  <a:lnTo>
                    <a:pt x="49411" y="44919"/>
                  </a:lnTo>
                  <a:lnTo>
                    <a:pt x="48275" y="44973"/>
                  </a:lnTo>
                  <a:lnTo>
                    <a:pt x="47174" y="44991"/>
                  </a:lnTo>
                  <a:lnTo>
                    <a:pt x="46453" y="44991"/>
                  </a:lnTo>
                  <a:lnTo>
                    <a:pt x="45731" y="44955"/>
                  </a:lnTo>
                  <a:lnTo>
                    <a:pt x="45045" y="44919"/>
                  </a:lnTo>
                  <a:lnTo>
                    <a:pt x="44378" y="44883"/>
                  </a:lnTo>
                  <a:lnTo>
                    <a:pt x="43729" y="44811"/>
                  </a:lnTo>
                  <a:lnTo>
                    <a:pt x="43115" y="44739"/>
                  </a:lnTo>
                  <a:lnTo>
                    <a:pt x="42520" y="44649"/>
                  </a:lnTo>
                  <a:lnTo>
                    <a:pt x="41943" y="44540"/>
                  </a:lnTo>
                  <a:lnTo>
                    <a:pt x="41401" y="44432"/>
                  </a:lnTo>
                  <a:lnTo>
                    <a:pt x="40878" y="44306"/>
                  </a:lnTo>
                  <a:lnTo>
                    <a:pt x="40391" y="44180"/>
                  </a:lnTo>
                  <a:lnTo>
                    <a:pt x="39922" y="44035"/>
                  </a:lnTo>
                  <a:lnTo>
                    <a:pt x="39489" y="43873"/>
                  </a:lnTo>
                  <a:lnTo>
                    <a:pt x="39092" y="43693"/>
                  </a:lnTo>
                  <a:lnTo>
                    <a:pt x="38732" y="43530"/>
                  </a:lnTo>
                  <a:lnTo>
                    <a:pt x="38389" y="43332"/>
                  </a:lnTo>
                  <a:lnTo>
                    <a:pt x="38154" y="43747"/>
                  </a:lnTo>
                  <a:lnTo>
                    <a:pt x="37938" y="44144"/>
                  </a:lnTo>
                  <a:lnTo>
                    <a:pt x="37757" y="44522"/>
                  </a:lnTo>
                  <a:lnTo>
                    <a:pt x="37613" y="44883"/>
                  </a:lnTo>
                  <a:lnTo>
                    <a:pt x="37469" y="45208"/>
                  </a:lnTo>
                  <a:lnTo>
                    <a:pt x="37361" y="45515"/>
                  </a:lnTo>
                  <a:lnTo>
                    <a:pt x="37180" y="46056"/>
                  </a:lnTo>
                  <a:lnTo>
                    <a:pt x="37072" y="46525"/>
                  </a:lnTo>
                  <a:lnTo>
                    <a:pt x="37000" y="46904"/>
                  </a:lnTo>
                  <a:lnTo>
                    <a:pt x="36982" y="47210"/>
                  </a:lnTo>
                  <a:lnTo>
                    <a:pt x="36982" y="47427"/>
                  </a:lnTo>
                  <a:lnTo>
                    <a:pt x="36982" y="47481"/>
                  </a:lnTo>
                  <a:lnTo>
                    <a:pt x="36982" y="47661"/>
                  </a:lnTo>
                  <a:lnTo>
                    <a:pt x="37018" y="47860"/>
                  </a:lnTo>
                  <a:lnTo>
                    <a:pt x="37072" y="48040"/>
                  </a:lnTo>
                  <a:lnTo>
                    <a:pt x="37162" y="48221"/>
                  </a:lnTo>
                  <a:lnTo>
                    <a:pt x="37252" y="48401"/>
                  </a:lnTo>
                  <a:lnTo>
                    <a:pt x="37379" y="48563"/>
                  </a:lnTo>
                  <a:lnTo>
                    <a:pt x="37541" y="48744"/>
                  </a:lnTo>
                  <a:lnTo>
                    <a:pt x="37703" y="48906"/>
                  </a:lnTo>
                  <a:lnTo>
                    <a:pt x="37902" y="49050"/>
                  </a:lnTo>
                  <a:lnTo>
                    <a:pt x="38100" y="49213"/>
                  </a:lnTo>
                  <a:lnTo>
                    <a:pt x="38335" y="49357"/>
                  </a:lnTo>
                  <a:lnTo>
                    <a:pt x="38587" y="49501"/>
                  </a:lnTo>
                  <a:lnTo>
                    <a:pt x="38858" y="49646"/>
                  </a:lnTo>
                  <a:lnTo>
                    <a:pt x="39146" y="49772"/>
                  </a:lnTo>
                  <a:lnTo>
                    <a:pt x="39453" y="49898"/>
                  </a:lnTo>
                  <a:lnTo>
                    <a:pt x="39778" y="50025"/>
                  </a:lnTo>
                  <a:lnTo>
                    <a:pt x="40139" y="50133"/>
                  </a:lnTo>
                  <a:lnTo>
                    <a:pt x="40499" y="50241"/>
                  </a:lnTo>
                  <a:lnTo>
                    <a:pt x="41257" y="50439"/>
                  </a:lnTo>
                  <a:lnTo>
                    <a:pt x="42105" y="50602"/>
                  </a:lnTo>
                  <a:lnTo>
                    <a:pt x="42989" y="50746"/>
                  </a:lnTo>
                  <a:lnTo>
                    <a:pt x="43945" y="50854"/>
                  </a:lnTo>
                  <a:lnTo>
                    <a:pt x="44955" y="50945"/>
                  </a:lnTo>
                  <a:lnTo>
                    <a:pt x="46002" y="50981"/>
                  </a:lnTo>
                  <a:lnTo>
                    <a:pt x="47102" y="50999"/>
                  </a:lnTo>
                  <a:lnTo>
                    <a:pt x="48202" y="50981"/>
                  </a:lnTo>
                  <a:lnTo>
                    <a:pt x="49357" y="50945"/>
                  </a:lnTo>
                  <a:lnTo>
                    <a:pt x="50512" y="50854"/>
                  </a:lnTo>
                  <a:lnTo>
                    <a:pt x="51720" y="50746"/>
                  </a:lnTo>
                  <a:lnTo>
                    <a:pt x="52947" y="50584"/>
                  </a:lnTo>
                  <a:lnTo>
                    <a:pt x="54192" y="50385"/>
                  </a:lnTo>
                  <a:lnTo>
                    <a:pt x="55472" y="50169"/>
                  </a:lnTo>
                  <a:lnTo>
                    <a:pt x="56753" y="49898"/>
                  </a:lnTo>
                  <a:lnTo>
                    <a:pt x="56843" y="49862"/>
                  </a:lnTo>
                  <a:lnTo>
                    <a:pt x="57060" y="49826"/>
                  </a:lnTo>
                  <a:lnTo>
                    <a:pt x="57222" y="49790"/>
                  </a:lnTo>
                  <a:lnTo>
                    <a:pt x="57385" y="49754"/>
                  </a:lnTo>
                  <a:lnTo>
                    <a:pt x="57565" y="49718"/>
                  </a:lnTo>
                  <a:lnTo>
                    <a:pt x="57709" y="49700"/>
                  </a:lnTo>
                  <a:lnTo>
                    <a:pt x="57908" y="49646"/>
                  </a:lnTo>
                  <a:lnTo>
                    <a:pt x="58052" y="49628"/>
                  </a:lnTo>
                  <a:lnTo>
                    <a:pt x="58251" y="49592"/>
                  </a:lnTo>
                  <a:lnTo>
                    <a:pt x="58395" y="49556"/>
                  </a:lnTo>
                  <a:lnTo>
                    <a:pt x="58611" y="49519"/>
                  </a:lnTo>
                  <a:lnTo>
                    <a:pt x="58756" y="49501"/>
                  </a:lnTo>
                  <a:lnTo>
                    <a:pt x="58990" y="49465"/>
                  </a:lnTo>
                  <a:lnTo>
                    <a:pt x="59098" y="49447"/>
                  </a:lnTo>
                  <a:lnTo>
                    <a:pt x="60451" y="49231"/>
                  </a:lnTo>
                  <a:lnTo>
                    <a:pt x="60506" y="49213"/>
                  </a:lnTo>
                  <a:lnTo>
                    <a:pt x="60830" y="49177"/>
                  </a:lnTo>
                  <a:lnTo>
                    <a:pt x="60920" y="49159"/>
                  </a:lnTo>
                  <a:lnTo>
                    <a:pt x="61227" y="49105"/>
                  </a:lnTo>
                  <a:lnTo>
                    <a:pt x="61335" y="49105"/>
                  </a:lnTo>
                  <a:lnTo>
                    <a:pt x="61660" y="49050"/>
                  </a:lnTo>
                  <a:lnTo>
                    <a:pt x="61750" y="49050"/>
                  </a:lnTo>
                  <a:lnTo>
                    <a:pt x="62093" y="48996"/>
                  </a:lnTo>
                  <a:lnTo>
                    <a:pt x="62183" y="48978"/>
                  </a:lnTo>
                  <a:lnTo>
                    <a:pt x="62526" y="48942"/>
                  </a:lnTo>
                  <a:lnTo>
                    <a:pt x="62562" y="48942"/>
                  </a:lnTo>
                  <a:lnTo>
                    <a:pt x="64258" y="48744"/>
                  </a:lnTo>
                  <a:lnTo>
                    <a:pt x="64294" y="48744"/>
                  </a:lnTo>
                  <a:lnTo>
                    <a:pt x="64673" y="48690"/>
                  </a:lnTo>
                  <a:lnTo>
                    <a:pt x="64763" y="48690"/>
                  </a:lnTo>
                  <a:lnTo>
                    <a:pt x="65124" y="48654"/>
                  </a:lnTo>
                  <a:lnTo>
                    <a:pt x="65250" y="48636"/>
                  </a:lnTo>
                  <a:lnTo>
                    <a:pt x="65611" y="48599"/>
                  </a:lnTo>
                  <a:lnTo>
                    <a:pt x="65737" y="48581"/>
                  </a:lnTo>
                  <a:lnTo>
                    <a:pt x="66098" y="48545"/>
                  </a:lnTo>
                  <a:lnTo>
                    <a:pt x="66224" y="48545"/>
                  </a:lnTo>
                  <a:lnTo>
                    <a:pt x="66585" y="48509"/>
                  </a:lnTo>
                  <a:lnTo>
                    <a:pt x="66675" y="48491"/>
                  </a:lnTo>
                  <a:lnTo>
                    <a:pt x="68425" y="48347"/>
                  </a:lnTo>
                  <a:lnTo>
                    <a:pt x="68569" y="48329"/>
                  </a:lnTo>
                  <a:lnTo>
                    <a:pt x="68912" y="48311"/>
                  </a:lnTo>
                  <a:lnTo>
                    <a:pt x="69111" y="48293"/>
                  </a:lnTo>
                  <a:lnTo>
                    <a:pt x="69417" y="48275"/>
                  </a:lnTo>
                  <a:lnTo>
                    <a:pt x="69634" y="48257"/>
                  </a:lnTo>
                  <a:lnTo>
                    <a:pt x="69940" y="48239"/>
                  </a:lnTo>
                  <a:lnTo>
                    <a:pt x="70193" y="48221"/>
                  </a:lnTo>
                  <a:lnTo>
                    <a:pt x="70463" y="48203"/>
                  </a:lnTo>
                  <a:lnTo>
                    <a:pt x="70734" y="48185"/>
                  </a:lnTo>
                  <a:lnTo>
                    <a:pt x="71005" y="48166"/>
                  </a:lnTo>
                  <a:lnTo>
                    <a:pt x="71311" y="48148"/>
                  </a:lnTo>
                  <a:lnTo>
                    <a:pt x="71546" y="48130"/>
                  </a:lnTo>
                  <a:lnTo>
                    <a:pt x="72015" y="48094"/>
                  </a:lnTo>
                  <a:lnTo>
                    <a:pt x="72087" y="48094"/>
                  </a:lnTo>
                  <a:lnTo>
                    <a:pt x="72646" y="48058"/>
                  </a:lnTo>
                  <a:lnTo>
                    <a:pt x="72773" y="48058"/>
                  </a:lnTo>
                  <a:lnTo>
                    <a:pt x="73206" y="48040"/>
                  </a:lnTo>
                  <a:lnTo>
                    <a:pt x="73368" y="48022"/>
                  </a:lnTo>
                  <a:lnTo>
                    <a:pt x="73783" y="48004"/>
                  </a:lnTo>
                  <a:lnTo>
                    <a:pt x="73945" y="48004"/>
                  </a:lnTo>
                  <a:lnTo>
                    <a:pt x="74360" y="47986"/>
                  </a:lnTo>
                  <a:lnTo>
                    <a:pt x="74504" y="47986"/>
                  </a:lnTo>
                  <a:lnTo>
                    <a:pt x="74955" y="47968"/>
                  </a:lnTo>
                  <a:lnTo>
                    <a:pt x="75082" y="47950"/>
                  </a:lnTo>
                  <a:lnTo>
                    <a:pt x="75551" y="47932"/>
                  </a:lnTo>
                  <a:lnTo>
                    <a:pt x="75641" y="47932"/>
                  </a:lnTo>
                  <a:lnTo>
                    <a:pt x="77084" y="47896"/>
                  </a:lnTo>
                  <a:lnTo>
                    <a:pt x="78527" y="47860"/>
                  </a:lnTo>
                  <a:lnTo>
                    <a:pt x="79952" y="47842"/>
                  </a:lnTo>
                  <a:lnTo>
                    <a:pt x="81396" y="47824"/>
                  </a:lnTo>
                  <a:lnTo>
                    <a:pt x="83795" y="47842"/>
                  </a:lnTo>
                  <a:lnTo>
                    <a:pt x="84985" y="47878"/>
                  </a:lnTo>
                  <a:lnTo>
                    <a:pt x="86140" y="47914"/>
                  </a:lnTo>
                  <a:lnTo>
                    <a:pt x="87295" y="47950"/>
                  </a:lnTo>
                  <a:lnTo>
                    <a:pt x="88431" y="48022"/>
                  </a:lnTo>
                  <a:lnTo>
                    <a:pt x="89550" y="48094"/>
                  </a:lnTo>
                  <a:lnTo>
                    <a:pt x="90632" y="48166"/>
                  </a:lnTo>
                  <a:lnTo>
                    <a:pt x="90740" y="48185"/>
                  </a:lnTo>
                  <a:lnTo>
                    <a:pt x="91408" y="47517"/>
                  </a:lnTo>
                  <a:lnTo>
                    <a:pt x="92129" y="46850"/>
                  </a:lnTo>
                  <a:lnTo>
                    <a:pt x="92851" y="46182"/>
                  </a:lnTo>
                  <a:lnTo>
                    <a:pt x="93608" y="45533"/>
                  </a:lnTo>
                  <a:lnTo>
                    <a:pt x="95142" y="44216"/>
                  </a:lnTo>
                  <a:lnTo>
                    <a:pt x="96657" y="42953"/>
                  </a:lnTo>
                  <a:lnTo>
                    <a:pt x="95665" y="42773"/>
                  </a:lnTo>
                  <a:lnTo>
                    <a:pt x="94637" y="42610"/>
                  </a:lnTo>
                  <a:lnTo>
                    <a:pt x="93500" y="42448"/>
                  </a:lnTo>
                  <a:lnTo>
                    <a:pt x="92129" y="42286"/>
                  </a:lnTo>
                  <a:lnTo>
                    <a:pt x="90704" y="42159"/>
                  </a:lnTo>
                  <a:lnTo>
                    <a:pt x="89622" y="42069"/>
                  </a:lnTo>
                  <a:lnTo>
                    <a:pt x="88503" y="41997"/>
                  </a:lnTo>
                  <a:lnTo>
                    <a:pt x="87367" y="41943"/>
                  </a:lnTo>
                  <a:lnTo>
                    <a:pt x="86212" y="41889"/>
                  </a:lnTo>
                  <a:lnTo>
                    <a:pt x="85040" y="41853"/>
                  </a:lnTo>
                  <a:lnTo>
                    <a:pt x="83867" y="41835"/>
                  </a:lnTo>
                  <a:lnTo>
                    <a:pt x="81450" y="41816"/>
                  </a:lnTo>
                  <a:close/>
                  <a:moveTo>
                    <a:pt x="88503" y="56627"/>
                  </a:moveTo>
                  <a:lnTo>
                    <a:pt x="88215" y="57024"/>
                  </a:lnTo>
                  <a:lnTo>
                    <a:pt x="87962" y="57403"/>
                  </a:lnTo>
                  <a:lnTo>
                    <a:pt x="87728" y="57782"/>
                  </a:lnTo>
                  <a:lnTo>
                    <a:pt x="87511" y="58142"/>
                  </a:lnTo>
                  <a:lnTo>
                    <a:pt x="87349" y="58503"/>
                  </a:lnTo>
                  <a:lnTo>
                    <a:pt x="87204" y="58864"/>
                  </a:lnTo>
                  <a:lnTo>
                    <a:pt x="87096" y="59189"/>
                  </a:lnTo>
                  <a:lnTo>
                    <a:pt x="87024" y="59532"/>
                  </a:lnTo>
                  <a:lnTo>
                    <a:pt x="86970" y="59784"/>
                  </a:lnTo>
                  <a:lnTo>
                    <a:pt x="86952" y="60073"/>
                  </a:lnTo>
                  <a:lnTo>
                    <a:pt x="86952" y="60379"/>
                  </a:lnTo>
                  <a:lnTo>
                    <a:pt x="87006" y="60686"/>
                  </a:lnTo>
                  <a:lnTo>
                    <a:pt x="87078" y="60975"/>
                  </a:lnTo>
                  <a:lnTo>
                    <a:pt x="87186" y="61263"/>
                  </a:lnTo>
                  <a:lnTo>
                    <a:pt x="87313" y="61516"/>
                  </a:lnTo>
                  <a:lnTo>
                    <a:pt x="87475" y="61768"/>
                  </a:lnTo>
                  <a:lnTo>
                    <a:pt x="87673" y="62003"/>
                  </a:lnTo>
                  <a:lnTo>
                    <a:pt x="87908" y="62238"/>
                  </a:lnTo>
                  <a:lnTo>
                    <a:pt x="88160" y="62436"/>
                  </a:lnTo>
                  <a:lnTo>
                    <a:pt x="88431" y="62634"/>
                  </a:lnTo>
                  <a:lnTo>
                    <a:pt x="88738" y="62833"/>
                  </a:lnTo>
                  <a:lnTo>
                    <a:pt x="89081" y="62995"/>
                  </a:lnTo>
                  <a:lnTo>
                    <a:pt x="89459" y="63158"/>
                  </a:lnTo>
                  <a:lnTo>
                    <a:pt x="89838" y="63320"/>
                  </a:lnTo>
                  <a:lnTo>
                    <a:pt x="90271" y="63464"/>
                  </a:lnTo>
                  <a:lnTo>
                    <a:pt x="90722" y="63590"/>
                  </a:lnTo>
                  <a:lnTo>
                    <a:pt x="91191" y="63717"/>
                  </a:lnTo>
                  <a:lnTo>
                    <a:pt x="91696" y="63825"/>
                  </a:lnTo>
                  <a:lnTo>
                    <a:pt x="92219" y="63915"/>
                  </a:lnTo>
                  <a:lnTo>
                    <a:pt x="92779" y="64005"/>
                  </a:lnTo>
                  <a:lnTo>
                    <a:pt x="93356" y="64096"/>
                  </a:lnTo>
                  <a:lnTo>
                    <a:pt x="93951" y="64168"/>
                  </a:lnTo>
                  <a:lnTo>
                    <a:pt x="95232" y="64294"/>
                  </a:lnTo>
                  <a:lnTo>
                    <a:pt x="96603" y="64384"/>
                  </a:lnTo>
                  <a:lnTo>
                    <a:pt x="98064" y="64438"/>
                  </a:lnTo>
                  <a:lnTo>
                    <a:pt x="99634" y="64474"/>
                  </a:lnTo>
                  <a:lnTo>
                    <a:pt x="101275" y="64492"/>
                  </a:lnTo>
                  <a:lnTo>
                    <a:pt x="103765" y="64474"/>
                  </a:lnTo>
                  <a:lnTo>
                    <a:pt x="106417" y="64402"/>
                  </a:lnTo>
                  <a:lnTo>
                    <a:pt x="109213" y="64330"/>
                  </a:lnTo>
                  <a:lnTo>
                    <a:pt x="112171" y="64204"/>
                  </a:lnTo>
                  <a:lnTo>
                    <a:pt x="112189" y="64204"/>
                  </a:lnTo>
                  <a:lnTo>
                    <a:pt x="114751" y="64114"/>
                  </a:lnTo>
                  <a:lnTo>
                    <a:pt x="116844" y="64060"/>
                  </a:lnTo>
                  <a:lnTo>
                    <a:pt x="118882" y="64023"/>
                  </a:lnTo>
                  <a:lnTo>
                    <a:pt x="120903" y="63987"/>
                  </a:lnTo>
                  <a:lnTo>
                    <a:pt x="124420" y="63987"/>
                  </a:lnTo>
                  <a:lnTo>
                    <a:pt x="125972" y="64005"/>
                  </a:lnTo>
                  <a:lnTo>
                    <a:pt x="127505" y="64023"/>
                  </a:lnTo>
                  <a:lnTo>
                    <a:pt x="129075" y="64078"/>
                  </a:lnTo>
                  <a:lnTo>
                    <a:pt x="130644" y="64132"/>
                  </a:lnTo>
                  <a:lnTo>
                    <a:pt x="132232" y="64186"/>
                  </a:lnTo>
                  <a:lnTo>
                    <a:pt x="133855" y="64258"/>
                  </a:lnTo>
                  <a:lnTo>
                    <a:pt x="135497" y="64348"/>
                  </a:lnTo>
                  <a:lnTo>
                    <a:pt x="135515" y="64348"/>
                  </a:lnTo>
                  <a:lnTo>
                    <a:pt x="136110" y="64384"/>
                  </a:lnTo>
                  <a:lnTo>
                    <a:pt x="136218" y="64402"/>
                  </a:lnTo>
                  <a:lnTo>
                    <a:pt x="136742" y="64438"/>
                  </a:lnTo>
                  <a:lnTo>
                    <a:pt x="136922" y="64438"/>
                  </a:lnTo>
                  <a:lnTo>
                    <a:pt x="137409" y="64474"/>
                  </a:lnTo>
                  <a:lnTo>
                    <a:pt x="137626" y="64492"/>
                  </a:lnTo>
                  <a:lnTo>
                    <a:pt x="138095" y="64511"/>
                  </a:lnTo>
                  <a:lnTo>
                    <a:pt x="138365" y="64529"/>
                  </a:lnTo>
                  <a:lnTo>
                    <a:pt x="138780" y="64565"/>
                  </a:lnTo>
                  <a:lnTo>
                    <a:pt x="139105" y="64583"/>
                  </a:lnTo>
                  <a:lnTo>
                    <a:pt x="139466" y="64619"/>
                  </a:lnTo>
                  <a:lnTo>
                    <a:pt x="139862" y="64637"/>
                  </a:lnTo>
                  <a:lnTo>
                    <a:pt x="140187" y="64673"/>
                  </a:lnTo>
                  <a:lnTo>
                    <a:pt x="140638" y="64709"/>
                  </a:lnTo>
                  <a:lnTo>
                    <a:pt x="140909" y="64727"/>
                  </a:lnTo>
                  <a:lnTo>
                    <a:pt x="141432" y="64763"/>
                  </a:lnTo>
                  <a:lnTo>
                    <a:pt x="141648" y="64781"/>
                  </a:lnTo>
                  <a:lnTo>
                    <a:pt x="142280" y="64835"/>
                  </a:lnTo>
                  <a:lnTo>
                    <a:pt x="142388" y="64835"/>
                  </a:lnTo>
                  <a:lnTo>
                    <a:pt x="146447" y="65178"/>
                  </a:lnTo>
                  <a:lnTo>
                    <a:pt x="150831" y="65593"/>
                  </a:lnTo>
                  <a:lnTo>
                    <a:pt x="155575" y="66080"/>
                  </a:lnTo>
                  <a:lnTo>
                    <a:pt x="160752" y="66621"/>
                  </a:lnTo>
                  <a:lnTo>
                    <a:pt x="160752" y="60596"/>
                  </a:lnTo>
                  <a:lnTo>
                    <a:pt x="154565" y="59946"/>
                  </a:lnTo>
                  <a:lnTo>
                    <a:pt x="151697" y="59658"/>
                  </a:lnTo>
                  <a:lnTo>
                    <a:pt x="148973" y="59405"/>
                  </a:lnTo>
                  <a:lnTo>
                    <a:pt x="146375" y="59153"/>
                  </a:lnTo>
                  <a:lnTo>
                    <a:pt x="143903" y="58936"/>
                  </a:lnTo>
                  <a:lnTo>
                    <a:pt x="141522" y="58756"/>
                  </a:lnTo>
                  <a:lnTo>
                    <a:pt x="139231" y="58575"/>
                  </a:lnTo>
                  <a:lnTo>
                    <a:pt x="137030" y="58431"/>
                  </a:lnTo>
                  <a:lnTo>
                    <a:pt x="134902" y="58305"/>
                  </a:lnTo>
                  <a:lnTo>
                    <a:pt x="132845" y="58197"/>
                  </a:lnTo>
                  <a:lnTo>
                    <a:pt x="130825" y="58106"/>
                  </a:lnTo>
                  <a:lnTo>
                    <a:pt x="128822" y="58052"/>
                  </a:lnTo>
                  <a:lnTo>
                    <a:pt x="126856" y="57998"/>
                  </a:lnTo>
                  <a:lnTo>
                    <a:pt x="124907" y="57980"/>
                  </a:lnTo>
                  <a:lnTo>
                    <a:pt x="122959" y="57962"/>
                  </a:lnTo>
                  <a:lnTo>
                    <a:pt x="120957" y="57980"/>
                  </a:lnTo>
                  <a:lnTo>
                    <a:pt x="118954" y="57998"/>
                  </a:lnTo>
                  <a:lnTo>
                    <a:pt x="116916" y="58052"/>
                  </a:lnTo>
                  <a:lnTo>
                    <a:pt x="114823" y="58106"/>
                  </a:lnTo>
                  <a:lnTo>
                    <a:pt x="112244" y="58197"/>
                  </a:lnTo>
                  <a:lnTo>
                    <a:pt x="109700" y="58287"/>
                  </a:lnTo>
                  <a:lnTo>
                    <a:pt x="109303" y="58305"/>
                  </a:lnTo>
                  <a:lnTo>
                    <a:pt x="109051" y="58323"/>
                  </a:lnTo>
                  <a:lnTo>
                    <a:pt x="107607" y="58359"/>
                  </a:lnTo>
                  <a:lnTo>
                    <a:pt x="107589" y="58359"/>
                  </a:lnTo>
                  <a:lnTo>
                    <a:pt x="106417" y="58395"/>
                  </a:lnTo>
                  <a:lnTo>
                    <a:pt x="103801" y="58449"/>
                  </a:lnTo>
                  <a:lnTo>
                    <a:pt x="101348" y="58485"/>
                  </a:lnTo>
                  <a:lnTo>
                    <a:pt x="100211" y="58467"/>
                  </a:lnTo>
                  <a:lnTo>
                    <a:pt x="99111" y="58449"/>
                  </a:lnTo>
                  <a:lnTo>
                    <a:pt x="98046" y="58431"/>
                  </a:lnTo>
                  <a:lnTo>
                    <a:pt x="97036" y="58377"/>
                  </a:lnTo>
                  <a:lnTo>
                    <a:pt x="96062" y="58323"/>
                  </a:lnTo>
                  <a:lnTo>
                    <a:pt x="95142" y="58269"/>
                  </a:lnTo>
                  <a:lnTo>
                    <a:pt x="94258" y="58179"/>
                  </a:lnTo>
                  <a:lnTo>
                    <a:pt x="93410" y="58088"/>
                  </a:lnTo>
                  <a:lnTo>
                    <a:pt x="92634" y="57962"/>
                  </a:lnTo>
                  <a:lnTo>
                    <a:pt x="91895" y="57836"/>
                  </a:lnTo>
                  <a:lnTo>
                    <a:pt x="91191" y="57673"/>
                  </a:lnTo>
                  <a:lnTo>
                    <a:pt x="90560" y="57511"/>
                  </a:lnTo>
                  <a:lnTo>
                    <a:pt x="89964" y="57313"/>
                  </a:lnTo>
                  <a:lnTo>
                    <a:pt x="89423" y="57114"/>
                  </a:lnTo>
                  <a:lnTo>
                    <a:pt x="88936" y="56880"/>
                  </a:lnTo>
                  <a:lnTo>
                    <a:pt x="88720" y="56753"/>
                  </a:lnTo>
                  <a:lnTo>
                    <a:pt x="88503" y="56627"/>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9"/>
            <p:cNvSpPr/>
            <p:nvPr/>
          </p:nvSpPr>
          <p:spPr>
            <a:xfrm>
              <a:off x="4376850" y="-1008625"/>
              <a:ext cx="1845050" cy="249875"/>
            </a:xfrm>
            <a:custGeom>
              <a:rect b="b" l="l" r="r" t="t"/>
              <a:pathLst>
                <a:path extrusionOk="0" fill="none" h="9995" w="73802">
                  <a:moveTo>
                    <a:pt x="1552" y="0"/>
                  </a:moveTo>
                  <a:lnTo>
                    <a:pt x="1552" y="0"/>
                  </a:lnTo>
                  <a:lnTo>
                    <a:pt x="1264" y="397"/>
                  </a:lnTo>
                  <a:lnTo>
                    <a:pt x="1011" y="776"/>
                  </a:lnTo>
                  <a:lnTo>
                    <a:pt x="777" y="1155"/>
                  </a:lnTo>
                  <a:lnTo>
                    <a:pt x="560" y="1515"/>
                  </a:lnTo>
                  <a:lnTo>
                    <a:pt x="398" y="1876"/>
                  </a:lnTo>
                  <a:lnTo>
                    <a:pt x="253" y="2237"/>
                  </a:lnTo>
                  <a:lnTo>
                    <a:pt x="145" y="2562"/>
                  </a:lnTo>
                  <a:lnTo>
                    <a:pt x="73" y="2905"/>
                  </a:lnTo>
                  <a:lnTo>
                    <a:pt x="73" y="2905"/>
                  </a:lnTo>
                  <a:lnTo>
                    <a:pt x="19" y="3157"/>
                  </a:lnTo>
                  <a:lnTo>
                    <a:pt x="1" y="3446"/>
                  </a:lnTo>
                  <a:lnTo>
                    <a:pt x="1" y="3446"/>
                  </a:lnTo>
                  <a:lnTo>
                    <a:pt x="1" y="3446"/>
                  </a:lnTo>
                  <a:lnTo>
                    <a:pt x="1" y="3752"/>
                  </a:lnTo>
                  <a:lnTo>
                    <a:pt x="55" y="4059"/>
                  </a:lnTo>
                  <a:lnTo>
                    <a:pt x="127" y="4348"/>
                  </a:lnTo>
                  <a:lnTo>
                    <a:pt x="235" y="4636"/>
                  </a:lnTo>
                  <a:lnTo>
                    <a:pt x="362" y="4889"/>
                  </a:lnTo>
                  <a:lnTo>
                    <a:pt x="524" y="5141"/>
                  </a:lnTo>
                  <a:lnTo>
                    <a:pt x="722" y="5376"/>
                  </a:lnTo>
                  <a:lnTo>
                    <a:pt x="957" y="5611"/>
                  </a:lnTo>
                  <a:lnTo>
                    <a:pt x="1209" y="5809"/>
                  </a:lnTo>
                  <a:lnTo>
                    <a:pt x="1480" y="6007"/>
                  </a:lnTo>
                  <a:lnTo>
                    <a:pt x="1787" y="6206"/>
                  </a:lnTo>
                  <a:lnTo>
                    <a:pt x="2130" y="6368"/>
                  </a:lnTo>
                  <a:lnTo>
                    <a:pt x="2508" y="6531"/>
                  </a:lnTo>
                  <a:lnTo>
                    <a:pt x="2887" y="6693"/>
                  </a:lnTo>
                  <a:lnTo>
                    <a:pt x="3320" y="6837"/>
                  </a:lnTo>
                  <a:lnTo>
                    <a:pt x="3771" y="6963"/>
                  </a:lnTo>
                  <a:lnTo>
                    <a:pt x="4240" y="7090"/>
                  </a:lnTo>
                  <a:lnTo>
                    <a:pt x="4745" y="7198"/>
                  </a:lnTo>
                  <a:lnTo>
                    <a:pt x="5268" y="7288"/>
                  </a:lnTo>
                  <a:lnTo>
                    <a:pt x="5828" y="7378"/>
                  </a:lnTo>
                  <a:lnTo>
                    <a:pt x="6405" y="7469"/>
                  </a:lnTo>
                  <a:lnTo>
                    <a:pt x="7000" y="7541"/>
                  </a:lnTo>
                  <a:lnTo>
                    <a:pt x="8281" y="7667"/>
                  </a:lnTo>
                  <a:lnTo>
                    <a:pt x="9652" y="7757"/>
                  </a:lnTo>
                  <a:lnTo>
                    <a:pt x="11113" y="7811"/>
                  </a:lnTo>
                  <a:lnTo>
                    <a:pt x="12683" y="7847"/>
                  </a:lnTo>
                  <a:lnTo>
                    <a:pt x="14324" y="7865"/>
                  </a:lnTo>
                  <a:lnTo>
                    <a:pt x="14324" y="7865"/>
                  </a:lnTo>
                  <a:lnTo>
                    <a:pt x="16814" y="7847"/>
                  </a:lnTo>
                  <a:lnTo>
                    <a:pt x="19466" y="7775"/>
                  </a:lnTo>
                  <a:lnTo>
                    <a:pt x="22262" y="7703"/>
                  </a:lnTo>
                  <a:lnTo>
                    <a:pt x="25220" y="7577"/>
                  </a:lnTo>
                  <a:lnTo>
                    <a:pt x="25238" y="7577"/>
                  </a:lnTo>
                  <a:lnTo>
                    <a:pt x="25238" y="7577"/>
                  </a:lnTo>
                  <a:lnTo>
                    <a:pt x="27800" y="7487"/>
                  </a:lnTo>
                  <a:lnTo>
                    <a:pt x="27800" y="7487"/>
                  </a:lnTo>
                  <a:lnTo>
                    <a:pt x="29893" y="7433"/>
                  </a:lnTo>
                  <a:lnTo>
                    <a:pt x="31931" y="7396"/>
                  </a:lnTo>
                  <a:lnTo>
                    <a:pt x="33952" y="7360"/>
                  </a:lnTo>
                  <a:lnTo>
                    <a:pt x="35936" y="7360"/>
                  </a:lnTo>
                  <a:lnTo>
                    <a:pt x="35936" y="7360"/>
                  </a:lnTo>
                  <a:lnTo>
                    <a:pt x="37469" y="7360"/>
                  </a:lnTo>
                  <a:lnTo>
                    <a:pt x="39021" y="7378"/>
                  </a:lnTo>
                  <a:lnTo>
                    <a:pt x="40554" y="7396"/>
                  </a:lnTo>
                  <a:lnTo>
                    <a:pt x="42124" y="7451"/>
                  </a:lnTo>
                  <a:lnTo>
                    <a:pt x="43693" y="7505"/>
                  </a:lnTo>
                  <a:lnTo>
                    <a:pt x="45281" y="7559"/>
                  </a:lnTo>
                  <a:lnTo>
                    <a:pt x="46904" y="7631"/>
                  </a:lnTo>
                  <a:lnTo>
                    <a:pt x="48546" y="7721"/>
                  </a:lnTo>
                  <a:lnTo>
                    <a:pt x="48564" y="7721"/>
                  </a:lnTo>
                  <a:lnTo>
                    <a:pt x="48564" y="7721"/>
                  </a:lnTo>
                  <a:lnTo>
                    <a:pt x="49159" y="7757"/>
                  </a:lnTo>
                  <a:lnTo>
                    <a:pt x="49159" y="7757"/>
                  </a:lnTo>
                  <a:lnTo>
                    <a:pt x="49267" y="7775"/>
                  </a:lnTo>
                  <a:lnTo>
                    <a:pt x="49267" y="7775"/>
                  </a:lnTo>
                  <a:lnTo>
                    <a:pt x="49791" y="7811"/>
                  </a:lnTo>
                  <a:lnTo>
                    <a:pt x="49791" y="7811"/>
                  </a:lnTo>
                  <a:lnTo>
                    <a:pt x="49971" y="7811"/>
                  </a:lnTo>
                  <a:lnTo>
                    <a:pt x="49971" y="7811"/>
                  </a:lnTo>
                  <a:lnTo>
                    <a:pt x="50458" y="7847"/>
                  </a:lnTo>
                  <a:lnTo>
                    <a:pt x="50458" y="7847"/>
                  </a:lnTo>
                  <a:lnTo>
                    <a:pt x="50675" y="7865"/>
                  </a:lnTo>
                  <a:lnTo>
                    <a:pt x="50675" y="7865"/>
                  </a:lnTo>
                  <a:lnTo>
                    <a:pt x="51144" y="7884"/>
                  </a:lnTo>
                  <a:lnTo>
                    <a:pt x="51144" y="7884"/>
                  </a:lnTo>
                  <a:lnTo>
                    <a:pt x="51414" y="7902"/>
                  </a:lnTo>
                  <a:lnTo>
                    <a:pt x="51414" y="7902"/>
                  </a:lnTo>
                  <a:lnTo>
                    <a:pt x="51829" y="7938"/>
                  </a:lnTo>
                  <a:lnTo>
                    <a:pt x="51829" y="7938"/>
                  </a:lnTo>
                  <a:lnTo>
                    <a:pt x="52154" y="7956"/>
                  </a:lnTo>
                  <a:lnTo>
                    <a:pt x="52154" y="7956"/>
                  </a:lnTo>
                  <a:lnTo>
                    <a:pt x="52515" y="7992"/>
                  </a:lnTo>
                  <a:lnTo>
                    <a:pt x="52515" y="7992"/>
                  </a:lnTo>
                  <a:lnTo>
                    <a:pt x="52911" y="8010"/>
                  </a:lnTo>
                  <a:lnTo>
                    <a:pt x="52911" y="8010"/>
                  </a:lnTo>
                  <a:lnTo>
                    <a:pt x="53236" y="8046"/>
                  </a:lnTo>
                  <a:lnTo>
                    <a:pt x="53236" y="8046"/>
                  </a:lnTo>
                  <a:lnTo>
                    <a:pt x="53687" y="8082"/>
                  </a:lnTo>
                  <a:lnTo>
                    <a:pt x="53687" y="8082"/>
                  </a:lnTo>
                  <a:lnTo>
                    <a:pt x="53958" y="8100"/>
                  </a:lnTo>
                  <a:lnTo>
                    <a:pt x="53958" y="8100"/>
                  </a:lnTo>
                  <a:lnTo>
                    <a:pt x="54481" y="8136"/>
                  </a:lnTo>
                  <a:lnTo>
                    <a:pt x="54481" y="8136"/>
                  </a:lnTo>
                  <a:lnTo>
                    <a:pt x="54697" y="8154"/>
                  </a:lnTo>
                  <a:lnTo>
                    <a:pt x="54697" y="8154"/>
                  </a:lnTo>
                  <a:lnTo>
                    <a:pt x="55329" y="8208"/>
                  </a:lnTo>
                  <a:lnTo>
                    <a:pt x="55329" y="8208"/>
                  </a:lnTo>
                  <a:lnTo>
                    <a:pt x="55437" y="8208"/>
                  </a:lnTo>
                  <a:lnTo>
                    <a:pt x="55437" y="8208"/>
                  </a:lnTo>
                  <a:lnTo>
                    <a:pt x="59496" y="8551"/>
                  </a:lnTo>
                  <a:lnTo>
                    <a:pt x="63880" y="8966"/>
                  </a:lnTo>
                  <a:lnTo>
                    <a:pt x="68624" y="9453"/>
                  </a:lnTo>
                  <a:lnTo>
                    <a:pt x="73801" y="9994"/>
                  </a:lnTo>
                  <a:lnTo>
                    <a:pt x="73801" y="3969"/>
                  </a:lnTo>
                  <a:lnTo>
                    <a:pt x="73801" y="3969"/>
                  </a:lnTo>
                  <a:lnTo>
                    <a:pt x="67614" y="3319"/>
                  </a:lnTo>
                  <a:lnTo>
                    <a:pt x="64746" y="3031"/>
                  </a:lnTo>
                  <a:lnTo>
                    <a:pt x="62022" y="2778"/>
                  </a:lnTo>
                  <a:lnTo>
                    <a:pt x="59424" y="2526"/>
                  </a:lnTo>
                  <a:lnTo>
                    <a:pt x="56952" y="2309"/>
                  </a:lnTo>
                  <a:lnTo>
                    <a:pt x="54571" y="2129"/>
                  </a:lnTo>
                  <a:lnTo>
                    <a:pt x="52280" y="1948"/>
                  </a:lnTo>
                  <a:lnTo>
                    <a:pt x="52280" y="1948"/>
                  </a:lnTo>
                  <a:lnTo>
                    <a:pt x="50079" y="1804"/>
                  </a:lnTo>
                  <a:lnTo>
                    <a:pt x="47951" y="1678"/>
                  </a:lnTo>
                  <a:lnTo>
                    <a:pt x="45894" y="1570"/>
                  </a:lnTo>
                  <a:lnTo>
                    <a:pt x="43874" y="1479"/>
                  </a:lnTo>
                  <a:lnTo>
                    <a:pt x="41871" y="1425"/>
                  </a:lnTo>
                  <a:lnTo>
                    <a:pt x="39905" y="1371"/>
                  </a:lnTo>
                  <a:lnTo>
                    <a:pt x="37956" y="1353"/>
                  </a:lnTo>
                  <a:lnTo>
                    <a:pt x="36008" y="1335"/>
                  </a:lnTo>
                  <a:lnTo>
                    <a:pt x="36008" y="1335"/>
                  </a:lnTo>
                  <a:lnTo>
                    <a:pt x="34006" y="1353"/>
                  </a:lnTo>
                  <a:lnTo>
                    <a:pt x="32003" y="1371"/>
                  </a:lnTo>
                  <a:lnTo>
                    <a:pt x="29965" y="1425"/>
                  </a:lnTo>
                  <a:lnTo>
                    <a:pt x="27872" y="1479"/>
                  </a:lnTo>
                  <a:lnTo>
                    <a:pt x="27872" y="1479"/>
                  </a:lnTo>
                  <a:lnTo>
                    <a:pt x="25293" y="1570"/>
                  </a:lnTo>
                  <a:lnTo>
                    <a:pt x="25293" y="1570"/>
                  </a:lnTo>
                  <a:lnTo>
                    <a:pt x="22749" y="1660"/>
                  </a:lnTo>
                  <a:lnTo>
                    <a:pt x="22749" y="1660"/>
                  </a:lnTo>
                  <a:lnTo>
                    <a:pt x="22352" y="1678"/>
                  </a:lnTo>
                  <a:lnTo>
                    <a:pt x="22352" y="1678"/>
                  </a:lnTo>
                  <a:lnTo>
                    <a:pt x="22100" y="1696"/>
                  </a:lnTo>
                  <a:lnTo>
                    <a:pt x="22100" y="1696"/>
                  </a:lnTo>
                  <a:lnTo>
                    <a:pt x="20656" y="1732"/>
                  </a:lnTo>
                  <a:lnTo>
                    <a:pt x="20656" y="1732"/>
                  </a:lnTo>
                  <a:lnTo>
                    <a:pt x="20656" y="1732"/>
                  </a:lnTo>
                  <a:lnTo>
                    <a:pt x="20656" y="1732"/>
                  </a:lnTo>
                  <a:lnTo>
                    <a:pt x="20638" y="1732"/>
                  </a:lnTo>
                  <a:lnTo>
                    <a:pt x="20638" y="1732"/>
                  </a:lnTo>
                  <a:lnTo>
                    <a:pt x="19466" y="1768"/>
                  </a:lnTo>
                  <a:lnTo>
                    <a:pt x="19466" y="1768"/>
                  </a:lnTo>
                  <a:lnTo>
                    <a:pt x="16850" y="1822"/>
                  </a:lnTo>
                  <a:lnTo>
                    <a:pt x="14397" y="1858"/>
                  </a:lnTo>
                  <a:lnTo>
                    <a:pt x="14397" y="1858"/>
                  </a:lnTo>
                  <a:lnTo>
                    <a:pt x="13260" y="1840"/>
                  </a:lnTo>
                  <a:lnTo>
                    <a:pt x="12160" y="1822"/>
                  </a:lnTo>
                  <a:lnTo>
                    <a:pt x="11095" y="1804"/>
                  </a:lnTo>
                  <a:lnTo>
                    <a:pt x="10085" y="1750"/>
                  </a:lnTo>
                  <a:lnTo>
                    <a:pt x="9111" y="1696"/>
                  </a:lnTo>
                  <a:lnTo>
                    <a:pt x="8191" y="1642"/>
                  </a:lnTo>
                  <a:lnTo>
                    <a:pt x="7307" y="1552"/>
                  </a:lnTo>
                  <a:lnTo>
                    <a:pt x="6459" y="1461"/>
                  </a:lnTo>
                  <a:lnTo>
                    <a:pt x="5683" y="1335"/>
                  </a:lnTo>
                  <a:lnTo>
                    <a:pt x="4944" y="1209"/>
                  </a:lnTo>
                  <a:lnTo>
                    <a:pt x="4240" y="1046"/>
                  </a:lnTo>
                  <a:lnTo>
                    <a:pt x="3609" y="884"/>
                  </a:lnTo>
                  <a:lnTo>
                    <a:pt x="3013" y="686"/>
                  </a:lnTo>
                  <a:lnTo>
                    <a:pt x="2472" y="487"/>
                  </a:lnTo>
                  <a:lnTo>
                    <a:pt x="1985" y="253"/>
                  </a:lnTo>
                  <a:lnTo>
                    <a:pt x="1769" y="126"/>
                  </a:lnTo>
                  <a:lnTo>
                    <a:pt x="155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9"/>
            <p:cNvSpPr/>
            <p:nvPr/>
          </p:nvSpPr>
          <p:spPr>
            <a:xfrm>
              <a:off x="3127600" y="-1378900"/>
              <a:ext cx="1491925" cy="229575"/>
            </a:xfrm>
            <a:custGeom>
              <a:rect b="b" l="l" r="r" t="t"/>
              <a:pathLst>
                <a:path extrusionOk="0" fill="none" h="9183" w="59677">
                  <a:moveTo>
                    <a:pt x="44469" y="0"/>
                  </a:moveTo>
                  <a:lnTo>
                    <a:pt x="44469" y="0"/>
                  </a:lnTo>
                  <a:lnTo>
                    <a:pt x="42250" y="19"/>
                  </a:lnTo>
                  <a:lnTo>
                    <a:pt x="40013" y="55"/>
                  </a:lnTo>
                  <a:lnTo>
                    <a:pt x="37776" y="145"/>
                  </a:lnTo>
                  <a:lnTo>
                    <a:pt x="35575" y="253"/>
                  </a:lnTo>
                  <a:lnTo>
                    <a:pt x="35575" y="253"/>
                  </a:lnTo>
                  <a:lnTo>
                    <a:pt x="33230" y="397"/>
                  </a:lnTo>
                  <a:lnTo>
                    <a:pt x="30939" y="560"/>
                  </a:lnTo>
                  <a:lnTo>
                    <a:pt x="28738" y="758"/>
                  </a:lnTo>
                  <a:lnTo>
                    <a:pt x="26645" y="993"/>
                  </a:lnTo>
                  <a:lnTo>
                    <a:pt x="24697" y="1227"/>
                  </a:lnTo>
                  <a:lnTo>
                    <a:pt x="22893" y="1498"/>
                  </a:lnTo>
                  <a:lnTo>
                    <a:pt x="22063" y="1624"/>
                  </a:lnTo>
                  <a:lnTo>
                    <a:pt x="21270" y="1768"/>
                  </a:lnTo>
                  <a:lnTo>
                    <a:pt x="20530" y="1913"/>
                  </a:lnTo>
                  <a:lnTo>
                    <a:pt x="19844" y="2057"/>
                  </a:lnTo>
                  <a:lnTo>
                    <a:pt x="19844" y="2057"/>
                  </a:lnTo>
                  <a:lnTo>
                    <a:pt x="18546" y="2328"/>
                  </a:lnTo>
                  <a:lnTo>
                    <a:pt x="17283" y="2562"/>
                  </a:lnTo>
                  <a:lnTo>
                    <a:pt x="16038" y="2761"/>
                  </a:lnTo>
                  <a:lnTo>
                    <a:pt x="14811" y="2905"/>
                  </a:lnTo>
                  <a:lnTo>
                    <a:pt x="13603" y="3031"/>
                  </a:lnTo>
                  <a:lnTo>
                    <a:pt x="12430" y="3103"/>
                  </a:lnTo>
                  <a:lnTo>
                    <a:pt x="11294" y="3157"/>
                  </a:lnTo>
                  <a:lnTo>
                    <a:pt x="10193" y="3175"/>
                  </a:lnTo>
                  <a:lnTo>
                    <a:pt x="10193" y="3175"/>
                  </a:lnTo>
                  <a:lnTo>
                    <a:pt x="9472" y="3175"/>
                  </a:lnTo>
                  <a:lnTo>
                    <a:pt x="8750" y="3139"/>
                  </a:lnTo>
                  <a:lnTo>
                    <a:pt x="8064" y="3103"/>
                  </a:lnTo>
                  <a:lnTo>
                    <a:pt x="7397" y="3067"/>
                  </a:lnTo>
                  <a:lnTo>
                    <a:pt x="6748" y="2995"/>
                  </a:lnTo>
                  <a:lnTo>
                    <a:pt x="6134" y="2923"/>
                  </a:lnTo>
                  <a:lnTo>
                    <a:pt x="5539" y="2833"/>
                  </a:lnTo>
                  <a:lnTo>
                    <a:pt x="4962" y="2724"/>
                  </a:lnTo>
                  <a:lnTo>
                    <a:pt x="4420" y="2616"/>
                  </a:lnTo>
                  <a:lnTo>
                    <a:pt x="3897" y="2490"/>
                  </a:lnTo>
                  <a:lnTo>
                    <a:pt x="3410" y="2364"/>
                  </a:lnTo>
                  <a:lnTo>
                    <a:pt x="2941" y="2219"/>
                  </a:lnTo>
                  <a:lnTo>
                    <a:pt x="2508" y="2057"/>
                  </a:lnTo>
                  <a:lnTo>
                    <a:pt x="2111" y="1877"/>
                  </a:lnTo>
                  <a:lnTo>
                    <a:pt x="1751" y="1714"/>
                  </a:lnTo>
                  <a:lnTo>
                    <a:pt x="1408" y="1516"/>
                  </a:lnTo>
                  <a:lnTo>
                    <a:pt x="1408" y="1516"/>
                  </a:lnTo>
                  <a:lnTo>
                    <a:pt x="1173" y="1931"/>
                  </a:lnTo>
                  <a:lnTo>
                    <a:pt x="957" y="2328"/>
                  </a:lnTo>
                  <a:lnTo>
                    <a:pt x="776" y="2706"/>
                  </a:lnTo>
                  <a:lnTo>
                    <a:pt x="632" y="3067"/>
                  </a:lnTo>
                  <a:lnTo>
                    <a:pt x="488" y="3392"/>
                  </a:lnTo>
                  <a:lnTo>
                    <a:pt x="380" y="3699"/>
                  </a:lnTo>
                  <a:lnTo>
                    <a:pt x="199" y="4240"/>
                  </a:lnTo>
                  <a:lnTo>
                    <a:pt x="91" y="4709"/>
                  </a:lnTo>
                  <a:lnTo>
                    <a:pt x="19" y="5088"/>
                  </a:lnTo>
                  <a:lnTo>
                    <a:pt x="1" y="5394"/>
                  </a:lnTo>
                  <a:lnTo>
                    <a:pt x="1" y="5611"/>
                  </a:lnTo>
                  <a:lnTo>
                    <a:pt x="1" y="5611"/>
                  </a:lnTo>
                  <a:lnTo>
                    <a:pt x="1" y="5665"/>
                  </a:lnTo>
                  <a:lnTo>
                    <a:pt x="1" y="5665"/>
                  </a:lnTo>
                  <a:lnTo>
                    <a:pt x="1" y="5845"/>
                  </a:lnTo>
                  <a:lnTo>
                    <a:pt x="37" y="6044"/>
                  </a:lnTo>
                  <a:lnTo>
                    <a:pt x="91" y="6224"/>
                  </a:lnTo>
                  <a:lnTo>
                    <a:pt x="181" y="6405"/>
                  </a:lnTo>
                  <a:lnTo>
                    <a:pt x="271" y="6585"/>
                  </a:lnTo>
                  <a:lnTo>
                    <a:pt x="398" y="6747"/>
                  </a:lnTo>
                  <a:lnTo>
                    <a:pt x="560" y="6928"/>
                  </a:lnTo>
                  <a:lnTo>
                    <a:pt x="722" y="7090"/>
                  </a:lnTo>
                  <a:lnTo>
                    <a:pt x="921" y="7234"/>
                  </a:lnTo>
                  <a:lnTo>
                    <a:pt x="1119" y="7397"/>
                  </a:lnTo>
                  <a:lnTo>
                    <a:pt x="1354" y="7541"/>
                  </a:lnTo>
                  <a:lnTo>
                    <a:pt x="1606" y="7685"/>
                  </a:lnTo>
                  <a:lnTo>
                    <a:pt x="1877" y="7830"/>
                  </a:lnTo>
                  <a:lnTo>
                    <a:pt x="2165" y="7956"/>
                  </a:lnTo>
                  <a:lnTo>
                    <a:pt x="2472" y="8082"/>
                  </a:lnTo>
                  <a:lnTo>
                    <a:pt x="2797" y="8209"/>
                  </a:lnTo>
                  <a:lnTo>
                    <a:pt x="3158" y="8317"/>
                  </a:lnTo>
                  <a:lnTo>
                    <a:pt x="3518" y="8425"/>
                  </a:lnTo>
                  <a:lnTo>
                    <a:pt x="4276" y="8623"/>
                  </a:lnTo>
                  <a:lnTo>
                    <a:pt x="5124" y="8786"/>
                  </a:lnTo>
                  <a:lnTo>
                    <a:pt x="6008" y="8930"/>
                  </a:lnTo>
                  <a:lnTo>
                    <a:pt x="6964" y="9038"/>
                  </a:lnTo>
                  <a:lnTo>
                    <a:pt x="7974" y="9129"/>
                  </a:lnTo>
                  <a:lnTo>
                    <a:pt x="9021" y="9165"/>
                  </a:lnTo>
                  <a:lnTo>
                    <a:pt x="10121" y="9183"/>
                  </a:lnTo>
                  <a:lnTo>
                    <a:pt x="10121" y="9183"/>
                  </a:lnTo>
                  <a:lnTo>
                    <a:pt x="11221" y="9165"/>
                  </a:lnTo>
                  <a:lnTo>
                    <a:pt x="12376" y="9129"/>
                  </a:lnTo>
                  <a:lnTo>
                    <a:pt x="13531" y="9038"/>
                  </a:lnTo>
                  <a:lnTo>
                    <a:pt x="14739" y="8930"/>
                  </a:lnTo>
                  <a:lnTo>
                    <a:pt x="15966" y="8768"/>
                  </a:lnTo>
                  <a:lnTo>
                    <a:pt x="17211" y="8569"/>
                  </a:lnTo>
                  <a:lnTo>
                    <a:pt x="18491" y="8353"/>
                  </a:lnTo>
                  <a:lnTo>
                    <a:pt x="19772" y="8082"/>
                  </a:lnTo>
                  <a:lnTo>
                    <a:pt x="19772" y="8082"/>
                  </a:lnTo>
                  <a:lnTo>
                    <a:pt x="19862" y="8046"/>
                  </a:lnTo>
                  <a:lnTo>
                    <a:pt x="19862" y="8046"/>
                  </a:lnTo>
                  <a:lnTo>
                    <a:pt x="20079" y="8010"/>
                  </a:lnTo>
                  <a:lnTo>
                    <a:pt x="20079" y="8010"/>
                  </a:lnTo>
                  <a:lnTo>
                    <a:pt x="20241" y="7974"/>
                  </a:lnTo>
                  <a:lnTo>
                    <a:pt x="20241" y="7974"/>
                  </a:lnTo>
                  <a:lnTo>
                    <a:pt x="20404" y="7938"/>
                  </a:lnTo>
                  <a:lnTo>
                    <a:pt x="20404" y="7938"/>
                  </a:lnTo>
                  <a:lnTo>
                    <a:pt x="20584" y="7902"/>
                  </a:lnTo>
                  <a:lnTo>
                    <a:pt x="20584" y="7902"/>
                  </a:lnTo>
                  <a:lnTo>
                    <a:pt x="20728" y="7884"/>
                  </a:lnTo>
                  <a:lnTo>
                    <a:pt x="20728" y="7884"/>
                  </a:lnTo>
                  <a:lnTo>
                    <a:pt x="20927" y="7830"/>
                  </a:lnTo>
                  <a:lnTo>
                    <a:pt x="20927" y="7830"/>
                  </a:lnTo>
                  <a:lnTo>
                    <a:pt x="21071" y="7812"/>
                  </a:lnTo>
                  <a:lnTo>
                    <a:pt x="21071" y="7812"/>
                  </a:lnTo>
                  <a:lnTo>
                    <a:pt x="21270" y="7776"/>
                  </a:lnTo>
                  <a:lnTo>
                    <a:pt x="21270" y="7776"/>
                  </a:lnTo>
                  <a:lnTo>
                    <a:pt x="21414" y="7740"/>
                  </a:lnTo>
                  <a:lnTo>
                    <a:pt x="21414" y="7740"/>
                  </a:lnTo>
                  <a:lnTo>
                    <a:pt x="21630" y="7703"/>
                  </a:lnTo>
                  <a:lnTo>
                    <a:pt x="21630" y="7703"/>
                  </a:lnTo>
                  <a:lnTo>
                    <a:pt x="21775" y="7685"/>
                  </a:lnTo>
                  <a:lnTo>
                    <a:pt x="21775" y="7685"/>
                  </a:lnTo>
                  <a:lnTo>
                    <a:pt x="22009" y="7649"/>
                  </a:lnTo>
                  <a:lnTo>
                    <a:pt x="22009" y="7649"/>
                  </a:lnTo>
                  <a:lnTo>
                    <a:pt x="22117" y="7631"/>
                  </a:lnTo>
                  <a:lnTo>
                    <a:pt x="22117" y="7631"/>
                  </a:lnTo>
                  <a:lnTo>
                    <a:pt x="23470" y="7415"/>
                  </a:lnTo>
                  <a:lnTo>
                    <a:pt x="23470" y="7415"/>
                  </a:lnTo>
                  <a:lnTo>
                    <a:pt x="23525" y="7397"/>
                  </a:lnTo>
                  <a:lnTo>
                    <a:pt x="23525" y="7397"/>
                  </a:lnTo>
                  <a:lnTo>
                    <a:pt x="23849" y="7361"/>
                  </a:lnTo>
                  <a:lnTo>
                    <a:pt x="23849" y="7361"/>
                  </a:lnTo>
                  <a:lnTo>
                    <a:pt x="23939" y="7343"/>
                  </a:lnTo>
                  <a:lnTo>
                    <a:pt x="23939" y="7343"/>
                  </a:lnTo>
                  <a:lnTo>
                    <a:pt x="24246" y="7289"/>
                  </a:lnTo>
                  <a:lnTo>
                    <a:pt x="24246" y="7289"/>
                  </a:lnTo>
                  <a:lnTo>
                    <a:pt x="24354" y="7289"/>
                  </a:lnTo>
                  <a:lnTo>
                    <a:pt x="24354" y="7289"/>
                  </a:lnTo>
                  <a:lnTo>
                    <a:pt x="24679" y="7234"/>
                  </a:lnTo>
                  <a:lnTo>
                    <a:pt x="24679" y="7234"/>
                  </a:lnTo>
                  <a:lnTo>
                    <a:pt x="24769" y="7234"/>
                  </a:lnTo>
                  <a:lnTo>
                    <a:pt x="24769" y="7234"/>
                  </a:lnTo>
                  <a:lnTo>
                    <a:pt x="25112" y="7180"/>
                  </a:lnTo>
                  <a:lnTo>
                    <a:pt x="25112" y="7180"/>
                  </a:lnTo>
                  <a:lnTo>
                    <a:pt x="25202" y="7162"/>
                  </a:lnTo>
                  <a:lnTo>
                    <a:pt x="25202" y="7162"/>
                  </a:lnTo>
                  <a:lnTo>
                    <a:pt x="25545" y="7126"/>
                  </a:lnTo>
                  <a:lnTo>
                    <a:pt x="25545" y="7126"/>
                  </a:lnTo>
                  <a:lnTo>
                    <a:pt x="25581" y="7126"/>
                  </a:lnTo>
                  <a:lnTo>
                    <a:pt x="25581" y="7126"/>
                  </a:lnTo>
                  <a:lnTo>
                    <a:pt x="27277" y="6928"/>
                  </a:lnTo>
                  <a:lnTo>
                    <a:pt x="27277" y="6928"/>
                  </a:lnTo>
                  <a:lnTo>
                    <a:pt x="27313" y="6928"/>
                  </a:lnTo>
                  <a:lnTo>
                    <a:pt x="27313" y="6928"/>
                  </a:lnTo>
                  <a:lnTo>
                    <a:pt x="27692" y="6874"/>
                  </a:lnTo>
                  <a:lnTo>
                    <a:pt x="27692" y="6874"/>
                  </a:lnTo>
                  <a:lnTo>
                    <a:pt x="27782" y="6874"/>
                  </a:lnTo>
                  <a:lnTo>
                    <a:pt x="27782" y="6874"/>
                  </a:lnTo>
                  <a:lnTo>
                    <a:pt x="28143" y="6838"/>
                  </a:lnTo>
                  <a:lnTo>
                    <a:pt x="28143" y="6838"/>
                  </a:lnTo>
                  <a:lnTo>
                    <a:pt x="28269" y="6820"/>
                  </a:lnTo>
                  <a:lnTo>
                    <a:pt x="28269" y="6820"/>
                  </a:lnTo>
                  <a:lnTo>
                    <a:pt x="28630" y="6783"/>
                  </a:lnTo>
                  <a:lnTo>
                    <a:pt x="28630" y="6783"/>
                  </a:lnTo>
                  <a:lnTo>
                    <a:pt x="28756" y="6765"/>
                  </a:lnTo>
                  <a:lnTo>
                    <a:pt x="28756" y="6765"/>
                  </a:lnTo>
                  <a:lnTo>
                    <a:pt x="29117" y="6729"/>
                  </a:lnTo>
                  <a:lnTo>
                    <a:pt x="29117" y="6729"/>
                  </a:lnTo>
                  <a:lnTo>
                    <a:pt x="29243" y="6729"/>
                  </a:lnTo>
                  <a:lnTo>
                    <a:pt x="29243" y="6729"/>
                  </a:lnTo>
                  <a:lnTo>
                    <a:pt x="29604" y="6693"/>
                  </a:lnTo>
                  <a:lnTo>
                    <a:pt x="29604" y="6693"/>
                  </a:lnTo>
                  <a:lnTo>
                    <a:pt x="29694" y="6675"/>
                  </a:lnTo>
                  <a:lnTo>
                    <a:pt x="29694" y="6675"/>
                  </a:lnTo>
                  <a:lnTo>
                    <a:pt x="31444" y="6531"/>
                  </a:lnTo>
                  <a:lnTo>
                    <a:pt x="31444" y="6531"/>
                  </a:lnTo>
                  <a:lnTo>
                    <a:pt x="31588" y="6513"/>
                  </a:lnTo>
                  <a:lnTo>
                    <a:pt x="31588" y="6513"/>
                  </a:lnTo>
                  <a:lnTo>
                    <a:pt x="31931" y="6495"/>
                  </a:lnTo>
                  <a:lnTo>
                    <a:pt x="31931" y="6495"/>
                  </a:lnTo>
                  <a:lnTo>
                    <a:pt x="32130" y="6477"/>
                  </a:lnTo>
                  <a:lnTo>
                    <a:pt x="32130" y="6477"/>
                  </a:lnTo>
                  <a:lnTo>
                    <a:pt x="32436" y="6459"/>
                  </a:lnTo>
                  <a:lnTo>
                    <a:pt x="32436" y="6459"/>
                  </a:lnTo>
                  <a:lnTo>
                    <a:pt x="32653" y="6441"/>
                  </a:lnTo>
                  <a:lnTo>
                    <a:pt x="32653" y="6441"/>
                  </a:lnTo>
                  <a:lnTo>
                    <a:pt x="32959" y="6423"/>
                  </a:lnTo>
                  <a:lnTo>
                    <a:pt x="32959" y="6423"/>
                  </a:lnTo>
                  <a:lnTo>
                    <a:pt x="33212" y="6405"/>
                  </a:lnTo>
                  <a:lnTo>
                    <a:pt x="33212" y="6405"/>
                  </a:lnTo>
                  <a:lnTo>
                    <a:pt x="33482" y="6387"/>
                  </a:lnTo>
                  <a:lnTo>
                    <a:pt x="33482" y="6387"/>
                  </a:lnTo>
                  <a:lnTo>
                    <a:pt x="33753" y="6369"/>
                  </a:lnTo>
                  <a:lnTo>
                    <a:pt x="33753" y="6369"/>
                  </a:lnTo>
                  <a:lnTo>
                    <a:pt x="34024" y="6350"/>
                  </a:lnTo>
                  <a:lnTo>
                    <a:pt x="34024" y="6350"/>
                  </a:lnTo>
                  <a:lnTo>
                    <a:pt x="34330" y="6332"/>
                  </a:lnTo>
                  <a:lnTo>
                    <a:pt x="34330" y="6332"/>
                  </a:lnTo>
                  <a:lnTo>
                    <a:pt x="34565" y="6314"/>
                  </a:lnTo>
                  <a:lnTo>
                    <a:pt x="34565" y="6314"/>
                  </a:lnTo>
                  <a:lnTo>
                    <a:pt x="35034" y="6278"/>
                  </a:lnTo>
                  <a:lnTo>
                    <a:pt x="35034" y="6278"/>
                  </a:lnTo>
                  <a:lnTo>
                    <a:pt x="35106" y="6278"/>
                  </a:lnTo>
                  <a:lnTo>
                    <a:pt x="35106" y="6278"/>
                  </a:lnTo>
                  <a:lnTo>
                    <a:pt x="35665" y="6242"/>
                  </a:lnTo>
                  <a:lnTo>
                    <a:pt x="35665" y="6242"/>
                  </a:lnTo>
                  <a:lnTo>
                    <a:pt x="35792" y="6242"/>
                  </a:lnTo>
                  <a:lnTo>
                    <a:pt x="35792" y="6242"/>
                  </a:lnTo>
                  <a:lnTo>
                    <a:pt x="36225" y="6224"/>
                  </a:lnTo>
                  <a:lnTo>
                    <a:pt x="36225" y="6224"/>
                  </a:lnTo>
                  <a:lnTo>
                    <a:pt x="36387" y="6206"/>
                  </a:lnTo>
                  <a:lnTo>
                    <a:pt x="36387" y="6206"/>
                  </a:lnTo>
                  <a:lnTo>
                    <a:pt x="36802" y="6188"/>
                  </a:lnTo>
                  <a:lnTo>
                    <a:pt x="36802" y="6188"/>
                  </a:lnTo>
                  <a:lnTo>
                    <a:pt x="36964" y="6188"/>
                  </a:lnTo>
                  <a:lnTo>
                    <a:pt x="36964" y="6188"/>
                  </a:lnTo>
                  <a:lnTo>
                    <a:pt x="37379" y="6170"/>
                  </a:lnTo>
                  <a:lnTo>
                    <a:pt x="37379" y="6170"/>
                  </a:lnTo>
                  <a:lnTo>
                    <a:pt x="37523" y="6170"/>
                  </a:lnTo>
                  <a:lnTo>
                    <a:pt x="37523" y="6170"/>
                  </a:lnTo>
                  <a:lnTo>
                    <a:pt x="37974" y="6152"/>
                  </a:lnTo>
                  <a:lnTo>
                    <a:pt x="37974" y="6152"/>
                  </a:lnTo>
                  <a:lnTo>
                    <a:pt x="38101" y="6134"/>
                  </a:lnTo>
                  <a:lnTo>
                    <a:pt x="38101" y="6134"/>
                  </a:lnTo>
                  <a:lnTo>
                    <a:pt x="38570" y="6116"/>
                  </a:lnTo>
                  <a:lnTo>
                    <a:pt x="38570" y="6116"/>
                  </a:lnTo>
                  <a:lnTo>
                    <a:pt x="38660" y="6116"/>
                  </a:lnTo>
                  <a:lnTo>
                    <a:pt x="38660" y="6116"/>
                  </a:lnTo>
                  <a:lnTo>
                    <a:pt x="40103" y="6080"/>
                  </a:lnTo>
                  <a:lnTo>
                    <a:pt x="41546" y="6044"/>
                  </a:lnTo>
                  <a:lnTo>
                    <a:pt x="42971" y="6026"/>
                  </a:lnTo>
                  <a:lnTo>
                    <a:pt x="44415" y="6008"/>
                  </a:lnTo>
                  <a:lnTo>
                    <a:pt x="44415" y="6008"/>
                  </a:lnTo>
                  <a:lnTo>
                    <a:pt x="46814" y="6026"/>
                  </a:lnTo>
                  <a:lnTo>
                    <a:pt x="48004" y="6062"/>
                  </a:lnTo>
                  <a:lnTo>
                    <a:pt x="49159" y="6098"/>
                  </a:lnTo>
                  <a:lnTo>
                    <a:pt x="50314" y="6134"/>
                  </a:lnTo>
                  <a:lnTo>
                    <a:pt x="51450" y="6206"/>
                  </a:lnTo>
                  <a:lnTo>
                    <a:pt x="52569" y="6278"/>
                  </a:lnTo>
                  <a:lnTo>
                    <a:pt x="53651" y="6350"/>
                  </a:lnTo>
                  <a:lnTo>
                    <a:pt x="53651" y="6350"/>
                  </a:lnTo>
                  <a:lnTo>
                    <a:pt x="53759" y="6369"/>
                  </a:lnTo>
                  <a:lnTo>
                    <a:pt x="53759" y="6369"/>
                  </a:lnTo>
                  <a:lnTo>
                    <a:pt x="54427" y="5701"/>
                  </a:lnTo>
                  <a:lnTo>
                    <a:pt x="55148" y="5034"/>
                  </a:lnTo>
                  <a:lnTo>
                    <a:pt x="55870" y="4366"/>
                  </a:lnTo>
                  <a:lnTo>
                    <a:pt x="56627" y="3717"/>
                  </a:lnTo>
                  <a:lnTo>
                    <a:pt x="58161" y="2400"/>
                  </a:lnTo>
                  <a:lnTo>
                    <a:pt x="59676" y="1137"/>
                  </a:lnTo>
                  <a:lnTo>
                    <a:pt x="59676" y="1137"/>
                  </a:lnTo>
                  <a:lnTo>
                    <a:pt x="58684" y="957"/>
                  </a:lnTo>
                  <a:lnTo>
                    <a:pt x="57656" y="794"/>
                  </a:lnTo>
                  <a:lnTo>
                    <a:pt x="57656" y="794"/>
                  </a:lnTo>
                  <a:lnTo>
                    <a:pt x="56519" y="632"/>
                  </a:lnTo>
                  <a:lnTo>
                    <a:pt x="56519" y="632"/>
                  </a:lnTo>
                  <a:lnTo>
                    <a:pt x="56519" y="632"/>
                  </a:lnTo>
                  <a:lnTo>
                    <a:pt x="55148" y="470"/>
                  </a:lnTo>
                  <a:lnTo>
                    <a:pt x="53723" y="343"/>
                  </a:lnTo>
                  <a:lnTo>
                    <a:pt x="53723" y="343"/>
                  </a:lnTo>
                  <a:lnTo>
                    <a:pt x="52641" y="253"/>
                  </a:lnTo>
                  <a:lnTo>
                    <a:pt x="51522" y="181"/>
                  </a:lnTo>
                  <a:lnTo>
                    <a:pt x="50386" y="127"/>
                  </a:lnTo>
                  <a:lnTo>
                    <a:pt x="49231" y="73"/>
                  </a:lnTo>
                  <a:lnTo>
                    <a:pt x="48059" y="37"/>
                  </a:lnTo>
                  <a:lnTo>
                    <a:pt x="46886" y="19"/>
                  </a:lnTo>
                  <a:lnTo>
                    <a:pt x="44469"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9"/>
            <p:cNvSpPr/>
            <p:nvPr/>
          </p:nvSpPr>
          <p:spPr>
            <a:xfrm>
              <a:off x="5385275" y="-2088325"/>
              <a:ext cx="68125" cy="147500"/>
            </a:xfrm>
            <a:custGeom>
              <a:rect b="b" l="l" r="r" t="t"/>
              <a:pathLst>
                <a:path extrusionOk="0" fill="none" h="5900" w="2725">
                  <a:moveTo>
                    <a:pt x="2166" y="1"/>
                  </a:moveTo>
                  <a:lnTo>
                    <a:pt x="2166" y="1"/>
                  </a:lnTo>
                  <a:lnTo>
                    <a:pt x="1967" y="632"/>
                  </a:lnTo>
                  <a:lnTo>
                    <a:pt x="1769" y="1300"/>
                  </a:lnTo>
                  <a:lnTo>
                    <a:pt x="1516" y="1985"/>
                  </a:lnTo>
                  <a:lnTo>
                    <a:pt x="1264" y="2707"/>
                  </a:lnTo>
                  <a:lnTo>
                    <a:pt x="668" y="4240"/>
                  </a:lnTo>
                  <a:lnTo>
                    <a:pt x="1" y="5900"/>
                  </a:lnTo>
                  <a:lnTo>
                    <a:pt x="1" y="5900"/>
                  </a:lnTo>
                  <a:lnTo>
                    <a:pt x="1083" y="5828"/>
                  </a:lnTo>
                  <a:lnTo>
                    <a:pt x="2166" y="5756"/>
                  </a:lnTo>
                  <a:lnTo>
                    <a:pt x="2166" y="5756"/>
                  </a:lnTo>
                  <a:lnTo>
                    <a:pt x="2292" y="5287"/>
                  </a:lnTo>
                  <a:lnTo>
                    <a:pt x="2418" y="4818"/>
                  </a:lnTo>
                  <a:lnTo>
                    <a:pt x="2508" y="4367"/>
                  </a:lnTo>
                  <a:lnTo>
                    <a:pt x="2580" y="3934"/>
                  </a:lnTo>
                  <a:lnTo>
                    <a:pt x="2653" y="3519"/>
                  </a:lnTo>
                  <a:lnTo>
                    <a:pt x="2689" y="3122"/>
                  </a:lnTo>
                  <a:lnTo>
                    <a:pt x="2725" y="2743"/>
                  </a:lnTo>
                  <a:lnTo>
                    <a:pt x="2725" y="2382"/>
                  </a:lnTo>
                  <a:lnTo>
                    <a:pt x="2725" y="2039"/>
                  </a:lnTo>
                  <a:lnTo>
                    <a:pt x="2707" y="1697"/>
                  </a:lnTo>
                  <a:lnTo>
                    <a:pt x="2653" y="1390"/>
                  </a:lnTo>
                  <a:lnTo>
                    <a:pt x="2598" y="1083"/>
                  </a:lnTo>
                  <a:lnTo>
                    <a:pt x="2526" y="795"/>
                  </a:lnTo>
                  <a:lnTo>
                    <a:pt x="2418" y="506"/>
                  </a:lnTo>
                  <a:lnTo>
                    <a:pt x="2310" y="253"/>
                  </a:lnTo>
                  <a:lnTo>
                    <a:pt x="2166"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9"/>
            <p:cNvSpPr/>
            <p:nvPr/>
          </p:nvSpPr>
          <p:spPr>
            <a:xfrm>
              <a:off x="2203075" y="-2317425"/>
              <a:ext cx="1121650" cy="1134725"/>
            </a:xfrm>
            <a:custGeom>
              <a:rect b="b" l="l" r="r" t="t"/>
              <a:pathLst>
                <a:path extrusionOk="0" fill="none" h="45389" w="44866">
                  <a:moveTo>
                    <a:pt x="72" y="1"/>
                  </a:moveTo>
                  <a:lnTo>
                    <a:pt x="72" y="1"/>
                  </a:lnTo>
                  <a:lnTo>
                    <a:pt x="0" y="37"/>
                  </a:lnTo>
                  <a:lnTo>
                    <a:pt x="0" y="12935"/>
                  </a:lnTo>
                  <a:lnTo>
                    <a:pt x="0" y="28035"/>
                  </a:lnTo>
                  <a:lnTo>
                    <a:pt x="0" y="45389"/>
                  </a:lnTo>
                  <a:lnTo>
                    <a:pt x="0" y="45389"/>
                  </a:lnTo>
                  <a:lnTo>
                    <a:pt x="0" y="45389"/>
                  </a:lnTo>
                  <a:lnTo>
                    <a:pt x="884" y="44685"/>
                  </a:lnTo>
                  <a:lnTo>
                    <a:pt x="884" y="44685"/>
                  </a:lnTo>
                  <a:lnTo>
                    <a:pt x="1028" y="44559"/>
                  </a:lnTo>
                  <a:lnTo>
                    <a:pt x="1028" y="44559"/>
                  </a:lnTo>
                  <a:lnTo>
                    <a:pt x="1750" y="43982"/>
                  </a:lnTo>
                  <a:lnTo>
                    <a:pt x="1750" y="43982"/>
                  </a:lnTo>
                  <a:lnTo>
                    <a:pt x="1930" y="43855"/>
                  </a:lnTo>
                  <a:lnTo>
                    <a:pt x="1930" y="43855"/>
                  </a:lnTo>
                  <a:lnTo>
                    <a:pt x="2796" y="43206"/>
                  </a:lnTo>
                  <a:lnTo>
                    <a:pt x="3680" y="42575"/>
                  </a:lnTo>
                  <a:lnTo>
                    <a:pt x="3680" y="42575"/>
                  </a:lnTo>
                  <a:lnTo>
                    <a:pt x="3825" y="42466"/>
                  </a:lnTo>
                  <a:lnTo>
                    <a:pt x="3825" y="42466"/>
                  </a:lnTo>
                  <a:lnTo>
                    <a:pt x="4564" y="41961"/>
                  </a:lnTo>
                  <a:lnTo>
                    <a:pt x="4564" y="41961"/>
                  </a:lnTo>
                  <a:lnTo>
                    <a:pt x="4763" y="41817"/>
                  </a:lnTo>
                  <a:lnTo>
                    <a:pt x="4763" y="41817"/>
                  </a:lnTo>
                  <a:lnTo>
                    <a:pt x="5520" y="41312"/>
                  </a:lnTo>
                  <a:lnTo>
                    <a:pt x="5520" y="41312"/>
                  </a:lnTo>
                  <a:lnTo>
                    <a:pt x="5629" y="41240"/>
                  </a:lnTo>
                  <a:lnTo>
                    <a:pt x="5629" y="41240"/>
                  </a:lnTo>
                  <a:lnTo>
                    <a:pt x="6513" y="40680"/>
                  </a:lnTo>
                  <a:lnTo>
                    <a:pt x="6513" y="40680"/>
                  </a:lnTo>
                  <a:lnTo>
                    <a:pt x="6639" y="40608"/>
                  </a:lnTo>
                  <a:lnTo>
                    <a:pt x="6639" y="40608"/>
                  </a:lnTo>
                  <a:lnTo>
                    <a:pt x="7396" y="40139"/>
                  </a:lnTo>
                  <a:lnTo>
                    <a:pt x="7396" y="40139"/>
                  </a:lnTo>
                  <a:lnTo>
                    <a:pt x="7595" y="40013"/>
                  </a:lnTo>
                  <a:lnTo>
                    <a:pt x="7595" y="40013"/>
                  </a:lnTo>
                  <a:lnTo>
                    <a:pt x="8317" y="39598"/>
                  </a:lnTo>
                  <a:lnTo>
                    <a:pt x="8317" y="39598"/>
                  </a:lnTo>
                  <a:lnTo>
                    <a:pt x="8479" y="39508"/>
                  </a:lnTo>
                  <a:lnTo>
                    <a:pt x="8479" y="39508"/>
                  </a:lnTo>
                  <a:lnTo>
                    <a:pt x="9381" y="39003"/>
                  </a:lnTo>
                  <a:lnTo>
                    <a:pt x="9381" y="39003"/>
                  </a:lnTo>
                  <a:lnTo>
                    <a:pt x="9435" y="38967"/>
                  </a:lnTo>
                  <a:lnTo>
                    <a:pt x="9435" y="38967"/>
                  </a:lnTo>
                  <a:lnTo>
                    <a:pt x="10247" y="38534"/>
                  </a:lnTo>
                  <a:lnTo>
                    <a:pt x="10247" y="38534"/>
                  </a:lnTo>
                  <a:lnTo>
                    <a:pt x="10463" y="38425"/>
                  </a:lnTo>
                  <a:lnTo>
                    <a:pt x="10463" y="38425"/>
                  </a:lnTo>
                  <a:lnTo>
                    <a:pt x="11149" y="38065"/>
                  </a:lnTo>
                  <a:lnTo>
                    <a:pt x="11149" y="38065"/>
                  </a:lnTo>
                  <a:lnTo>
                    <a:pt x="11347" y="37956"/>
                  </a:lnTo>
                  <a:lnTo>
                    <a:pt x="11347" y="37956"/>
                  </a:lnTo>
                  <a:lnTo>
                    <a:pt x="12231" y="37523"/>
                  </a:lnTo>
                  <a:lnTo>
                    <a:pt x="13115" y="37109"/>
                  </a:lnTo>
                  <a:lnTo>
                    <a:pt x="13115" y="37109"/>
                  </a:lnTo>
                  <a:lnTo>
                    <a:pt x="13314" y="37018"/>
                  </a:lnTo>
                  <a:lnTo>
                    <a:pt x="13314" y="37018"/>
                  </a:lnTo>
                  <a:lnTo>
                    <a:pt x="13999" y="36712"/>
                  </a:lnTo>
                  <a:lnTo>
                    <a:pt x="13999" y="36712"/>
                  </a:lnTo>
                  <a:lnTo>
                    <a:pt x="14216" y="36621"/>
                  </a:lnTo>
                  <a:lnTo>
                    <a:pt x="14216" y="36621"/>
                  </a:lnTo>
                  <a:lnTo>
                    <a:pt x="15063" y="36261"/>
                  </a:lnTo>
                  <a:lnTo>
                    <a:pt x="15081" y="36243"/>
                  </a:lnTo>
                  <a:lnTo>
                    <a:pt x="15081" y="36243"/>
                  </a:lnTo>
                  <a:lnTo>
                    <a:pt x="15965" y="35882"/>
                  </a:lnTo>
                  <a:lnTo>
                    <a:pt x="15965" y="35882"/>
                  </a:lnTo>
                  <a:lnTo>
                    <a:pt x="16128" y="35810"/>
                  </a:lnTo>
                  <a:lnTo>
                    <a:pt x="16128" y="35810"/>
                  </a:lnTo>
                  <a:lnTo>
                    <a:pt x="16849" y="35539"/>
                  </a:lnTo>
                  <a:lnTo>
                    <a:pt x="16849" y="35539"/>
                  </a:lnTo>
                  <a:lnTo>
                    <a:pt x="17066" y="35467"/>
                  </a:lnTo>
                  <a:lnTo>
                    <a:pt x="17066" y="35467"/>
                  </a:lnTo>
                  <a:lnTo>
                    <a:pt x="17823" y="35178"/>
                  </a:lnTo>
                  <a:lnTo>
                    <a:pt x="17823" y="35178"/>
                  </a:lnTo>
                  <a:lnTo>
                    <a:pt x="17932" y="35142"/>
                  </a:lnTo>
                  <a:lnTo>
                    <a:pt x="17932" y="35142"/>
                  </a:lnTo>
                  <a:lnTo>
                    <a:pt x="18816" y="34836"/>
                  </a:lnTo>
                  <a:lnTo>
                    <a:pt x="18816" y="34836"/>
                  </a:lnTo>
                  <a:lnTo>
                    <a:pt x="18924" y="34781"/>
                  </a:lnTo>
                  <a:lnTo>
                    <a:pt x="18924" y="34781"/>
                  </a:lnTo>
                  <a:lnTo>
                    <a:pt x="19664" y="34547"/>
                  </a:lnTo>
                  <a:lnTo>
                    <a:pt x="19664" y="34547"/>
                  </a:lnTo>
                  <a:lnTo>
                    <a:pt x="19880" y="34475"/>
                  </a:lnTo>
                  <a:lnTo>
                    <a:pt x="19880" y="34475"/>
                  </a:lnTo>
                  <a:lnTo>
                    <a:pt x="20584" y="34240"/>
                  </a:lnTo>
                  <a:lnTo>
                    <a:pt x="20584" y="34240"/>
                  </a:lnTo>
                  <a:lnTo>
                    <a:pt x="20746" y="34204"/>
                  </a:lnTo>
                  <a:lnTo>
                    <a:pt x="20746" y="34204"/>
                  </a:lnTo>
                  <a:lnTo>
                    <a:pt x="21612" y="33934"/>
                  </a:lnTo>
                  <a:lnTo>
                    <a:pt x="21612" y="33934"/>
                  </a:lnTo>
                  <a:lnTo>
                    <a:pt x="21666" y="33915"/>
                  </a:lnTo>
                  <a:lnTo>
                    <a:pt x="21666" y="33915"/>
                  </a:lnTo>
                  <a:lnTo>
                    <a:pt x="22460" y="33699"/>
                  </a:lnTo>
                  <a:lnTo>
                    <a:pt x="22460" y="33699"/>
                  </a:lnTo>
                  <a:lnTo>
                    <a:pt x="22676" y="33627"/>
                  </a:lnTo>
                  <a:lnTo>
                    <a:pt x="22676" y="33627"/>
                  </a:lnTo>
                  <a:lnTo>
                    <a:pt x="23181" y="33501"/>
                  </a:lnTo>
                  <a:lnTo>
                    <a:pt x="23181" y="33501"/>
                  </a:lnTo>
                  <a:lnTo>
                    <a:pt x="23849" y="33320"/>
                  </a:lnTo>
                  <a:lnTo>
                    <a:pt x="23849" y="33320"/>
                  </a:lnTo>
                  <a:lnTo>
                    <a:pt x="24210" y="33230"/>
                  </a:lnTo>
                  <a:lnTo>
                    <a:pt x="24210" y="33230"/>
                  </a:lnTo>
                  <a:lnTo>
                    <a:pt x="25039" y="33032"/>
                  </a:lnTo>
                  <a:lnTo>
                    <a:pt x="25039" y="33032"/>
                  </a:lnTo>
                  <a:lnTo>
                    <a:pt x="25238" y="32995"/>
                  </a:lnTo>
                  <a:lnTo>
                    <a:pt x="25238" y="32995"/>
                  </a:lnTo>
                  <a:lnTo>
                    <a:pt x="26248" y="32761"/>
                  </a:lnTo>
                  <a:lnTo>
                    <a:pt x="26248" y="32761"/>
                  </a:lnTo>
                  <a:lnTo>
                    <a:pt x="26537" y="32707"/>
                  </a:lnTo>
                  <a:lnTo>
                    <a:pt x="26537" y="32707"/>
                  </a:lnTo>
                  <a:lnTo>
                    <a:pt x="27276" y="32544"/>
                  </a:lnTo>
                  <a:lnTo>
                    <a:pt x="27276" y="32544"/>
                  </a:lnTo>
                  <a:lnTo>
                    <a:pt x="27619" y="32490"/>
                  </a:lnTo>
                  <a:lnTo>
                    <a:pt x="27619" y="32490"/>
                  </a:lnTo>
                  <a:lnTo>
                    <a:pt x="28305" y="32364"/>
                  </a:lnTo>
                  <a:lnTo>
                    <a:pt x="28305" y="32364"/>
                  </a:lnTo>
                  <a:lnTo>
                    <a:pt x="28629" y="32292"/>
                  </a:lnTo>
                  <a:lnTo>
                    <a:pt x="28629" y="32292"/>
                  </a:lnTo>
                  <a:lnTo>
                    <a:pt x="29405" y="32166"/>
                  </a:lnTo>
                  <a:lnTo>
                    <a:pt x="29405" y="32166"/>
                  </a:lnTo>
                  <a:lnTo>
                    <a:pt x="29621" y="32130"/>
                  </a:lnTo>
                  <a:lnTo>
                    <a:pt x="29621" y="32130"/>
                  </a:lnTo>
                  <a:lnTo>
                    <a:pt x="30614" y="31985"/>
                  </a:lnTo>
                  <a:lnTo>
                    <a:pt x="30614" y="31985"/>
                  </a:lnTo>
                  <a:lnTo>
                    <a:pt x="30776" y="31949"/>
                  </a:lnTo>
                  <a:lnTo>
                    <a:pt x="30776" y="31949"/>
                  </a:lnTo>
                  <a:lnTo>
                    <a:pt x="31570" y="31841"/>
                  </a:lnTo>
                  <a:lnTo>
                    <a:pt x="31570" y="31841"/>
                  </a:lnTo>
                  <a:lnTo>
                    <a:pt x="31858" y="31805"/>
                  </a:lnTo>
                  <a:lnTo>
                    <a:pt x="31858" y="31805"/>
                  </a:lnTo>
                  <a:lnTo>
                    <a:pt x="32544" y="31715"/>
                  </a:lnTo>
                  <a:lnTo>
                    <a:pt x="32544" y="31715"/>
                  </a:lnTo>
                  <a:lnTo>
                    <a:pt x="32851" y="31697"/>
                  </a:lnTo>
                  <a:lnTo>
                    <a:pt x="32851" y="31697"/>
                  </a:lnTo>
                  <a:lnTo>
                    <a:pt x="33572" y="31606"/>
                  </a:lnTo>
                  <a:lnTo>
                    <a:pt x="33572" y="31606"/>
                  </a:lnTo>
                  <a:lnTo>
                    <a:pt x="33789" y="31588"/>
                  </a:lnTo>
                  <a:lnTo>
                    <a:pt x="33789" y="31588"/>
                  </a:lnTo>
                  <a:lnTo>
                    <a:pt x="34727" y="31498"/>
                  </a:lnTo>
                  <a:lnTo>
                    <a:pt x="34727" y="31498"/>
                  </a:lnTo>
                  <a:lnTo>
                    <a:pt x="34763" y="31498"/>
                  </a:lnTo>
                  <a:lnTo>
                    <a:pt x="34763" y="31498"/>
                  </a:lnTo>
                  <a:lnTo>
                    <a:pt x="35647" y="31426"/>
                  </a:lnTo>
                  <a:lnTo>
                    <a:pt x="35647" y="31426"/>
                  </a:lnTo>
                  <a:lnTo>
                    <a:pt x="35881" y="31408"/>
                  </a:lnTo>
                  <a:lnTo>
                    <a:pt x="35881" y="31408"/>
                  </a:lnTo>
                  <a:lnTo>
                    <a:pt x="36549" y="31372"/>
                  </a:lnTo>
                  <a:lnTo>
                    <a:pt x="36549" y="31372"/>
                  </a:lnTo>
                  <a:lnTo>
                    <a:pt x="36819" y="31354"/>
                  </a:lnTo>
                  <a:lnTo>
                    <a:pt x="36819" y="31354"/>
                  </a:lnTo>
                  <a:lnTo>
                    <a:pt x="37487" y="31318"/>
                  </a:lnTo>
                  <a:lnTo>
                    <a:pt x="37487" y="31318"/>
                  </a:lnTo>
                  <a:lnTo>
                    <a:pt x="37703" y="31300"/>
                  </a:lnTo>
                  <a:lnTo>
                    <a:pt x="37703" y="31300"/>
                  </a:lnTo>
                  <a:lnTo>
                    <a:pt x="39417" y="31246"/>
                  </a:lnTo>
                  <a:lnTo>
                    <a:pt x="39417" y="31246"/>
                  </a:lnTo>
                  <a:lnTo>
                    <a:pt x="39615" y="31246"/>
                  </a:lnTo>
                  <a:lnTo>
                    <a:pt x="39615" y="31246"/>
                  </a:lnTo>
                  <a:lnTo>
                    <a:pt x="39634" y="31246"/>
                  </a:lnTo>
                  <a:lnTo>
                    <a:pt x="39634" y="31246"/>
                  </a:lnTo>
                  <a:lnTo>
                    <a:pt x="40103" y="30614"/>
                  </a:lnTo>
                  <a:lnTo>
                    <a:pt x="40608" y="29947"/>
                  </a:lnTo>
                  <a:lnTo>
                    <a:pt x="41167" y="29261"/>
                  </a:lnTo>
                  <a:lnTo>
                    <a:pt x="41780" y="28540"/>
                  </a:lnTo>
                  <a:lnTo>
                    <a:pt x="42466" y="27782"/>
                  </a:lnTo>
                  <a:lnTo>
                    <a:pt x="43187" y="26988"/>
                  </a:lnTo>
                  <a:lnTo>
                    <a:pt x="43999" y="26158"/>
                  </a:lnTo>
                  <a:lnTo>
                    <a:pt x="44865" y="25292"/>
                  </a:lnTo>
                  <a:lnTo>
                    <a:pt x="44865" y="25292"/>
                  </a:lnTo>
                  <a:lnTo>
                    <a:pt x="43115" y="25238"/>
                  </a:lnTo>
                  <a:lnTo>
                    <a:pt x="42195" y="25220"/>
                  </a:lnTo>
                  <a:lnTo>
                    <a:pt x="41239" y="25202"/>
                  </a:lnTo>
                  <a:lnTo>
                    <a:pt x="41239" y="25202"/>
                  </a:lnTo>
                  <a:lnTo>
                    <a:pt x="40265" y="25220"/>
                  </a:lnTo>
                  <a:lnTo>
                    <a:pt x="39273" y="25238"/>
                  </a:lnTo>
                  <a:lnTo>
                    <a:pt x="38244" y="25274"/>
                  </a:lnTo>
                  <a:lnTo>
                    <a:pt x="37198" y="25311"/>
                  </a:lnTo>
                  <a:lnTo>
                    <a:pt x="36116" y="25383"/>
                  </a:lnTo>
                  <a:lnTo>
                    <a:pt x="35015" y="25473"/>
                  </a:lnTo>
                  <a:lnTo>
                    <a:pt x="33897" y="25563"/>
                  </a:lnTo>
                  <a:lnTo>
                    <a:pt x="32760" y="25689"/>
                  </a:lnTo>
                  <a:lnTo>
                    <a:pt x="31588" y="25834"/>
                  </a:lnTo>
                  <a:lnTo>
                    <a:pt x="30415" y="25996"/>
                  </a:lnTo>
                  <a:lnTo>
                    <a:pt x="29225" y="26194"/>
                  </a:lnTo>
                  <a:lnTo>
                    <a:pt x="28016" y="26411"/>
                  </a:lnTo>
                  <a:lnTo>
                    <a:pt x="26789" y="26645"/>
                  </a:lnTo>
                  <a:lnTo>
                    <a:pt x="25544" y="26916"/>
                  </a:lnTo>
                  <a:lnTo>
                    <a:pt x="24300" y="27223"/>
                  </a:lnTo>
                  <a:lnTo>
                    <a:pt x="23037" y="27547"/>
                  </a:lnTo>
                  <a:lnTo>
                    <a:pt x="23037" y="27547"/>
                  </a:lnTo>
                  <a:lnTo>
                    <a:pt x="22460" y="27692"/>
                  </a:lnTo>
                  <a:lnTo>
                    <a:pt x="22460" y="27692"/>
                  </a:lnTo>
                  <a:lnTo>
                    <a:pt x="22460" y="27692"/>
                  </a:lnTo>
                  <a:lnTo>
                    <a:pt x="22460" y="27692"/>
                  </a:lnTo>
                  <a:lnTo>
                    <a:pt x="22424" y="27710"/>
                  </a:lnTo>
                  <a:lnTo>
                    <a:pt x="22424" y="27710"/>
                  </a:lnTo>
                  <a:lnTo>
                    <a:pt x="22406" y="27710"/>
                  </a:lnTo>
                  <a:lnTo>
                    <a:pt x="22406" y="27710"/>
                  </a:lnTo>
                  <a:lnTo>
                    <a:pt x="22388" y="27728"/>
                  </a:lnTo>
                  <a:lnTo>
                    <a:pt x="22388" y="27728"/>
                  </a:lnTo>
                  <a:lnTo>
                    <a:pt x="22369" y="27728"/>
                  </a:lnTo>
                  <a:lnTo>
                    <a:pt x="22369" y="27728"/>
                  </a:lnTo>
                  <a:lnTo>
                    <a:pt x="22351" y="27728"/>
                  </a:lnTo>
                  <a:lnTo>
                    <a:pt x="22351" y="27728"/>
                  </a:lnTo>
                  <a:lnTo>
                    <a:pt x="22315" y="27746"/>
                  </a:lnTo>
                  <a:lnTo>
                    <a:pt x="22315" y="27746"/>
                  </a:lnTo>
                  <a:lnTo>
                    <a:pt x="22315" y="27746"/>
                  </a:lnTo>
                  <a:lnTo>
                    <a:pt x="22315" y="27746"/>
                  </a:lnTo>
                  <a:lnTo>
                    <a:pt x="20944" y="28143"/>
                  </a:lnTo>
                  <a:lnTo>
                    <a:pt x="19573" y="28576"/>
                  </a:lnTo>
                  <a:lnTo>
                    <a:pt x="18184" y="29063"/>
                  </a:lnTo>
                  <a:lnTo>
                    <a:pt x="16795" y="29568"/>
                  </a:lnTo>
                  <a:lnTo>
                    <a:pt x="15406" y="30127"/>
                  </a:lnTo>
                  <a:lnTo>
                    <a:pt x="13999" y="30722"/>
                  </a:lnTo>
                  <a:lnTo>
                    <a:pt x="12610" y="31372"/>
                  </a:lnTo>
                  <a:lnTo>
                    <a:pt x="11203" y="32057"/>
                  </a:lnTo>
                  <a:lnTo>
                    <a:pt x="9796" y="32797"/>
                  </a:lnTo>
                  <a:lnTo>
                    <a:pt x="9092" y="33176"/>
                  </a:lnTo>
                  <a:lnTo>
                    <a:pt x="8389" y="33573"/>
                  </a:lnTo>
                  <a:lnTo>
                    <a:pt x="7685" y="33988"/>
                  </a:lnTo>
                  <a:lnTo>
                    <a:pt x="7000" y="34421"/>
                  </a:lnTo>
                  <a:lnTo>
                    <a:pt x="6296" y="34854"/>
                  </a:lnTo>
                  <a:lnTo>
                    <a:pt x="5593" y="35305"/>
                  </a:lnTo>
                  <a:lnTo>
                    <a:pt x="4907" y="35756"/>
                  </a:lnTo>
                  <a:lnTo>
                    <a:pt x="4203" y="36243"/>
                  </a:lnTo>
                  <a:lnTo>
                    <a:pt x="3518" y="36730"/>
                  </a:lnTo>
                  <a:lnTo>
                    <a:pt x="2814" y="37235"/>
                  </a:lnTo>
                  <a:lnTo>
                    <a:pt x="2129" y="37740"/>
                  </a:lnTo>
                  <a:lnTo>
                    <a:pt x="1443" y="38281"/>
                  </a:lnTo>
                  <a:lnTo>
                    <a:pt x="758" y="38822"/>
                  </a:lnTo>
                  <a:lnTo>
                    <a:pt x="72" y="39382"/>
                  </a:lnTo>
                  <a:lnTo>
                    <a:pt x="72" y="39382"/>
                  </a:lnTo>
                  <a:lnTo>
                    <a:pt x="72" y="39382"/>
                  </a:lnTo>
                  <a:lnTo>
                    <a:pt x="72" y="39382"/>
                  </a:lnTo>
                  <a:lnTo>
                    <a:pt x="72"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9"/>
            <p:cNvSpPr/>
            <p:nvPr/>
          </p:nvSpPr>
          <p:spPr>
            <a:xfrm>
              <a:off x="3975475" y="-2424300"/>
              <a:ext cx="26625" cy="74875"/>
            </a:xfrm>
            <a:custGeom>
              <a:rect b="b" l="l" r="r" t="t"/>
              <a:pathLst>
                <a:path extrusionOk="0" fill="none" h="2995" w="1065">
                  <a:moveTo>
                    <a:pt x="596" y="0"/>
                  </a:moveTo>
                  <a:lnTo>
                    <a:pt x="596" y="0"/>
                  </a:lnTo>
                  <a:lnTo>
                    <a:pt x="325" y="1407"/>
                  </a:lnTo>
                  <a:lnTo>
                    <a:pt x="0" y="2941"/>
                  </a:lnTo>
                  <a:lnTo>
                    <a:pt x="0" y="2941"/>
                  </a:lnTo>
                  <a:lnTo>
                    <a:pt x="993" y="2995"/>
                  </a:lnTo>
                  <a:lnTo>
                    <a:pt x="993" y="2995"/>
                  </a:lnTo>
                  <a:lnTo>
                    <a:pt x="1047" y="2327"/>
                  </a:lnTo>
                  <a:lnTo>
                    <a:pt x="1065" y="1786"/>
                  </a:lnTo>
                  <a:lnTo>
                    <a:pt x="1047" y="1353"/>
                  </a:lnTo>
                  <a:lnTo>
                    <a:pt x="1047" y="1191"/>
                  </a:lnTo>
                  <a:lnTo>
                    <a:pt x="1011" y="1047"/>
                  </a:lnTo>
                  <a:lnTo>
                    <a:pt x="1011" y="1047"/>
                  </a:lnTo>
                  <a:lnTo>
                    <a:pt x="939" y="794"/>
                  </a:lnTo>
                  <a:lnTo>
                    <a:pt x="848" y="523"/>
                  </a:lnTo>
                  <a:lnTo>
                    <a:pt x="740" y="271"/>
                  </a:lnTo>
                  <a:lnTo>
                    <a:pt x="596"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9"/>
            <p:cNvSpPr/>
            <p:nvPr/>
          </p:nvSpPr>
          <p:spPr>
            <a:xfrm>
              <a:off x="4380025" y="-1472700"/>
              <a:ext cx="515050" cy="399600"/>
            </a:xfrm>
            <a:custGeom>
              <a:rect b="b" l="l" r="r" t="t"/>
              <a:pathLst>
                <a:path extrusionOk="0" h="15984" w="20602">
                  <a:moveTo>
                    <a:pt x="16074" y="0"/>
                  </a:moveTo>
                  <a:lnTo>
                    <a:pt x="15893" y="18"/>
                  </a:lnTo>
                  <a:lnTo>
                    <a:pt x="15713" y="54"/>
                  </a:lnTo>
                  <a:lnTo>
                    <a:pt x="15550" y="108"/>
                  </a:lnTo>
                  <a:lnTo>
                    <a:pt x="15370" y="181"/>
                  </a:lnTo>
                  <a:lnTo>
                    <a:pt x="15208" y="289"/>
                  </a:lnTo>
                  <a:lnTo>
                    <a:pt x="15045" y="397"/>
                  </a:lnTo>
                  <a:lnTo>
                    <a:pt x="14883" y="541"/>
                  </a:lnTo>
                  <a:lnTo>
                    <a:pt x="14161" y="1173"/>
                  </a:lnTo>
                  <a:lnTo>
                    <a:pt x="13295" y="1894"/>
                  </a:lnTo>
                  <a:lnTo>
                    <a:pt x="11221" y="3572"/>
                  </a:lnTo>
                  <a:lnTo>
                    <a:pt x="8858" y="5484"/>
                  </a:lnTo>
                  <a:lnTo>
                    <a:pt x="7649" y="6513"/>
                  </a:lnTo>
                  <a:lnTo>
                    <a:pt x="6440" y="7541"/>
                  </a:lnTo>
                  <a:lnTo>
                    <a:pt x="5250" y="8605"/>
                  </a:lnTo>
                  <a:lnTo>
                    <a:pt x="4690" y="9128"/>
                  </a:lnTo>
                  <a:lnTo>
                    <a:pt x="4131" y="9651"/>
                  </a:lnTo>
                  <a:lnTo>
                    <a:pt x="3590" y="10175"/>
                  </a:lnTo>
                  <a:lnTo>
                    <a:pt x="3085" y="10698"/>
                  </a:lnTo>
                  <a:lnTo>
                    <a:pt x="2616" y="11221"/>
                  </a:lnTo>
                  <a:lnTo>
                    <a:pt x="2165" y="11744"/>
                  </a:lnTo>
                  <a:lnTo>
                    <a:pt x="1732" y="12249"/>
                  </a:lnTo>
                  <a:lnTo>
                    <a:pt x="1353" y="12736"/>
                  </a:lnTo>
                  <a:lnTo>
                    <a:pt x="1010" y="13223"/>
                  </a:lnTo>
                  <a:lnTo>
                    <a:pt x="722" y="13692"/>
                  </a:lnTo>
                  <a:lnTo>
                    <a:pt x="469" y="14161"/>
                  </a:lnTo>
                  <a:lnTo>
                    <a:pt x="253" y="14612"/>
                  </a:lnTo>
                  <a:lnTo>
                    <a:pt x="181" y="14829"/>
                  </a:lnTo>
                  <a:lnTo>
                    <a:pt x="108" y="15045"/>
                  </a:lnTo>
                  <a:lnTo>
                    <a:pt x="54" y="15244"/>
                  </a:lnTo>
                  <a:lnTo>
                    <a:pt x="0" y="15460"/>
                  </a:lnTo>
                  <a:lnTo>
                    <a:pt x="541" y="15532"/>
                  </a:lnTo>
                  <a:lnTo>
                    <a:pt x="1173" y="15623"/>
                  </a:lnTo>
                  <a:lnTo>
                    <a:pt x="2021" y="15731"/>
                  </a:lnTo>
                  <a:lnTo>
                    <a:pt x="3031" y="15821"/>
                  </a:lnTo>
                  <a:lnTo>
                    <a:pt x="4203" y="15911"/>
                  </a:lnTo>
                  <a:lnTo>
                    <a:pt x="5502" y="15965"/>
                  </a:lnTo>
                  <a:lnTo>
                    <a:pt x="6188" y="15983"/>
                  </a:lnTo>
                  <a:lnTo>
                    <a:pt x="7595" y="15983"/>
                  </a:lnTo>
                  <a:lnTo>
                    <a:pt x="8334" y="15947"/>
                  </a:lnTo>
                  <a:lnTo>
                    <a:pt x="9074" y="15911"/>
                  </a:lnTo>
                  <a:lnTo>
                    <a:pt x="9832" y="15857"/>
                  </a:lnTo>
                  <a:lnTo>
                    <a:pt x="10589" y="15785"/>
                  </a:lnTo>
                  <a:lnTo>
                    <a:pt x="11329" y="15677"/>
                  </a:lnTo>
                  <a:lnTo>
                    <a:pt x="12087" y="15550"/>
                  </a:lnTo>
                  <a:lnTo>
                    <a:pt x="12826" y="15406"/>
                  </a:lnTo>
                  <a:lnTo>
                    <a:pt x="13566" y="15244"/>
                  </a:lnTo>
                  <a:lnTo>
                    <a:pt x="14270" y="15027"/>
                  </a:lnTo>
                  <a:lnTo>
                    <a:pt x="14973" y="14811"/>
                  </a:lnTo>
                  <a:lnTo>
                    <a:pt x="15659" y="14540"/>
                  </a:lnTo>
                  <a:lnTo>
                    <a:pt x="16308" y="14252"/>
                  </a:lnTo>
                  <a:lnTo>
                    <a:pt x="16633" y="14089"/>
                  </a:lnTo>
                  <a:lnTo>
                    <a:pt x="16939" y="13927"/>
                  </a:lnTo>
                  <a:lnTo>
                    <a:pt x="17246" y="13747"/>
                  </a:lnTo>
                  <a:lnTo>
                    <a:pt x="17535" y="13566"/>
                  </a:lnTo>
                  <a:lnTo>
                    <a:pt x="17823" y="13368"/>
                  </a:lnTo>
                  <a:lnTo>
                    <a:pt x="18094" y="13169"/>
                  </a:lnTo>
                  <a:lnTo>
                    <a:pt x="18365" y="12953"/>
                  </a:lnTo>
                  <a:lnTo>
                    <a:pt x="18599" y="12718"/>
                  </a:lnTo>
                  <a:lnTo>
                    <a:pt x="18834" y="12502"/>
                  </a:lnTo>
                  <a:lnTo>
                    <a:pt x="19050" y="12249"/>
                  </a:lnTo>
                  <a:lnTo>
                    <a:pt x="19249" y="11997"/>
                  </a:lnTo>
                  <a:lnTo>
                    <a:pt x="19429" y="11744"/>
                  </a:lnTo>
                  <a:lnTo>
                    <a:pt x="19609" y="11474"/>
                  </a:lnTo>
                  <a:lnTo>
                    <a:pt x="19754" y="11203"/>
                  </a:lnTo>
                  <a:lnTo>
                    <a:pt x="19898" y="10932"/>
                  </a:lnTo>
                  <a:lnTo>
                    <a:pt x="20024" y="10644"/>
                  </a:lnTo>
                  <a:lnTo>
                    <a:pt x="20151" y="10355"/>
                  </a:lnTo>
                  <a:lnTo>
                    <a:pt x="20241" y="10066"/>
                  </a:lnTo>
                  <a:lnTo>
                    <a:pt x="20331" y="9778"/>
                  </a:lnTo>
                  <a:lnTo>
                    <a:pt x="20403" y="9471"/>
                  </a:lnTo>
                  <a:lnTo>
                    <a:pt x="20475" y="9164"/>
                  </a:lnTo>
                  <a:lnTo>
                    <a:pt x="20511" y="8858"/>
                  </a:lnTo>
                  <a:lnTo>
                    <a:pt x="20547" y="8551"/>
                  </a:lnTo>
                  <a:lnTo>
                    <a:pt x="20583" y="8244"/>
                  </a:lnTo>
                  <a:lnTo>
                    <a:pt x="20602" y="7938"/>
                  </a:lnTo>
                  <a:lnTo>
                    <a:pt x="20602" y="7631"/>
                  </a:lnTo>
                  <a:lnTo>
                    <a:pt x="20583" y="7000"/>
                  </a:lnTo>
                  <a:lnTo>
                    <a:pt x="20529" y="6368"/>
                  </a:lnTo>
                  <a:lnTo>
                    <a:pt x="20421" y="5755"/>
                  </a:lnTo>
                  <a:lnTo>
                    <a:pt x="20295" y="5160"/>
                  </a:lnTo>
                  <a:lnTo>
                    <a:pt x="20132" y="4564"/>
                  </a:lnTo>
                  <a:lnTo>
                    <a:pt x="19952" y="4005"/>
                  </a:lnTo>
                  <a:lnTo>
                    <a:pt x="19718" y="3446"/>
                  </a:lnTo>
                  <a:lnTo>
                    <a:pt x="19483" y="2923"/>
                  </a:lnTo>
                  <a:lnTo>
                    <a:pt x="19212" y="2436"/>
                  </a:lnTo>
                  <a:lnTo>
                    <a:pt x="18924" y="1967"/>
                  </a:lnTo>
                  <a:lnTo>
                    <a:pt x="18635" y="1552"/>
                  </a:lnTo>
                  <a:lnTo>
                    <a:pt x="18310" y="1173"/>
                  </a:lnTo>
                  <a:lnTo>
                    <a:pt x="17986" y="830"/>
                  </a:lnTo>
                  <a:lnTo>
                    <a:pt x="17823" y="686"/>
                  </a:lnTo>
                  <a:lnTo>
                    <a:pt x="17643" y="559"/>
                  </a:lnTo>
                  <a:lnTo>
                    <a:pt x="17481" y="433"/>
                  </a:lnTo>
                  <a:lnTo>
                    <a:pt x="17300" y="325"/>
                  </a:lnTo>
                  <a:lnTo>
                    <a:pt x="17120" y="235"/>
                  </a:lnTo>
                  <a:lnTo>
                    <a:pt x="16939" y="145"/>
                  </a:lnTo>
                  <a:lnTo>
                    <a:pt x="16777" y="90"/>
                  </a:lnTo>
                  <a:lnTo>
                    <a:pt x="16597" y="36"/>
                  </a:lnTo>
                  <a:lnTo>
                    <a:pt x="164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9"/>
            <p:cNvSpPr/>
            <p:nvPr/>
          </p:nvSpPr>
          <p:spPr>
            <a:xfrm>
              <a:off x="4380025" y="-1472700"/>
              <a:ext cx="515050" cy="399600"/>
            </a:xfrm>
            <a:custGeom>
              <a:rect b="b" l="l" r="r" t="t"/>
              <a:pathLst>
                <a:path extrusionOk="0" fill="none" h="15984" w="20602">
                  <a:moveTo>
                    <a:pt x="0" y="15460"/>
                  </a:moveTo>
                  <a:lnTo>
                    <a:pt x="0" y="15460"/>
                  </a:lnTo>
                  <a:lnTo>
                    <a:pt x="54" y="15244"/>
                  </a:lnTo>
                  <a:lnTo>
                    <a:pt x="108" y="15045"/>
                  </a:lnTo>
                  <a:lnTo>
                    <a:pt x="181" y="14829"/>
                  </a:lnTo>
                  <a:lnTo>
                    <a:pt x="253" y="14612"/>
                  </a:lnTo>
                  <a:lnTo>
                    <a:pt x="469" y="14161"/>
                  </a:lnTo>
                  <a:lnTo>
                    <a:pt x="722" y="13692"/>
                  </a:lnTo>
                  <a:lnTo>
                    <a:pt x="1010" y="13223"/>
                  </a:lnTo>
                  <a:lnTo>
                    <a:pt x="1353" y="12736"/>
                  </a:lnTo>
                  <a:lnTo>
                    <a:pt x="1732" y="12249"/>
                  </a:lnTo>
                  <a:lnTo>
                    <a:pt x="2165" y="11744"/>
                  </a:lnTo>
                  <a:lnTo>
                    <a:pt x="2616" y="11221"/>
                  </a:lnTo>
                  <a:lnTo>
                    <a:pt x="3085" y="10698"/>
                  </a:lnTo>
                  <a:lnTo>
                    <a:pt x="3590" y="10175"/>
                  </a:lnTo>
                  <a:lnTo>
                    <a:pt x="4131" y="9651"/>
                  </a:lnTo>
                  <a:lnTo>
                    <a:pt x="4690" y="9128"/>
                  </a:lnTo>
                  <a:lnTo>
                    <a:pt x="5250" y="8605"/>
                  </a:lnTo>
                  <a:lnTo>
                    <a:pt x="6440" y="7541"/>
                  </a:lnTo>
                  <a:lnTo>
                    <a:pt x="7649" y="6513"/>
                  </a:lnTo>
                  <a:lnTo>
                    <a:pt x="8858" y="5484"/>
                  </a:lnTo>
                  <a:lnTo>
                    <a:pt x="11221" y="3572"/>
                  </a:lnTo>
                  <a:lnTo>
                    <a:pt x="13295" y="1894"/>
                  </a:lnTo>
                  <a:lnTo>
                    <a:pt x="14161" y="1173"/>
                  </a:lnTo>
                  <a:lnTo>
                    <a:pt x="14883" y="541"/>
                  </a:lnTo>
                  <a:lnTo>
                    <a:pt x="14883" y="541"/>
                  </a:lnTo>
                  <a:lnTo>
                    <a:pt x="15045" y="397"/>
                  </a:lnTo>
                  <a:lnTo>
                    <a:pt x="15208" y="289"/>
                  </a:lnTo>
                  <a:lnTo>
                    <a:pt x="15370" y="181"/>
                  </a:lnTo>
                  <a:lnTo>
                    <a:pt x="15550" y="108"/>
                  </a:lnTo>
                  <a:lnTo>
                    <a:pt x="15713" y="54"/>
                  </a:lnTo>
                  <a:lnTo>
                    <a:pt x="15893" y="18"/>
                  </a:lnTo>
                  <a:lnTo>
                    <a:pt x="16074" y="0"/>
                  </a:lnTo>
                  <a:lnTo>
                    <a:pt x="16236" y="0"/>
                  </a:lnTo>
                  <a:lnTo>
                    <a:pt x="16416" y="0"/>
                  </a:lnTo>
                  <a:lnTo>
                    <a:pt x="16597" y="36"/>
                  </a:lnTo>
                  <a:lnTo>
                    <a:pt x="16777" y="90"/>
                  </a:lnTo>
                  <a:lnTo>
                    <a:pt x="16939" y="145"/>
                  </a:lnTo>
                  <a:lnTo>
                    <a:pt x="17120" y="235"/>
                  </a:lnTo>
                  <a:lnTo>
                    <a:pt x="17300" y="325"/>
                  </a:lnTo>
                  <a:lnTo>
                    <a:pt x="17481" y="433"/>
                  </a:lnTo>
                  <a:lnTo>
                    <a:pt x="17643" y="559"/>
                  </a:lnTo>
                  <a:lnTo>
                    <a:pt x="17823" y="686"/>
                  </a:lnTo>
                  <a:lnTo>
                    <a:pt x="17986" y="830"/>
                  </a:lnTo>
                  <a:lnTo>
                    <a:pt x="18310" y="1173"/>
                  </a:lnTo>
                  <a:lnTo>
                    <a:pt x="18635" y="1552"/>
                  </a:lnTo>
                  <a:lnTo>
                    <a:pt x="18924" y="1967"/>
                  </a:lnTo>
                  <a:lnTo>
                    <a:pt x="19212" y="2436"/>
                  </a:lnTo>
                  <a:lnTo>
                    <a:pt x="19483" y="2923"/>
                  </a:lnTo>
                  <a:lnTo>
                    <a:pt x="19718" y="3446"/>
                  </a:lnTo>
                  <a:lnTo>
                    <a:pt x="19952" y="4005"/>
                  </a:lnTo>
                  <a:lnTo>
                    <a:pt x="20132" y="4564"/>
                  </a:lnTo>
                  <a:lnTo>
                    <a:pt x="20295" y="5160"/>
                  </a:lnTo>
                  <a:lnTo>
                    <a:pt x="20421" y="5755"/>
                  </a:lnTo>
                  <a:lnTo>
                    <a:pt x="20529" y="6368"/>
                  </a:lnTo>
                  <a:lnTo>
                    <a:pt x="20583" y="7000"/>
                  </a:lnTo>
                  <a:lnTo>
                    <a:pt x="20602" y="7631"/>
                  </a:lnTo>
                  <a:lnTo>
                    <a:pt x="20602" y="7938"/>
                  </a:lnTo>
                  <a:lnTo>
                    <a:pt x="20583" y="8244"/>
                  </a:lnTo>
                  <a:lnTo>
                    <a:pt x="20547" y="8551"/>
                  </a:lnTo>
                  <a:lnTo>
                    <a:pt x="20511" y="8858"/>
                  </a:lnTo>
                  <a:lnTo>
                    <a:pt x="20475" y="9164"/>
                  </a:lnTo>
                  <a:lnTo>
                    <a:pt x="20403" y="9471"/>
                  </a:lnTo>
                  <a:lnTo>
                    <a:pt x="20331" y="9778"/>
                  </a:lnTo>
                  <a:lnTo>
                    <a:pt x="20241" y="10066"/>
                  </a:lnTo>
                  <a:lnTo>
                    <a:pt x="20151" y="10355"/>
                  </a:lnTo>
                  <a:lnTo>
                    <a:pt x="20024" y="10644"/>
                  </a:lnTo>
                  <a:lnTo>
                    <a:pt x="19898" y="10932"/>
                  </a:lnTo>
                  <a:lnTo>
                    <a:pt x="19754" y="11203"/>
                  </a:lnTo>
                  <a:lnTo>
                    <a:pt x="19609" y="11474"/>
                  </a:lnTo>
                  <a:lnTo>
                    <a:pt x="19429" y="11744"/>
                  </a:lnTo>
                  <a:lnTo>
                    <a:pt x="19249" y="11997"/>
                  </a:lnTo>
                  <a:lnTo>
                    <a:pt x="19050" y="12249"/>
                  </a:lnTo>
                  <a:lnTo>
                    <a:pt x="18834" y="12502"/>
                  </a:lnTo>
                  <a:lnTo>
                    <a:pt x="18599" y="12718"/>
                  </a:lnTo>
                  <a:lnTo>
                    <a:pt x="18365" y="12953"/>
                  </a:lnTo>
                  <a:lnTo>
                    <a:pt x="18094" y="13169"/>
                  </a:lnTo>
                  <a:lnTo>
                    <a:pt x="18094" y="13169"/>
                  </a:lnTo>
                  <a:lnTo>
                    <a:pt x="17823" y="13368"/>
                  </a:lnTo>
                  <a:lnTo>
                    <a:pt x="17535" y="13566"/>
                  </a:lnTo>
                  <a:lnTo>
                    <a:pt x="17246" y="13747"/>
                  </a:lnTo>
                  <a:lnTo>
                    <a:pt x="16939" y="13927"/>
                  </a:lnTo>
                  <a:lnTo>
                    <a:pt x="16633" y="14089"/>
                  </a:lnTo>
                  <a:lnTo>
                    <a:pt x="16308" y="14252"/>
                  </a:lnTo>
                  <a:lnTo>
                    <a:pt x="15659" y="14540"/>
                  </a:lnTo>
                  <a:lnTo>
                    <a:pt x="14973" y="14811"/>
                  </a:lnTo>
                  <a:lnTo>
                    <a:pt x="14270" y="15027"/>
                  </a:lnTo>
                  <a:lnTo>
                    <a:pt x="13566" y="15244"/>
                  </a:lnTo>
                  <a:lnTo>
                    <a:pt x="12826" y="15406"/>
                  </a:lnTo>
                  <a:lnTo>
                    <a:pt x="12087" y="15550"/>
                  </a:lnTo>
                  <a:lnTo>
                    <a:pt x="11329" y="15677"/>
                  </a:lnTo>
                  <a:lnTo>
                    <a:pt x="10589" y="15785"/>
                  </a:lnTo>
                  <a:lnTo>
                    <a:pt x="9832" y="15857"/>
                  </a:lnTo>
                  <a:lnTo>
                    <a:pt x="9074" y="15911"/>
                  </a:lnTo>
                  <a:lnTo>
                    <a:pt x="8334" y="15947"/>
                  </a:lnTo>
                  <a:lnTo>
                    <a:pt x="7595" y="15983"/>
                  </a:lnTo>
                  <a:lnTo>
                    <a:pt x="6873" y="15983"/>
                  </a:lnTo>
                  <a:lnTo>
                    <a:pt x="6188" y="15983"/>
                  </a:lnTo>
                  <a:lnTo>
                    <a:pt x="5502" y="15965"/>
                  </a:lnTo>
                  <a:lnTo>
                    <a:pt x="4203" y="15911"/>
                  </a:lnTo>
                  <a:lnTo>
                    <a:pt x="3031" y="15821"/>
                  </a:lnTo>
                  <a:lnTo>
                    <a:pt x="2021" y="15731"/>
                  </a:lnTo>
                  <a:lnTo>
                    <a:pt x="1173" y="15623"/>
                  </a:lnTo>
                  <a:lnTo>
                    <a:pt x="541" y="15532"/>
                  </a:lnTo>
                  <a:lnTo>
                    <a:pt x="0" y="1546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9"/>
            <p:cNvSpPr/>
            <p:nvPr/>
          </p:nvSpPr>
          <p:spPr>
            <a:xfrm>
              <a:off x="4378650" y="-1948500"/>
              <a:ext cx="1845050" cy="1039550"/>
            </a:xfrm>
            <a:custGeom>
              <a:rect b="b" l="l" r="r" t="t"/>
              <a:pathLst>
                <a:path extrusionOk="0" h="41582" w="73802">
                  <a:moveTo>
                    <a:pt x="48564" y="0"/>
                  </a:moveTo>
                  <a:lnTo>
                    <a:pt x="47157" y="18"/>
                  </a:lnTo>
                  <a:lnTo>
                    <a:pt x="45714" y="36"/>
                  </a:lnTo>
                  <a:lnTo>
                    <a:pt x="44704" y="72"/>
                  </a:lnTo>
                  <a:lnTo>
                    <a:pt x="43062" y="127"/>
                  </a:lnTo>
                  <a:lnTo>
                    <a:pt x="41402" y="235"/>
                  </a:lnTo>
                  <a:lnTo>
                    <a:pt x="39725" y="361"/>
                  </a:lnTo>
                  <a:lnTo>
                    <a:pt x="38047" y="505"/>
                  </a:lnTo>
                  <a:lnTo>
                    <a:pt x="37524" y="1480"/>
                  </a:lnTo>
                  <a:lnTo>
                    <a:pt x="36910" y="2598"/>
                  </a:lnTo>
                  <a:lnTo>
                    <a:pt x="36081" y="4059"/>
                  </a:lnTo>
                  <a:lnTo>
                    <a:pt x="35070" y="5755"/>
                  </a:lnTo>
                  <a:lnTo>
                    <a:pt x="34493" y="6693"/>
                  </a:lnTo>
                  <a:lnTo>
                    <a:pt x="33880" y="7649"/>
                  </a:lnTo>
                  <a:lnTo>
                    <a:pt x="33248" y="8659"/>
                  </a:lnTo>
                  <a:lnTo>
                    <a:pt x="32581" y="9688"/>
                  </a:lnTo>
                  <a:lnTo>
                    <a:pt x="31877" y="10716"/>
                  </a:lnTo>
                  <a:lnTo>
                    <a:pt x="31138" y="11762"/>
                  </a:lnTo>
                  <a:lnTo>
                    <a:pt x="30200" y="13079"/>
                  </a:lnTo>
                  <a:lnTo>
                    <a:pt x="29207" y="14378"/>
                  </a:lnTo>
                  <a:lnTo>
                    <a:pt x="28017" y="15911"/>
                  </a:lnTo>
                  <a:lnTo>
                    <a:pt x="26790" y="17445"/>
                  </a:lnTo>
                  <a:lnTo>
                    <a:pt x="25527" y="18978"/>
                  </a:lnTo>
                  <a:lnTo>
                    <a:pt x="24264" y="20493"/>
                  </a:lnTo>
                  <a:lnTo>
                    <a:pt x="22984" y="21991"/>
                  </a:lnTo>
                  <a:lnTo>
                    <a:pt x="21721" y="23452"/>
                  </a:lnTo>
                  <a:lnTo>
                    <a:pt x="20440" y="24841"/>
                  </a:lnTo>
                  <a:lnTo>
                    <a:pt x="19195" y="26158"/>
                  </a:lnTo>
                  <a:lnTo>
                    <a:pt x="18185" y="27186"/>
                  </a:lnTo>
                  <a:lnTo>
                    <a:pt x="17193" y="28142"/>
                  </a:lnTo>
                  <a:lnTo>
                    <a:pt x="16237" y="29026"/>
                  </a:lnTo>
                  <a:lnTo>
                    <a:pt x="15768" y="29423"/>
                  </a:lnTo>
                  <a:lnTo>
                    <a:pt x="15317" y="29820"/>
                  </a:lnTo>
                  <a:lnTo>
                    <a:pt x="15172" y="29910"/>
                  </a:lnTo>
                  <a:lnTo>
                    <a:pt x="15028" y="30018"/>
                  </a:lnTo>
                  <a:lnTo>
                    <a:pt x="14685" y="30181"/>
                  </a:lnTo>
                  <a:lnTo>
                    <a:pt x="14307" y="30343"/>
                  </a:lnTo>
                  <a:lnTo>
                    <a:pt x="13874" y="30487"/>
                  </a:lnTo>
                  <a:lnTo>
                    <a:pt x="13405" y="30614"/>
                  </a:lnTo>
                  <a:lnTo>
                    <a:pt x="12899" y="30722"/>
                  </a:lnTo>
                  <a:lnTo>
                    <a:pt x="12340" y="30812"/>
                  </a:lnTo>
                  <a:lnTo>
                    <a:pt x="11781" y="30902"/>
                  </a:lnTo>
                  <a:lnTo>
                    <a:pt x="10572" y="31065"/>
                  </a:lnTo>
                  <a:lnTo>
                    <a:pt x="9291" y="31191"/>
                  </a:lnTo>
                  <a:lnTo>
                    <a:pt x="7975" y="31335"/>
                  </a:lnTo>
                  <a:lnTo>
                    <a:pt x="6658" y="31480"/>
                  </a:lnTo>
                  <a:lnTo>
                    <a:pt x="6008" y="31570"/>
                  </a:lnTo>
                  <a:lnTo>
                    <a:pt x="5377" y="31660"/>
                  </a:lnTo>
                  <a:lnTo>
                    <a:pt x="4745" y="31768"/>
                  </a:lnTo>
                  <a:lnTo>
                    <a:pt x="4150" y="31877"/>
                  </a:lnTo>
                  <a:lnTo>
                    <a:pt x="3573" y="32021"/>
                  </a:lnTo>
                  <a:lnTo>
                    <a:pt x="3032" y="32165"/>
                  </a:lnTo>
                  <a:lnTo>
                    <a:pt x="2509" y="32328"/>
                  </a:lnTo>
                  <a:lnTo>
                    <a:pt x="2039" y="32526"/>
                  </a:lnTo>
                  <a:lnTo>
                    <a:pt x="1588" y="32742"/>
                  </a:lnTo>
                  <a:lnTo>
                    <a:pt x="1390" y="32851"/>
                  </a:lnTo>
                  <a:lnTo>
                    <a:pt x="1192" y="32977"/>
                  </a:lnTo>
                  <a:lnTo>
                    <a:pt x="1011" y="33103"/>
                  </a:lnTo>
                  <a:lnTo>
                    <a:pt x="849" y="33230"/>
                  </a:lnTo>
                  <a:lnTo>
                    <a:pt x="705" y="33374"/>
                  </a:lnTo>
                  <a:lnTo>
                    <a:pt x="560" y="33536"/>
                  </a:lnTo>
                  <a:lnTo>
                    <a:pt x="434" y="33681"/>
                  </a:lnTo>
                  <a:lnTo>
                    <a:pt x="326" y="33843"/>
                  </a:lnTo>
                  <a:lnTo>
                    <a:pt x="236" y="34023"/>
                  </a:lnTo>
                  <a:lnTo>
                    <a:pt x="145" y="34204"/>
                  </a:lnTo>
                  <a:lnTo>
                    <a:pt x="91" y="34402"/>
                  </a:lnTo>
                  <a:lnTo>
                    <a:pt x="37" y="34601"/>
                  </a:lnTo>
                  <a:lnTo>
                    <a:pt x="1" y="34799"/>
                  </a:lnTo>
                  <a:lnTo>
                    <a:pt x="1" y="35015"/>
                  </a:lnTo>
                  <a:lnTo>
                    <a:pt x="1" y="35232"/>
                  </a:lnTo>
                  <a:lnTo>
                    <a:pt x="19" y="35448"/>
                  </a:lnTo>
                  <a:lnTo>
                    <a:pt x="55" y="35647"/>
                  </a:lnTo>
                  <a:lnTo>
                    <a:pt x="91" y="35845"/>
                  </a:lnTo>
                  <a:lnTo>
                    <a:pt x="163" y="36044"/>
                  </a:lnTo>
                  <a:lnTo>
                    <a:pt x="236" y="36224"/>
                  </a:lnTo>
                  <a:lnTo>
                    <a:pt x="326" y="36405"/>
                  </a:lnTo>
                  <a:lnTo>
                    <a:pt x="434" y="36585"/>
                  </a:lnTo>
                  <a:lnTo>
                    <a:pt x="542" y="36747"/>
                  </a:lnTo>
                  <a:lnTo>
                    <a:pt x="668" y="36910"/>
                  </a:lnTo>
                  <a:lnTo>
                    <a:pt x="813" y="37072"/>
                  </a:lnTo>
                  <a:lnTo>
                    <a:pt x="975" y="37216"/>
                  </a:lnTo>
                  <a:lnTo>
                    <a:pt x="1156" y="37361"/>
                  </a:lnTo>
                  <a:lnTo>
                    <a:pt x="1336" y="37487"/>
                  </a:lnTo>
                  <a:lnTo>
                    <a:pt x="1534" y="37631"/>
                  </a:lnTo>
                  <a:lnTo>
                    <a:pt x="1733" y="37757"/>
                  </a:lnTo>
                  <a:lnTo>
                    <a:pt x="2202" y="37992"/>
                  </a:lnTo>
                  <a:lnTo>
                    <a:pt x="2707" y="38208"/>
                  </a:lnTo>
                  <a:lnTo>
                    <a:pt x="3266" y="38407"/>
                  </a:lnTo>
                  <a:lnTo>
                    <a:pt x="3880" y="38569"/>
                  </a:lnTo>
                  <a:lnTo>
                    <a:pt x="4547" y="38732"/>
                  </a:lnTo>
                  <a:lnTo>
                    <a:pt x="5251" y="38876"/>
                  </a:lnTo>
                  <a:lnTo>
                    <a:pt x="6008" y="39002"/>
                  </a:lnTo>
                  <a:lnTo>
                    <a:pt x="6802" y="39092"/>
                  </a:lnTo>
                  <a:lnTo>
                    <a:pt x="7650" y="39183"/>
                  </a:lnTo>
                  <a:lnTo>
                    <a:pt x="8534" y="39273"/>
                  </a:lnTo>
                  <a:lnTo>
                    <a:pt x="9472" y="39327"/>
                  </a:lnTo>
                  <a:lnTo>
                    <a:pt x="10446" y="39381"/>
                  </a:lnTo>
                  <a:lnTo>
                    <a:pt x="11456" y="39399"/>
                  </a:lnTo>
                  <a:lnTo>
                    <a:pt x="12521" y="39435"/>
                  </a:lnTo>
                  <a:lnTo>
                    <a:pt x="14758" y="39435"/>
                  </a:lnTo>
                  <a:lnTo>
                    <a:pt x="17157" y="39417"/>
                  </a:lnTo>
                  <a:lnTo>
                    <a:pt x="19700" y="39363"/>
                  </a:lnTo>
                  <a:lnTo>
                    <a:pt x="22388" y="39273"/>
                  </a:lnTo>
                  <a:lnTo>
                    <a:pt x="25221" y="39165"/>
                  </a:lnTo>
                  <a:lnTo>
                    <a:pt x="27800" y="39074"/>
                  </a:lnTo>
                  <a:lnTo>
                    <a:pt x="30380" y="39002"/>
                  </a:lnTo>
                  <a:lnTo>
                    <a:pt x="32906" y="38948"/>
                  </a:lnTo>
                  <a:lnTo>
                    <a:pt x="35395" y="38930"/>
                  </a:lnTo>
                  <a:lnTo>
                    <a:pt x="37848" y="38948"/>
                  </a:lnTo>
                  <a:lnTo>
                    <a:pt x="40302" y="38984"/>
                  </a:lnTo>
                  <a:lnTo>
                    <a:pt x="42773" y="39038"/>
                  </a:lnTo>
                  <a:lnTo>
                    <a:pt x="45299" y="39147"/>
                  </a:lnTo>
                  <a:lnTo>
                    <a:pt x="47897" y="39273"/>
                  </a:lnTo>
                  <a:lnTo>
                    <a:pt x="50584" y="39435"/>
                  </a:lnTo>
                  <a:lnTo>
                    <a:pt x="53381" y="39634"/>
                  </a:lnTo>
                  <a:lnTo>
                    <a:pt x="56321" y="39868"/>
                  </a:lnTo>
                  <a:lnTo>
                    <a:pt x="59406" y="40139"/>
                  </a:lnTo>
                  <a:lnTo>
                    <a:pt x="62671" y="40427"/>
                  </a:lnTo>
                  <a:lnTo>
                    <a:pt x="66153" y="40770"/>
                  </a:lnTo>
                  <a:lnTo>
                    <a:pt x="69851" y="41167"/>
                  </a:lnTo>
                  <a:lnTo>
                    <a:pt x="73802" y="41582"/>
                  </a:lnTo>
                  <a:lnTo>
                    <a:pt x="73802" y="2706"/>
                  </a:lnTo>
                  <a:lnTo>
                    <a:pt x="73224" y="2580"/>
                  </a:lnTo>
                  <a:lnTo>
                    <a:pt x="72521" y="2418"/>
                  </a:lnTo>
                  <a:lnTo>
                    <a:pt x="71583" y="2237"/>
                  </a:lnTo>
                  <a:lnTo>
                    <a:pt x="70392" y="2003"/>
                  </a:lnTo>
                  <a:lnTo>
                    <a:pt x="68985" y="1768"/>
                  </a:lnTo>
                  <a:lnTo>
                    <a:pt x="67361" y="1498"/>
                  </a:lnTo>
                  <a:lnTo>
                    <a:pt x="65539" y="1227"/>
                  </a:lnTo>
                  <a:lnTo>
                    <a:pt x="63555" y="974"/>
                  </a:lnTo>
                  <a:lnTo>
                    <a:pt x="61390" y="722"/>
                  </a:lnTo>
                  <a:lnTo>
                    <a:pt x="60236" y="596"/>
                  </a:lnTo>
                  <a:lnTo>
                    <a:pt x="59063" y="487"/>
                  </a:lnTo>
                  <a:lnTo>
                    <a:pt x="57854" y="397"/>
                  </a:lnTo>
                  <a:lnTo>
                    <a:pt x="56610" y="289"/>
                  </a:lnTo>
                  <a:lnTo>
                    <a:pt x="55347" y="217"/>
                  </a:lnTo>
                  <a:lnTo>
                    <a:pt x="54030" y="145"/>
                  </a:lnTo>
                  <a:lnTo>
                    <a:pt x="52713" y="90"/>
                  </a:lnTo>
                  <a:lnTo>
                    <a:pt x="51342" y="54"/>
                  </a:lnTo>
                  <a:lnTo>
                    <a:pt x="49971" y="18"/>
                  </a:lnTo>
                  <a:lnTo>
                    <a:pt x="4856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9"/>
            <p:cNvSpPr/>
            <p:nvPr/>
          </p:nvSpPr>
          <p:spPr>
            <a:xfrm>
              <a:off x="4378650" y="-1948500"/>
              <a:ext cx="1845050" cy="1039550"/>
            </a:xfrm>
            <a:custGeom>
              <a:rect b="b" l="l" r="r" t="t"/>
              <a:pathLst>
                <a:path extrusionOk="0" fill="none" h="41582" w="73802">
                  <a:moveTo>
                    <a:pt x="73802" y="2706"/>
                  </a:moveTo>
                  <a:lnTo>
                    <a:pt x="73802" y="41582"/>
                  </a:lnTo>
                  <a:lnTo>
                    <a:pt x="73802" y="41582"/>
                  </a:lnTo>
                  <a:lnTo>
                    <a:pt x="69851" y="41167"/>
                  </a:lnTo>
                  <a:lnTo>
                    <a:pt x="66153" y="40770"/>
                  </a:lnTo>
                  <a:lnTo>
                    <a:pt x="62671" y="40427"/>
                  </a:lnTo>
                  <a:lnTo>
                    <a:pt x="59406" y="40139"/>
                  </a:lnTo>
                  <a:lnTo>
                    <a:pt x="56321" y="39868"/>
                  </a:lnTo>
                  <a:lnTo>
                    <a:pt x="53381" y="39634"/>
                  </a:lnTo>
                  <a:lnTo>
                    <a:pt x="50584" y="39435"/>
                  </a:lnTo>
                  <a:lnTo>
                    <a:pt x="47897" y="39273"/>
                  </a:lnTo>
                  <a:lnTo>
                    <a:pt x="45299" y="39147"/>
                  </a:lnTo>
                  <a:lnTo>
                    <a:pt x="42773" y="39038"/>
                  </a:lnTo>
                  <a:lnTo>
                    <a:pt x="40302" y="38984"/>
                  </a:lnTo>
                  <a:lnTo>
                    <a:pt x="37848" y="38948"/>
                  </a:lnTo>
                  <a:lnTo>
                    <a:pt x="35395" y="38930"/>
                  </a:lnTo>
                  <a:lnTo>
                    <a:pt x="32906" y="38948"/>
                  </a:lnTo>
                  <a:lnTo>
                    <a:pt x="30380" y="39002"/>
                  </a:lnTo>
                  <a:lnTo>
                    <a:pt x="27800" y="39074"/>
                  </a:lnTo>
                  <a:lnTo>
                    <a:pt x="27800" y="39074"/>
                  </a:lnTo>
                  <a:lnTo>
                    <a:pt x="25221" y="39165"/>
                  </a:lnTo>
                  <a:lnTo>
                    <a:pt x="25221" y="39165"/>
                  </a:lnTo>
                  <a:lnTo>
                    <a:pt x="22388" y="39273"/>
                  </a:lnTo>
                  <a:lnTo>
                    <a:pt x="19700" y="39363"/>
                  </a:lnTo>
                  <a:lnTo>
                    <a:pt x="17157" y="39417"/>
                  </a:lnTo>
                  <a:lnTo>
                    <a:pt x="14758" y="39435"/>
                  </a:lnTo>
                  <a:lnTo>
                    <a:pt x="13621" y="39435"/>
                  </a:lnTo>
                  <a:lnTo>
                    <a:pt x="12521" y="39435"/>
                  </a:lnTo>
                  <a:lnTo>
                    <a:pt x="11456" y="39399"/>
                  </a:lnTo>
                  <a:lnTo>
                    <a:pt x="10446" y="39381"/>
                  </a:lnTo>
                  <a:lnTo>
                    <a:pt x="9472" y="39327"/>
                  </a:lnTo>
                  <a:lnTo>
                    <a:pt x="8534" y="39273"/>
                  </a:lnTo>
                  <a:lnTo>
                    <a:pt x="7650" y="39183"/>
                  </a:lnTo>
                  <a:lnTo>
                    <a:pt x="6802" y="39092"/>
                  </a:lnTo>
                  <a:lnTo>
                    <a:pt x="6008" y="39002"/>
                  </a:lnTo>
                  <a:lnTo>
                    <a:pt x="5251" y="38876"/>
                  </a:lnTo>
                  <a:lnTo>
                    <a:pt x="4547" y="38732"/>
                  </a:lnTo>
                  <a:lnTo>
                    <a:pt x="3880" y="38569"/>
                  </a:lnTo>
                  <a:lnTo>
                    <a:pt x="3266" y="38407"/>
                  </a:lnTo>
                  <a:lnTo>
                    <a:pt x="2707" y="38208"/>
                  </a:lnTo>
                  <a:lnTo>
                    <a:pt x="2202" y="37992"/>
                  </a:lnTo>
                  <a:lnTo>
                    <a:pt x="1733" y="37757"/>
                  </a:lnTo>
                  <a:lnTo>
                    <a:pt x="1534" y="37631"/>
                  </a:lnTo>
                  <a:lnTo>
                    <a:pt x="1336" y="37487"/>
                  </a:lnTo>
                  <a:lnTo>
                    <a:pt x="1156" y="37361"/>
                  </a:lnTo>
                  <a:lnTo>
                    <a:pt x="975" y="37216"/>
                  </a:lnTo>
                  <a:lnTo>
                    <a:pt x="813" y="37072"/>
                  </a:lnTo>
                  <a:lnTo>
                    <a:pt x="668" y="36910"/>
                  </a:lnTo>
                  <a:lnTo>
                    <a:pt x="542" y="36747"/>
                  </a:lnTo>
                  <a:lnTo>
                    <a:pt x="434" y="36585"/>
                  </a:lnTo>
                  <a:lnTo>
                    <a:pt x="326" y="36405"/>
                  </a:lnTo>
                  <a:lnTo>
                    <a:pt x="236" y="36224"/>
                  </a:lnTo>
                  <a:lnTo>
                    <a:pt x="163" y="36044"/>
                  </a:lnTo>
                  <a:lnTo>
                    <a:pt x="91" y="35845"/>
                  </a:lnTo>
                  <a:lnTo>
                    <a:pt x="55" y="35647"/>
                  </a:lnTo>
                  <a:lnTo>
                    <a:pt x="19" y="35448"/>
                  </a:lnTo>
                  <a:lnTo>
                    <a:pt x="1" y="35232"/>
                  </a:lnTo>
                  <a:lnTo>
                    <a:pt x="1" y="35015"/>
                  </a:lnTo>
                  <a:lnTo>
                    <a:pt x="1" y="35015"/>
                  </a:lnTo>
                  <a:lnTo>
                    <a:pt x="1" y="34799"/>
                  </a:lnTo>
                  <a:lnTo>
                    <a:pt x="37" y="34601"/>
                  </a:lnTo>
                  <a:lnTo>
                    <a:pt x="91" y="34402"/>
                  </a:lnTo>
                  <a:lnTo>
                    <a:pt x="145" y="34204"/>
                  </a:lnTo>
                  <a:lnTo>
                    <a:pt x="236" y="34023"/>
                  </a:lnTo>
                  <a:lnTo>
                    <a:pt x="326" y="33843"/>
                  </a:lnTo>
                  <a:lnTo>
                    <a:pt x="434" y="33681"/>
                  </a:lnTo>
                  <a:lnTo>
                    <a:pt x="560" y="33536"/>
                  </a:lnTo>
                  <a:lnTo>
                    <a:pt x="705" y="33374"/>
                  </a:lnTo>
                  <a:lnTo>
                    <a:pt x="849" y="33230"/>
                  </a:lnTo>
                  <a:lnTo>
                    <a:pt x="1011" y="33103"/>
                  </a:lnTo>
                  <a:lnTo>
                    <a:pt x="1192" y="32977"/>
                  </a:lnTo>
                  <a:lnTo>
                    <a:pt x="1390" y="32851"/>
                  </a:lnTo>
                  <a:lnTo>
                    <a:pt x="1588" y="32742"/>
                  </a:lnTo>
                  <a:lnTo>
                    <a:pt x="2039" y="32526"/>
                  </a:lnTo>
                  <a:lnTo>
                    <a:pt x="2509" y="32328"/>
                  </a:lnTo>
                  <a:lnTo>
                    <a:pt x="3032" y="32165"/>
                  </a:lnTo>
                  <a:lnTo>
                    <a:pt x="3573" y="32021"/>
                  </a:lnTo>
                  <a:lnTo>
                    <a:pt x="4150" y="31877"/>
                  </a:lnTo>
                  <a:lnTo>
                    <a:pt x="4745" y="31768"/>
                  </a:lnTo>
                  <a:lnTo>
                    <a:pt x="5377" y="31660"/>
                  </a:lnTo>
                  <a:lnTo>
                    <a:pt x="6008" y="31570"/>
                  </a:lnTo>
                  <a:lnTo>
                    <a:pt x="6658" y="31480"/>
                  </a:lnTo>
                  <a:lnTo>
                    <a:pt x="7975" y="31335"/>
                  </a:lnTo>
                  <a:lnTo>
                    <a:pt x="9291" y="31191"/>
                  </a:lnTo>
                  <a:lnTo>
                    <a:pt x="10572" y="31065"/>
                  </a:lnTo>
                  <a:lnTo>
                    <a:pt x="11781" y="30902"/>
                  </a:lnTo>
                  <a:lnTo>
                    <a:pt x="12340" y="30812"/>
                  </a:lnTo>
                  <a:lnTo>
                    <a:pt x="12899" y="30722"/>
                  </a:lnTo>
                  <a:lnTo>
                    <a:pt x="13405" y="30614"/>
                  </a:lnTo>
                  <a:lnTo>
                    <a:pt x="13874" y="30487"/>
                  </a:lnTo>
                  <a:lnTo>
                    <a:pt x="14307" y="30343"/>
                  </a:lnTo>
                  <a:lnTo>
                    <a:pt x="14685" y="30181"/>
                  </a:lnTo>
                  <a:lnTo>
                    <a:pt x="15028" y="30018"/>
                  </a:lnTo>
                  <a:lnTo>
                    <a:pt x="15172" y="29910"/>
                  </a:lnTo>
                  <a:lnTo>
                    <a:pt x="15317" y="29820"/>
                  </a:lnTo>
                  <a:lnTo>
                    <a:pt x="15317" y="29820"/>
                  </a:lnTo>
                  <a:lnTo>
                    <a:pt x="15768" y="29423"/>
                  </a:lnTo>
                  <a:lnTo>
                    <a:pt x="16237" y="29026"/>
                  </a:lnTo>
                  <a:lnTo>
                    <a:pt x="17193" y="28142"/>
                  </a:lnTo>
                  <a:lnTo>
                    <a:pt x="18185" y="27186"/>
                  </a:lnTo>
                  <a:lnTo>
                    <a:pt x="19195" y="26158"/>
                  </a:lnTo>
                  <a:lnTo>
                    <a:pt x="19195" y="26158"/>
                  </a:lnTo>
                  <a:lnTo>
                    <a:pt x="20440" y="24841"/>
                  </a:lnTo>
                  <a:lnTo>
                    <a:pt x="21721" y="23452"/>
                  </a:lnTo>
                  <a:lnTo>
                    <a:pt x="22984" y="21991"/>
                  </a:lnTo>
                  <a:lnTo>
                    <a:pt x="24264" y="20493"/>
                  </a:lnTo>
                  <a:lnTo>
                    <a:pt x="25527" y="18978"/>
                  </a:lnTo>
                  <a:lnTo>
                    <a:pt x="26790" y="17445"/>
                  </a:lnTo>
                  <a:lnTo>
                    <a:pt x="28017" y="15911"/>
                  </a:lnTo>
                  <a:lnTo>
                    <a:pt x="29207" y="14378"/>
                  </a:lnTo>
                  <a:lnTo>
                    <a:pt x="29207" y="14378"/>
                  </a:lnTo>
                  <a:lnTo>
                    <a:pt x="30200" y="13079"/>
                  </a:lnTo>
                  <a:lnTo>
                    <a:pt x="31138" y="11762"/>
                  </a:lnTo>
                  <a:lnTo>
                    <a:pt x="31138" y="11762"/>
                  </a:lnTo>
                  <a:lnTo>
                    <a:pt x="31877" y="10716"/>
                  </a:lnTo>
                  <a:lnTo>
                    <a:pt x="32581" y="9688"/>
                  </a:lnTo>
                  <a:lnTo>
                    <a:pt x="33248" y="8659"/>
                  </a:lnTo>
                  <a:lnTo>
                    <a:pt x="33880" y="7649"/>
                  </a:lnTo>
                  <a:lnTo>
                    <a:pt x="34493" y="6693"/>
                  </a:lnTo>
                  <a:lnTo>
                    <a:pt x="35070" y="5755"/>
                  </a:lnTo>
                  <a:lnTo>
                    <a:pt x="36081" y="4059"/>
                  </a:lnTo>
                  <a:lnTo>
                    <a:pt x="36910" y="2598"/>
                  </a:lnTo>
                  <a:lnTo>
                    <a:pt x="37524" y="1480"/>
                  </a:lnTo>
                  <a:lnTo>
                    <a:pt x="38047" y="505"/>
                  </a:lnTo>
                  <a:lnTo>
                    <a:pt x="38047" y="505"/>
                  </a:lnTo>
                  <a:lnTo>
                    <a:pt x="39725" y="361"/>
                  </a:lnTo>
                  <a:lnTo>
                    <a:pt x="41402" y="235"/>
                  </a:lnTo>
                  <a:lnTo>
                    <a:pt x="43062" y="127"/>
                  </a:lnTo>
                  <a:lnTo>
                    <a:pt x="44704" y="72"/>
                  </a:lnTo>
                  <a:lnTo>
                    <a:pt x="44704" y="72"/>
                  </a:lnTo>
                  <a:lnTo>
                    <a:pt x="45714" y="36"/>
                  </a:lnTo>
                  <a:lnTo>
                    <a:pt x="45714" y="36"/>
                  </a:lnTo>
                  <a:lnTo>
                    <a:pt x="47157" y="18"/>
                  </a:lnTo>
                  <a:lnTo>
                    <a:pt x="48564" y="0"/>
                  </a:lnTo>
                  <a:lnTo>
                    <a:pt x="49971" y="18"/>
                  </a:lnTo>
                  <a:lnTo>
                    <a:pt x="51342" y="54"/>
                  </a:lnTo>
                  <a:lnTo>
                    <a:pt x="52713" y="90"/>
                  </a:lnTo>
                  <a:lnTo>
                    <a:pt x="54030" y="145"/>
                  </a:lnTo>
                  <a:lnTo>
                    <a:pt x="55347" y="217"/>
                  </a:lnTo>
                  <a:lnTo>
                    <a:pt x="56610" y="289"/>
                  </a:lnTo>
                  <a:lnTo>
                    <a:pt x="57854" y="397"/>
                  </a:lnTo>
                  <a:lnTo>
                    <a:pt x="59063" y="487"/>
                  </a:lnTo>
                  <a:lnTo>
                    <a:pt x="60236" y="596"/>
                  </a:lnTo>
                  <a:lnTo>
                    <a:pt x="61390" y="722"/>
                  </a:lnTo>
                  <a:lnTo>
                    <a:pt x="63555" y="974"/>
                  </a:lnTo>
                  <a:lnTo>
                    <a:pt x="65539" y="1227"/>
                  </a:lnTo>
                  <a:lnTo>
                    <a:pt x="67361" y="1498"/>
                  </a:lnTo>
                  <a:lnTo>
                    <a:pt x="68985" y="1768"/>
                  </a:lnTo>
                  <a:lnTo>
                    <a:pt x="70392" y="2003"/>
                  </a:lnTo>
                  <a:lnTo>
                    <a:pt x="71583" y="2237"/>
                  </a:lnTo>
                  <a:lnTo>
                    <a:pt x="72521" y="2418"/>
                  </a:lnTo>
                  <a:lnTo>
                    <a:pt x="73224" y="2580"/>
                  </a:lnTo>
                  <a:lnTo>
                    <a:pt x="73802" y="270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9"/>
            <p:cNvSpPr/>
            <p:nvPr/>
          </p:nvSpPr>
          <p:spPr>
            <a:xfrm>
              <a:off x="4378650" y="-1661675"/>
              <a:ext cx="1845050" cy="752725"/>
            </a:xfrm>
            <a:custGeom>
              <a:rect b="b" l="l" r="r" t="t"/>
              <a:pathLst>
                <a:path extrusionOk="0" h="30109" w="73802">
                  <a:moveTo>
                    <a:pt x="41222" y="1"/>
                  </a:moveTo>
                  <a:lnTo>
                    <a:pt x="38967" y="19"/>
                  </a:lnTo>
                  <a:lnTo>
                    <a:pt x="36820" y="55"/>
                  </a:lnTo>
                  <a:lnTo>
                    <a:pt x="34800" y="109"/>
                  </a:lnTo>
                  <a:lnTo>
                    <a:pt x="32906" y="199"/>
                  </a:lnTo>
                  <a:lnTo>
                    <a:pt x="31138" y="289"/>
                  </a:lnTo>
                  <a:lnTo>
                    <a:pt x="30200" y="1606"/>
                  </a:lnTo>
                  <a:lnTo>
                    <a:pt x="29207" y="2905"/>
                  </a:lnTo>
                  <a:lnTo>
                    <a:pt x="28017" y="4438"/>
                  </a:lnTo>
                  <a:lnTo>
                    <a:pt x="26790" y="5972"/>
                  </a:lnTo>
                  <a:lnTo>
                    <a:pt x="25527" y="7505"/>
                  </a:lnTo>
                  <a:lnTo>
                    <a:pt x="24264" y="9020"/>
                  </a:lnTo>
                  <a:lnTo>
                    <a:pt x="22984" y="10518"/>
                  </a:lnTo>
                  <a:lnTo>
                    <a:pt x="21721" y="11979"/>
                  </a:lnTo>
                  <a:lnTo>
                    <a:pt x="20440" y="13368"/>
                  </a:lnTo>
                  <a:lnTo>
                    <a:pt x="19195" y="14685"/>
                  </a:lnTo>
                  <a:lnTo>
                    <a:pt x="18185" y="15713"/>
                  </a:lnTo>
                  <a:lnTo>
                    <a:pt x="17193" y="16669"/>
                  </a:lnTo>
                  <a:lnTo>
                    <a:pt x="16237" y="17553"/>
                  </a:lnTo>
                  <a:lnTo>
                    <a:pt x="15768" y="17950"/>
                  </a:lnTo>
                  <a:lnTo>
                    <a:pt x="15317" y="18347"/>
                  </a:lnTo>
                  <a:lnTo>
                    <a:pt x="15172" y="18437"/>
                  </a:lnTo>
                  <a:lnTo>
                    <a:pt x="15028" y="18545"/>
                  </a:lnTo>
                  <a:lnTo>
                    <a:pt x="14685" y="18708"/>
                  </a:lnTo>
                  <a:lnTo>
                    <a:pt x="14307" y="18870"/>
                  </a:lnTo>
                  <a:lnTo>
                    <a:pt x="13874" y="19014"/>
                  </a:lnTo>
                  <a:lnTo>
                    <a:pt x="13405" y="19141"/>
                  </a:lnTo>
                  <a:lnTo>
                    <a:pt x="12899" y="19249"/>
                  </a:lnTo>
                  <a:lnTo>
                    <a:pt x="12340" y="19339"/>
                  </a:lnTo>
                  <a:lnTo>
                    <a:pt x="11781" y="19429"/>
                  </a:lnTo>
                  <a:lnTo>
                    <a:pt x="10572" y="19592"/>
                  </a:lnTo>
                  <a:lnTo>
                    <a:pt x="9291" y="19718"/>
                  </a:lnTo>
                  <a:lnTo>
                    <a:pt x="7975" y="19862"/>
                  </a:lnTo>
                  <a:lnTo>
                    <a:pt x="6658" y="20007"/>
                  </a:lnTo>
                  <a:lnTo>
                    <a:pt x="6008" y="20097"/>
                  </a:lnTo>
                  <a:lnTo>
                    <a:pt x="5377" y="20187"/>
                  </a:lnTo>
                  <a:lnTo>
                    <a:pt x="4745" y="20295"/>
                  </a:lnTo>
                  <a:lnTo>
                    <a:pt x="4150" y="20404"/>
                  </a:lnTo>
                  <a:lnTo>
                    <a:pt x="3573" y="20548"/>
                  </a:lnTo>
                  <a:lnTo>
                    <a:pt x="3032" y="20692"/>
                  </a:lnTo>
                  <a:lnTo>
                    <a:pt x="2509" y="20855"/>
                  </a:lnTo>
                  <a:lnTo>
                    <a:pt x="2039" y="21053"/>
                  </a:lnTo>
                  <a:lnTo>
                    <a:pt x="1588" y="21269"/>
                  </a:lnTo>
                  <a:lnTo>
                    <a:pt x="1390" y="21378"/>
                  </a:lnTo>
                  <a:lnTo>
                    <a:pt x="1192" y="21504"/>
                  </a:lnTo>
                  <a:lnTo>
                    <a:pt x="1011" y="21630"/>
                  </a:lnTo>
                  <a:lnTo>
                    <a:pt x="849" y="21757"/>
                  </a:lnTo>
                  <a:lnTo>
                    <a:pt x="705" y="21901"/>
                  </a:lnTo>
                  <a:lnTo>
                    <a:pt x="560" y="22063"/>
                  </a:lnTo>
                  <a:lnTo>
                    <a:pt x="434" y="22208"/>
                  </a:lnTo>
                  <a:lnTo>
                    <a:pt x="326" y="22370"/>
                  </a:lnTo>
                  <a:lnTo>
                    <a:pt x="236" y="22550"/>
                  </a:lnTo>
                  <a:lnTo>
                    <a:pt x="145" y="22731"/>
                  </a:lnTo>
                  <a:lnTo>
                    <a:pt x="91" y="22929"/>
                  </a:lnTo>
                  <a:lnTo>
                    <a:pt x="37" y="23128"/>
                  </a:lnTo>
                  <a:lnTo>
                    <a:pt x="1" y="23326"/>
                  </a:lnTo>
                  <a:lnTo>
                    <a:pt x="1" y="23542"/>
                  </a:lnTo>
                  <a:lnTo>
                    <a:pt x="1" y="23759"/>
                  </a:lnTo>
                  <a:lnTo>
                    <a:pt x="19" y="23975"/>
                  </a:lnTo>
                  <a:lnTo>
                    <a:pt x="55" y="24174"/>
                  </a:lnTo>
                  <a:lnTo>
                    <a:pt x="91" y="24372"/>
                  </a:lnTo>
                  <a:lnTo>
                    <a:pt x="163" y="24571"/>
                  </a:lnTo>
                  <a:lnTo>
                    <a:pt x="236" y="24751"/>
                  </a:lnTo>
                  <a:lnTo>
                    <a:pt x="326" y="24932"/>
                  </a:lnTo>
                  <a:lnTo>
                    <a:pt x="434" y="25112"/>
                  </a:lnTo>
                  <a:lnTo>
                    <a:pt x="542" y="25274"/>
                  </a:lnTo>
                  <a:lnTo>
                    <a:pt x="668" y="25437"/>
                  </a:lnTo>
                  <a:lnTo>
                    <a:pt x="813" y="25599"/>
                  </a:lnTo>
                  <a:lnTo>
                    <a:pt x="975" y="25743"/>
                  </a:lnTo>
                  <a:lnTo>
                    <a:pt x="1156" y="25888"/>
                  </a:lnTo>
                  <a:lnTo>
                    <a:pt x="1336" y="26014"/>
                  </a:lnTo>
                  <a:lnTo>
                    <a:pt x="1534" y="26158"/>
                  </a:lnTo>
                  <a:lnTo>
                    <a:pt x="1733" y="26284"/>
                  </a:lnTo>
                  <a:lnTo>
                    <a:pt x="2202" y="26519"/>
                  </a:lnTo>
                  <a:lnTo>
                    <a:pt x="2707" y="26735"/>
                  </a:lnTo>
                  <a:lnTo>
                    <a:pt x="3266" y="26934"/>
                  </a:lnTo>
                  <a:lnTo>
                    <a:pt x="3880" y="27096"/>
                  </a:lnTo>
                  <a:lnTo>
                    <a:pt x="4547" y="27259"/>
                  </a:lnTo>
                  <a:lnTo>
                    <a:pt x="5251" y="27403"/>
                  </a:lnTo>
                  <a:lnTo>
                    <a:pt x="6008" y="27529"/>
                  </a:lnTo>
                  <a:lnTo>
                    <a:pt x="6802" y="27619"/>
                  </a:lnTo>
                  <a:lnTo>
                    <a:pt x="7650" y="27710"/>
                  </a:lnTo>
                  <a:lnTo>
                    <a:pt x="8534" y="27800"/>
                  </a:lnTo>
                  <a:lnTo>
                    <a:pt x="9472" y="27854"/>
                  </a:lnTo>
                  <a:lnTo>
                    <a:pt x="10446" y="27908"/>
                  </a:lnTo>
                  <a:lnTo>
                    <a:pt x="11456" y="27926"/>
                  </a:lnTo>
                  <a:lnTo>
                    <a:pt x="12521" y="27962"/>
                  </a:lnTo>
                  <a:lnTo>
                    <a:pt x="14758" y="27962"/>
                  </a:lnTo>
                  <a:lnTo>
                    <a:pt x="17157" y="27944"/>
                  </a:lnTo>
                  <a:lnTo>
                    <a:pt x="19700" y="27890"/>
                  </a:lnTo>
                  <a:lnTo>
                    <a:pt x="22388" y="27800"/>
                  </a:lnTo>
                  <a:lnTo>
                    <a:pt x="25221" y="27692"/>
                  </a:lnTo>
                  <a:lnTo>
                    <a:pt x="28053" y="27583"/>
                  </a:lnTo>
                  <a:lnTo>
                    <a:pt x="30795" y="27511"/>
                  </a:lnTo>
                  <a:lnTo>
                    <a:pt x="33465" y="27475"/>
                  </a:lnTo>
                  <a:lnTo>
                    <a:pt x="36081" y="27457"/>
                  </a:lnTo>
                  <a:lnTo>
                    <a:pt x="38678" y="27475"/>
                  </a:lnTo>
                  <a:lnTo>
                    <a:pt x="41294" y="27529"/>
                  </a:lnTo>
                  <a:lnTo>
                    <a:pt x="43946" y="27619"/>
                  </a:lnTo>
                  <a:lnTo>
                    <a:pt x="46652" y="27728"/>
                  </a:lnTo>
                  <a:lnTo>
                    <a:pt x="49448" y="27890"/>
                  </a:lnTo>
                  <a:lnTo>
                    <a:pt x="52352" y="28088"/>
                  </a:lnTo>
                  <a:lnTo>
                    <a:pt x="55419" y="28323"/>
                  </a:lnTo>
                  <a:lnTo>
                    <a:pt x="58648" y="28594"/>
                  </a:lnTo>
                  <a:lnTo>
                    <a:pt x="62076" y="28900"/>
                  </a:lnTo>
                  <a:lnTo>
                    <a:pt x="65720" y="29261"/>
                  </a:lnTo>
                  <a:lnTo>
                    <a:pt x="69616" y="29658"/>
                  </a:lnTo>
                  <a:lnTo>
                    <a:pt x="73802" y="30109"/>
                  </a:lnTo>
                  <a:lnTo>
                    <a:pt x="73802" y="2815"/>
                  </a:lnTo>
                  <a:lnTo>
                    <a:pt x="72034" y="2526"/>
                  </a:lnTo>
                  <a:lnTo>
                    <a:pt x="70284" y="2274"/>
                  </a:lnTo>
                  <a:lnTo>
                    <a:pt x="68552" y="2021"/>
                  </a:lnTo>
                  <a:lnTo>
                    <a:pt x="66874" y="1805"/>
                  </a:lnTo>
                  <a:lnTo>
                    <a:pt x="65197" y="1588"/>
                  </a:lnTo>
                  <a:lnTo>
                    <a:pt x="63555" y="1390"/>
                  </a:lnTo>
                  <a:lnTo>
                    <a:pt x="61950" y="1209"/>
                  </a:lnTo>
                  <a:lnTo>
                    <a:pt x="60362" y="1047"/>
                  </a:lnTo>
                  <a:lnTo>
                    <a:pt x="58811" y="884"/>
                  </a:lnTo>
                  <a:lnTo>
                    <a:pt x="57295" y="758"/>
                  </a:lnTo>
                  <a:lnTo>
                    <a:pt x="54319" y="506"/>
                  </a:lnTo>
                  <a:lnTo>
                    <a:pt x="51468" y="325"/>
                  </a:lnTo>
                  <a:lnTo>
                    <a:pt x="48726" y="181"/>
                  </a:lnTo>
                  <a:lnTo>
                    <a:pt x="46111" y="91"/>
                  </a:lnTo>
                  <a:lnTo>
                    <a:pt x="43603" y="37"/>
                  </a:lnTo>
                  <a:lnTo>
                    <a:pt x="41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9"/>
            <p:cNvSpPr/>
            <p:nvPr/>
          </p:nvSpPr>
          <p:spPr>
            <a:xfrm>
              <a:off x="4378650" y="-1661675"/>
              <a:ext cx="1845050" cy="752725"/>
            </a:xfrm>
            <a:custGeom>
              <a:rect b="b" l="l" r="r" t="t"/>
              <a:pathLst>
                <a:path extrusionOk="0" fill="none" h="30109" w="73802">
                  <a:moveTo>
                    <a:pt x="73802" y="2815"/>
                  </a:moveTo>
                  <a:lnTo>
                    <a:pt x="73802" y="30109"/>
                  </a:lnTo>
                  <a:lnTo>
                    <a:pt x="73802" y="30109"/>
                  </a:lnTo>
                  <a:lnTo>
                    <a:pt x="69616" y="29658"/>
                  </a:lnTo>
                  <a:lnTo>
                    <a:pt x="65720" y="29261"/>
                  </a:lnTo>
                  <a:lnTo>
                    <a:pt x="62076" y="28900"/>
                  </a:lnTo>
                  <a:lnTo>
                    <a:pt x="58648" y="28594"/>
                  </a:lnTo>
                  <a:lnTo>
                    <a:pt x="55419" y="28323"/>
                  </a:lnTo>
                  <a:lnTo>
                    <a:pt x="52352" y="28088"/>
                  </a:lnTo>
                  <a:lnTo>
                    <a:pt x="49448" y="27890"/>
                  </a:lnTo>
                  <a:lnTo>
                    <a:pt x="46652" y="27728"/>
                  </a:lnTo>
                  <a:lnTo>
                    <a:pt x="43946" y="27619"/>
                  </a:lnTo>
                  <a:lnTo>
                    <a:pt x="41294" y="27529"/>
                  </a:lnTo>
                  <a:lnTo>
                    <a:pt x="38678" y="27475"/>
                  </a:lnTo>
                  <a:lnTo>
                    <a:pt x="36081" y="27457"/>
                  </a:lnTo>
                  <a:lnTo>
                    <a:pt x="33465" y="27475"/>
                  </a:lnTo>
                  <a:lnTo>
                    <a:pt x="30795" y="27511"/>
                  </a:lnTo>
                  <a:lnTo>
                    <a:pt x="28053" y="27583"/>
                  </a:lnTo>
                  <a:lnTo>
                    <a:pt x="25221" y="27692"/>
                  </a:lnTo>
                  <a:lnTo>
                    <a:pt x="25221" y="27692"/>
                  </a:lnTo>
                  <a:lnTo>
                    <a:pt x="22388" y="27800"/>
                  </a:lnTo>
                  <a:lnTo>
                    <a:pt x="19700" y="27890"/>
                  </a:lnTo>
                  <a:lnTo>
                    <a:pt x="17157" y="27944"/>
                  </a:lnTo>
                  <a:lnTo>
                    <a:pt x="14758" y="27962"/>
                  </a:lnTo>
                  <a:lnTo>
                    <a:pt x="13621" y="27962"/>
                  </a:lnTo>
                  <a:lnTo>
                    <a:pt x="12521" y="27962"/>
                  </a:lnTo>
                  <a:lnTo>
                    <a:pt x="11456" y="27926"/>
                  </a:lnTo>
                  <a:lnTo>
                    <a:pt x="10446" y="27908"/>
                  </a:lnTo>
                  <a:lnTo>
                    <a:pt x="9472" y="27854"/>
                  </a:lnTo>
                  <a:lnTo>
                    <a:pt x="8534" y="27800"/>
                  </a:lnTo>
                  <a:lnTo>
                    <a:pt x="7650" y="27710"/>
                  </a:lnTo>
                  <a:lnTo>
                    <a:pt x="6802" y="27619"/>
                  </a:lnTo>
                  <a:lnTo>
                    <a:pt x="6008" y="27529"/>
                  </a:lnTo>
                  <a:lnTo>
                    <a:pt x="5251" y="27403"/>
                  </a:lnTo>
                  <a:lnTo>
                    <a:pt x="4547" y="27259"/>
                  </a:lnTo>
                  <a:lnTo>
                    <a:pt x="3880" y="27096"/>
                  </a:lnTo>
                  <a:lnTo>
                    <a:pt x="3266" y="26934"/>
                  </a:lnTo>
                  <a:lnTo>
                    <a:pt x="2707" y="26735"/>
                  </a:lnTo>
                  <a:lnTo>
                    <a:pt x="2202" y="26519"/>
                  </a:lnTo>
                  <a:lnTo>
                    <a:pt x="1733" y="26284"/>
                  </a:lnTo>
                  <a:lnTo>
                    <a:pt x="1534" y="26158"/>
                  </a:lnTo>
                  <a:lnTo>
                    <a:pt x="1336" y="26014"/>
                  </a:lnTo>
                  <a:lnTo>
                    <a:pt x="1156" y="25888"/>
                  </a:lnTo>
                  <a:lnTo>
                    <a:pt x="975" y="25743"/>
                  </a:lnTo>
                  <a:lnTo>
                    <a:pt x="813" y="25599"/>
                  </a:lnTo>
                  <a:lnTo>
                    <a:pt x="668" y="25437"/>
                  </a:lnTo>
                  <a:lnTo>
                    <a:pt x="542" y="25274"/>
                  </a:lnTo>
                  <a:lnTo>
                    <a:pt x="434" y="25112"/>
                  </a:lnTo>
                  <a:lnTo>
                    <a:pt x="326" y="24932"/>
                  </a:lnTo>
                  <a:lnTo>
                    <a:pt x="236" y="24751"/>
                  </a:lnTo>
                  <a:lnTo>
                    <a:pt x="163" y="24571"/>
                  </a:lnTo>
                  <a:lnTo>
                    <a:pt x="91" y="24372"/>
                  </a:lnTo>
                  <a:lnTo>
                    <a:pt x="55" y="24174"/>
                  </a:lnTo>
                  <a:lnTo>
                    <a:pt x="19" y="23975"/>
                  </a:lnTo>
                  <a:lnTo>
                    <a:pt x="1" y="23759"/>
                  </a:lnTo>
                  <a:lnTo>
                    <a:pt x="1" y="23542"/>
                  </a:lnTo>
                  <a:lnTo>
                    <a:pt x="1" y="23542"/>
                  </a:lnTo>
                  <a:lnTo>
                    <a:pt x="1" y="23326"/>
                  </a:lnTo>
                  <a:lnTo>
                    <a:pt x="37" y="23128"/>
                  </a:lnTo>
                  <a:lnTo>
                    <a:pt x="91" y="22929"/>
                  </a:lnTo>
                  <a:lnTo>
                    <a:pt x="145" y="22731"/>
                  </a:lnTo>
                  <a:lnTo>
                    <a:pt x="236" y="22550"/>
                  </a:lnTo>
                  <a:lnTo>
                    <a:pt x="326" y="22370"/>
                  </a:lnTo>
                  <a:lnTo>
                    <a:pt x="434" y="22208"/>
                  </a:lnTo>
                  <a:lnTo>
                    <a:pt x="560" y="22063"/>
                  </a:lnTo>
                  <a:lnTo>
                    <a:pt x="705" y="21901"/>
                  </a:lnTo>
                  <a:lnTo>
                    <a:pt x="849" y="21757"/>
                  </a:lnTo>
                  <a:lnTo>
                    <a:pt x="1011" y="21630"/>
                  </a:lnTo>
                  <a:lnTo>
                    <a:pt x="1192" y="21504"/>
                  </a:lnTo>
                  <a:lnTo>
                    <a:pt x="1390" y="21378"/>
                  </a:lnTo>
                  <a:lnTo>
                    <a:pt x="1588" y="21269"/>
                  </a:lnTo>
                  <a:lnTo>
                    <a:pt x="2039" y="21053"/>
                  </a:lnTo>
                  <a:lnTo>
                    <a:pt x="2509" y="20855"/>
                  </a:lnTo>
                  <a:lnTo>
                    <a:pt x="3032" y="20692"/>
                  </a:lnTo>
                  <a:lnTo>
                    <a:pt x="3573" y="20548"/>
                  </a:lnTo>
                  <a:lnTo>
                    <a:pt x="4150" y="20404"/>
                  </a:lnTo>
                  <a:lnTo>
                    <a:pt x="4745" y="20295"/>
                  </a:lnTo>
                  <a:lnTo>
                    <a:pt x="5377" y="20187"/>
                  </a:lnTo>
                  <a:lnTo>
                    <a:pt x="6008" y="20097"/>
                  </a:lnTo>
                  <a:lnTo>
                    <a:pt x="6658" y="20007"/>
                  </a:lnTo>
                  <a:lnTo>
                    <a:pt x="7975" y="19862"/>
                  </a:lnTo>
                  <a:lnTo>
                    <a:pt x="9291" y="19718"/>
                  </a:lnTo>
                  <a:lnTo>
                    <a:pt x="10572" y="19592"/>
                  </a:lnTo>
                  <a:lnTo>
                    <a:pt x="11781" y="19429"/>
                  </a:lnTo>
                  <a:lnTo>
                    <a:pt x="12340" y="19339"/>
                  </a:lnTo>
                  <a:lnTo>
                    <a:pt x="12899" y="19249"/>
                  </a:lnTo>
                  <a:lnTo>
                    <a:pt x="13405" y="19141"/>
                  </a:lnTo>
                  <a:lnTo>
                    <a:pt x="13874" y="19014"/>
                  </a:lnTo>
                  <a:lnTo>
                    <a:pt x="14307" y="18870"/>
                  </a:lnTo>
                  <a:lnTo>
                    <a:pt x="14685" y="18708"/>
                  </a:lnTo>
                  <a:lnTo>
                    <a:pt x="15028" y="18545"/>
                  </a:lnTo>
                  <a:lnTo>
                    <a:pt x="15172" y="18437"/>
                  </a:lnTo>
                  <a:lnTo>
                    <a:pt x="15317" y="18347"/>
                  </a:lnTo>
                  <a:lnTo>
                    <a:pt x="15317" y="18347"/>
                  </a:lnTo>
                  <a:lnTo>
                    <a:pt x="15768" y="17950"/>
                  </a:lnTo>
                  <a:lnTo>
                    <a:pt x="16237" y="17553"/>
                  </a:lnTo>
                  <a:lnTo>
                    <a:pt x="17193" y="16669"/>
                  </a:lnTo>
                  <a:lnTo>
                    <a:pt x="18185" y="15713"/>
                  </a:lnTo>
                  <a:lnTo>
                    <a:pt x="19195" y="14685"/>
                  </a:lnTo>
                  <a:lnTo>
                    <a:pt x="19195" y="14685"/>
                  </a:lnTo>
                  <a:lnTo>
                    <a:pt x="20440" y="13368"/>
                  </a:lnTo>
                  <a:lnTo>
                    <a:pt x="21721" y="11979"/>
                  </a:lnTo>
                  <a:lnTo>
                    <a:pt x="22984" y="10518"/>
                  </a:lnTo>
                  <a:lnTo>
                    <a:pt x="24264" y="9020"/>
                  </a:lnTo>
                  <a:lnTo>
                    <a:pt x="25527" y="7505"/>
                  </a:lnTo>
                  <a:lnTo>
                    <a:pt x="26790" y="5972"/>
                  </a:lnTo>
                  <a:lnTo>
                    <a:pt x="28017" y="4438"/>
                  </a:lnTo>
                  <a:lnTo>
                    <a:pt x="29207" y="2905"/>
                  </a:lnTo>
                  <a:lnTo>
                    <a:pt x="29207" y="2905"/>
                  </a:lnTo>
                  <a:lnTo>
                    <a:pt x="30200" y="1606"/>
                  </a:lnTo>
                  <a:lnTo>
                    <a:pt x="31138" y="289"/>
                  </a:lnTo>
                  <a:lnTo>
                    <a:pt x="31138" y="289"/>
                  </a:lnTo>
                  <a:lnTo>
                    <a:pt x="32906" y="199"/>
                  </a:lnTo>
                  <a:lnTo>
                    <a:pt x="34800" y="109"/>
                  </a:lnTo>
                  <a:lnTo>
                    <a:pt x="36820" y="55"/>
                  </a:lnTo>
                  <a:lnTo>
                    <a:pt x="38967" y="19"/>
                  </a:lnTo>
                  <a:lnTo>
                    <a:pt x="41222" y="1"/>
                  </a:lnTo>
                  <a:lnTo>
                    <a:pt x="43603" y="37"/>
                  </a:lnTo>
                  <a:lnTo>
                    <a:pt x="46111" y="91"/>
                  </a:lnTo>
                  <a:lnTo>
                    <a:pt x="48726" y="181"/>
                  </a:lnTo>
                  <a:lnTo>
                    <a:pt x="51468" y="325"/>
                  </a:lnTo>
                  <a:lnTo>
                    <a:pt x="54319" y="506"/>
                  </a:lnTo>
                  <a:lnTo>
                    <a:pt x="57295" y="758"/>
                  </a:lnTo>
                  <a:lnTo>
                    <a:pt x="58811" y="884"/>
                  </a:lnTo>
                  <a:lnTo>
                    <a:pt x="60362" y="1047"/>
                  </a:lnTo>
                  <a:lnTo>
                    <a:pt x="61950" y="1209"/>
                  </a:lnTo>
                  <a:lnTo>
                    <a:pt x="63555" y="1390"/>
                  </a:lnTo>
                  <a:lnTo>
                    <a:pt x="65197" y="1588"/>
                  </a:lnTo>
                  <a:lnTo>
                    <a:pt x="66874" y="1805"/>
                  </a:lnTo>
                  <a:lnTo>
                    <a:pt x="68552" y="2021"/>
                  </a:lnTo>
                  <a:lnTo>
                    <a:pt x="70284" y="2274"/>
                  </a:lnTo>
                  <a:lnTo>
                    <a:pt x="72034" y="2526"/>
                  </a:lnTo>
                  <a:lnTo>
                    <a:pt x="73802" y="281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9"/>
            <p:cNvSpPr/>
            <p:nvPr/>
          </p:nvSpPr>
          <p:spPr>
            <a:xfrm>
              <a:off x="4378650" y="-1314400"/>
              <a:ext cx="1845050" cy="405450"/>
            </a:xfrm>
            <a:custGeom>
              <a:rect b="b" l="l" r="r" t="t"/>
              <a:pathLst>
                <a:path extrusionOk="0" h="16218" w="73802">
                  <a:moveTo>
                    <a:pt x="33086" y="0"/>
                  </a:moveTo>
                  <a:lnTo>
                    <a:pt x="31607" y="18"/>
                  </a:lnTo>
                  <a:lnTo>
                    <a:pt x="30182" y="54"/>
                  </a:lnTo>
                  <a:lnTo>
                    <a:pt x="28829" y="90"/>
                  </a:lnTo>
                  <a:lnTo>
                    <a:pt x="27512" y="144"/>
                  </a:lnTo>
                  <a:lnTo>
                    <a:pt x="26267" y="217"/>
                  </a:lnTo>
                  <a:lnTo>
                    <a:pt x="25076" y="289"/>
                  </a:lnTo>
                  <a:lnTo>
                    <a:pt x="22875" y="433"/>
                  </a:lnTo>
                  <a:lnTo>
                    <a:pt x="20927" y="614"/>
                  </a:lnTo>
                  <a:lnTo>
                    <a:pt x="19195" y="794"/>
                  </a:lnTo>
                  <a:lnTo>
                    <a:pt x="18185" y="1822"/>
                  </a:lnTo>
                  <a:lnTo>
                    <a:pt x="17193" y="2778"/>
                  </a:lnTo>
                  <a:lnTo>
                    <a:pt x="16237" y="3662"/>
                  </a:lnTo>
                  <a:lnTo>
                    <a:pt x="15768" y="4059"/>
                  </a:lnTo>
                  <a:lnTo>
                    <a:pt x="15317" y="4456"/>
                  </a:lnTo>
                  <a:lnTo>
                    <a:pt x="15172" y="4546"/>
                  </a:lnTo>
                  <a:lnTo>
                    <a:pt x="15028" y="4654"/>
                  </a:lnTo>
                  <a:lnTo>
                    <a:pt x="14685" y="4817"/>
                  </a:lnTo>
                  <a:lnTo>
                    <a:pt x="14307" y="4979"/>
                  </a:lnTo>
                  <a:lnTo>
                    <a:pt x="13874" y="5123"/>
                  </a:lnTo>
                  <a:lnTo>
                    <a:pt x="13405" y="5250"/>
                  </a:lnTo>
                  <a:lnTo>
                    <a:pt x="12899" y="5358"/>
                  </a:lnTo>
                  <a:lnTo>
                    <a:pt x="12340" y="5448"/>
                  </a:lnTo>
                  <a:lnTo>
                    <a:pt x="11781" y="5538"/>
                  </a:lnTo>
                  <a:lnTo>
                    <a:pt x="10572" y="5701"/>
                  </a:lnTo>
                  <a:lnTo>
                    <a:pt x="9291" y="5827"/>
                  </a:lnTo>
                  <a:lnTo>
                    <a:pt x="7975" y="5971"/>
                  </a:lnTo>
                  <a:lnTo>
                    <a:pt x="6658" y="6116"/>
                  </a:lnTo>
                  <a:lnTo>
                    <a:pt x="6008" y="6206"/>
                  </a:lnTo>
                  <a:lnTo>
                    <a:pt x="5377" y="6296"/>
                  </a:lnTo>
                  <a:lnTo>
                    <a:pt x="4745" y="6404"/>
                  </a:lnTo>
                  <a:lnTo>
                    <a:pt x="4150" y="6513"/>
                  </a:lnTo>
                  <a:lnTo>
                    <a:pt x="3573" y="6657"/>
                  </a:lnTo>
                  <a:lnTo>
                    <a:pt x="3032" y="6801"/>
                  </a:lnTo>
                  <a:lnTo>
                    <a:pt x="2509" y="6964"/>
                  </a:lnTo>
                  <a:lnTo>
                    <a:pt x="2039" y="7162"/>
                  </a:lnTo>
                  <a:lnTo>
                    <a:pt x="1588" y="7378"/>
                  </a:lnTo>
                  <a:lnTo>
                    <a:pt x="1390" y="7487"/>
                  </a:lnTo>
                  <a:lnTo>
                    <a:pt x="1192" y="7613"/>
                  </a:lnTo>
                  <a:lnTo>
                    <a:pt x="1011" y="7739"/>
                  </a:lnTo>
                  <a:lnTo>
                    <a:pt x="849" y="7866"/>
                  </a:lnTo>
                  <a:lnTo>
                    <a:pt x="705" y="8010"/>
                  </a:lnTo>
                  <a:lnTo>
                    <a:pt x="560" y="8172"/>
                  </a:lnTo>
                  <a:lnTo>
                    <a:pt x="434" y="8317"/>
                  </a:lnTo>
                  <a:lnTo>
                    <a:pt x="326" y="8479"/>
                  </a:lnTo>
                  <a:lnTo>
                    <a:pt x="236" y="8659"/>
                  </a:lnTo>
                  <a:lnTo>
                    <a:pt x="145" y="8840"/>
                  </a:lnTo>
                  <a:lnTo>
                    <a:pt x="91" y="9038"/>
                  </a:lnTo>
                  <a:lnTo>
                    <a:pt x="37" y="9237"/>
                  </a:lnTo>
                  <a:lnTo>
                    <a:pt x="1" y="9435"/>
                  </a:lnTo>
                  <a:lnTo>
                    <a:pt x="1" y="9651"/>
                  </a:lnTo>
                  <a:lnTo>
                    <a:pt x="1" y="9868"/>
                  </a:lnTo>
                  <a:lnTo>
                    <a:pt x="19" y="10084"/>
                  </a:lnTo>
                  <a:lnTo>
                    <a:pt x="55" y="10283"/>
                  </a:lnTo>
                  <a:lnTo>
                    <a:pt x="91" y="10481"/>
                  </a:lnTo>
                  <a:lnTo>
                    <a:pt x="163" y="10680"/>
                  </a:lnTo>
                  <a:lnTo>
                    <a:pt x="236" y="10860"/>
                  </a:lnTo>
                  <a:lnTo>
                    <a:pt x="326" y="11041"/>
                  </a:lnTo>
                  <a:lnTo>
                    <a:pt x="434" y="11221"/>
                  </a:lnTo>
                  <a:lnTo>
                    <a:pt x="542" y="11383"/>
                  </a:lnTo>
                  <a:lnTo>
                    <a:pt x="668" y="11546"/>
                  </a:lnTo>
                  <a:lnTo>
                    <a:pt x="813" y="11708"/>
                  </a:lnTo>
                  <a:lnTo>
                    <a:pt x="975" y="11852"/>
                  </a:lnTo>
                  <a:lnTo>
                    <a:pt x="1156" y="11997"/>
                  </a:lnTo>
                  <a:lnTo>
                    <a:pt x="1336" y="12123"/>
                  </a:lnTo>
                  <a:lnTo>
                    <a:pt x="1534" y="12267"/>
                  </a:lnTo>
                  <a:lnTo>
                    <a:pt x="1733" y="12393"/>
                  </a:lnTo>
                  <a:lnTo>
                    <a:pt x="2202" y="12628"/>
                  </a:lnTo>
                  <a:lnTo>
                    <a:pt x="2707" y="12844"/>
                  </a:lnTo>
                  <a:lnTo>
                    <a:pt x="3266" y="13043"/>
                  </a:lnTo>
                  <a:lnTo>
                    <a:pt x="3880" y="13205"/>
                  </a:lnTo>
                  <a:lnTo>
                    <a:pt x="4547" y="13368"/>
                  </a:lnTo>
                  <a:lnTo>
                    <a:pt x="5251" y="13512"/>
                  </a:lnTo>
                  <a:lnTo>
                    <a:pt x="6008" y="13638"/>
                  </a:lnTo>
                  <a:lnTo>
                    <a:pt x="6802" y="13728"/>
                  </a:lnTo>
                  <a:lnTo>
                    <a:pt x="7650" y="13819"/>
                  </a:lnTo>
                  <a:lnTo>
                    <a:pt x="8534" y="13909"/>
                  </a:lnTo>
                  <a:lnTo>
                    <a:pt x="9472" y="13963"/>
                  </a:lnTo>
                  <a:lnTo>
                    <a:pt x="10446" y="14017"/>
                  </a:lnTo>
                  <a:lnTo>
                    <a:pt x="11456" y="14035"/>
                  </a:lnTo>
                  <a:lnTo>
                    <a:pt x="12521" y="14071"/>
                  </a:lnTo>
                  <a:lnTo>
                    <a:pt x="14758" y="14071"/>
                  </a:lnTo>
                  <a:lnTo>
                    <a:pt x="17157" y="14053"/>
                  </a:lnTo>
                  <a:lnTo>
                    <a:pt x="19700" y="13999"/>
                  </a:lnTo>
                  <a:lnTo>
                    <a:pt x="22388" y="13909"/>
                  </a:lnTo>
                  <a:lnTo>
                    <a:pt x="25221" y="13801"/>
                  </a:lnTo>
                  <a:lnTo>
                    <a:pt x="28053" y="13692"/>
                  </a:lnTo>
                  <a:lnTo>
                    <a:pt x="30795" y="13620"/>
                  </a:lnTo>
                  <a:lnTo>
                    <a:pt x="33465" y="13584"/>
                  </a:lnTo>
                  <a:lnTo>
                    <a:pt x="36081" y="13566"/>
                  </a:lnTo>
                  <a:lnTo>
                    <a:pt x="38678" y="13584"/>
                  </a:lnTo>
                  <a:lnTo>
                    <a:pt x="41294" y="13638"/>
                  </a:lnTo>
                  <a:lnTo>
                    <a:pt x="43946" y="13728"/>
                  </a:lnTo>
                  <a:lnTo>
                    <a:pt x="46652" y="13837"/>
                  </a:lnTo>
                  <a:lnTo>
                    <a:pt x="49448" y="13999"/>
                  </a:lnTo>
                  <a:lnTo>
                    <a:pt x="52352" y="14197"/>
                  </a:lnTo>
                  <a:lnTo>
                    <a:pt x="55419" y="14432"/>
                  </a:lnTo>
                  <a:lnTo>
                    <a:pt x="58648" y="14703"/>
                  </a:lnTo>
                  <a:lnTo>
                    <a:pt x="62076" y="15009"/>
                  </a:lnTo>
                  <a:lnTo>
                    <a:pt x="65720" y="15370"/>
                  </a:lnTo>
                  <a:lnTo>
                    <a:pt x="69616" y="15767"/>
                  </a:lnTo>
                  <a:lnTo>
                    <a:pt x="73802" y="16218"/>
                  </a:lnTo>
                  <a:lnTo>
                    <a:pt x="73802" y="3879"/>
                  </a:lnTo>
                  <a:lnTo>
                    <a:pt x="71276" y="3428"/>
                  </a:lnTo>
                  <a:lnTo>
                    <a:pt x="68805" y="2995"/>
                  </a:lnTo>
                  <a:lnTo>
                    <a:pt x="66387" y="2616"/>
                  </a:lnTo>
                  <a:lnTo>
                    <a:pt x="64024" y="2255"/>
                  </a:lnTo>
                  <a:lnTo>
                    <a:pt x="61697" y="1930"/>
                  </a:lnTo>
                  <a:lnTo>
                    <a:pt x="59424" y="1624"/>
                  </a:lnTo>
                  <a:lnTo>
                    <a:pt x="57205" y="1371"/>
                  </a:lnTo>
                  <a:lnTo>
                    <a:pt x="55022" y="1119"/>
                  </a:lnTo>
                  <a:lnTo>
                    <a:pt x="52912" y="902"/>
                  </a:lnTo>
                  <a:lnTo>
                    <a:pt x="50837" y="722"/>
                  </a:lnTo>
                  <a:lnTo>
                    <a:pt x="48817" y="559"/>
                  </a:lnTo>
                  <a:lnTo>
                    <a:pt x="46850" y="415"/>
                  </a:lnTo>
                  <a:lnTo>
                    <a:pt x="44956" y="307"/>
                  </a:lnTo>
                  <a:lnTo>
                    <a:pt x="43098" y="199"/>
                  </a:lnTo>
                  <a:lnTo>
                    <a:pt x="41276" y="126"/>
                  </a:lnTo>
                  <a:lnTo>
                    <a:pt x="39526" y="72"/>
                  </a:lnTo>
                  <a:lnTo>
                    <a:pt x="37830" y="36"/>
                  </a:lnTo>
                  <a:lnTo>
                    <a:pt x="361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9"/>
            <p:cNvSpPr/>
            <p:nvPr/>
          </p:nvSpPr>
          <p:spPr>
            <a:xfrm>
              <a:off x="4378650" y="-1314400"/>
              <a:ext cx="1845050" cy="405450"/>
            </a:xfrm>
            <a:custGeom>
              <a:rect b="b" l="l" r="r" t="t"/>
              <a:pathLst>
                <a:path extrusionOk="0" fill="none" h="16218" w="73802">
                  <a:moveTo>
                    <a:pt x="73802" y="3879"/>
                  </a:moveTo>
                  <a:lnTo>
                    <a:pt x="73802" y="16218"/>
                  </a:lnTo>
                  <a:lnTo>
                    <a:pt x="73802" y="16218"/>
                  </a:lnTo>
                  <a:lnTo>
                    <a:pt x="69616" y="15767"/>
                  </a:lnTo>
                  <a:lnTo>
                    <a:pt x="65720" y="15370"/>
                  </a:lnTo>
                  <a:lnTo>
                    <a:pt x="62076" y="15009"/>
                  </a:lnTo>
                  <a:lnTo>
                    <a:pt x="58648" y="14703"/>
                  </a:lnTo>
                  <a:lnTo>
                    <a:pt x="55419" y="14432"/>
                  </a:lnTo>
                  <a:lnTo>
                    <a:pt x="52352" y="14197"/>
                  </a:lnTo>
                  <a:lnTo>
                    <a:pt x="49448" y="13999"/>
                  </a:lnTo>
                  <a:lnTo>
                    <a:pt x="46652" y="13837"/>
                  </a:lnTo>
                  <a:lnTo>
                    <a:pt x="43946" y="13728"/>
                  </a:lnTo>
                  <a:lnTo>
                    <a:pt x="41294" y="13638"/>
                  </a:lnTo>
                  <a:lnTo>
                    <a:pt x="38678" y="13584"/>
                  </a:lnTo>
                  <a:lnTo>
                    <a:pt x="36081" y="13566"/>
                  </a:lnTo>
                  <a:lnTo>
                    <a:pt x="33465" y="13584"/>
                  </a:lnTo>
                  <a:lnTo>
                    <a:pt x="30795" y="13620"/>
                  </a:lnTo>
                  <a:lnTo>
                    <a:pt x="28053" y="13692"/>
                  </a:lnTo>
                  <a:lnTo>
                    <a:pt x="25221" y="13801"/>
                  </a:lnTo>
                  <a:lnTo>
                    <a:pt x="25221" y="13801"/>
                  </a:lnTo>
                  <a:lnTo>
                    <a:pt x="22388" y="13909"/>
                  </a:lnTo>
                  <a:lnTo>
                    <a:pt x="19700" y="13999"/>
                  </a:lnTo>
                  <a:lnTo>
                    <a:pt x="17157" y="14053"/>
                  </a:lnTo>
                  <a:lnTo>
                    <a:pt x="14758" y="14071"/>
                  </a:lnTo>
                  <a:lnTo>
                    <a:pt x="13621" y="14071"/>
                  </a:lnTo>
                  <a:lnTo>
                    <a:pt x="12521" y="14071"/>
                  </a:lnTo>
                  <a:lnTo>
                    <a:pt x="11456" y="14035"/>
                  </a:lnTo>
                  <a:lnTo>
                    <a:pt x="10446" y="14017"/>
                  </a:lnTo>
                  <a:lnTo>
                    <a:pt x="9472" y="13963"/>
                  </a:lnTo>
                  <a:lnTo>
                    <a:pt x="8534" y="13909"/>
                  </a:lnTo>
                  <a:lnTo>
                    <a:pt x="7650" y="13819"/>
                  </a:lnTo>
                  <a:lnTo>
                    <a:pt x="6802" y="13728"/>
                  </a:lnTo>
                  <a:lnTo>
                    <a:pt x="6008" y="13638"/>
                  </a:lnTo>
                  <a:lnTo>
                    <a:pt x="5251" y="13512"/>
                  </a:lnTo>
                  <a:lnTo>
                    <a:pt x="4547" y="13368"/>
                  </a:lnTo>
                  <a:lnTo>
                    <a:pt x="3880" y="13205"/>
                  </a:lnTo>
                  <a:lnTo>
                    <a:pt x="3266" y="13043"/>
                  </a:lnTo>
                  <a:lnTo>
                    <a:pt x="2707" y="12844"/>
                  </a:lnTo>
                  <a:lnTo>
                    <a:pt x="2202" y="12628"/>
                  </a:lnTo>
                  <a:lnTo>
                    <a:pt x="1733" y="12393"/>
                  </a:lnTo>
                  <a:lnTo>
                    <a:pt x="1534" y="12267"/>
                  </a:lnTo>
                  <a:lnTo>
                    <a:pt x="1336" y="12123"/>
                  </a:lnTo>
                  <a:lnTo>
                    <a:pt x="1156" y="11997"/>
                  </a:lnTo>
                  <a:lnTo>
                    <a:pt x="975" y="11852"/>
                  </a:lnTo>
                  <a:lnTo>
                    <a:pt x="813" y="11708"/>
                  </a:lnTo>
                  <a:lnTo>
                    <a:pt x="668" y="11546"/>
                  </a:lnTo>
                  <a:lnTo>
                    <a:pt x="542" y="11383"/>
                  </a:lnTo>
                  <a:lnTo>
                    <a:pt x="434" y="11221"/>
                  </a:lnTo>
                  <a:lnTo>
                    <a:pt x="326" y="11041"/>
                  </a:lnTo>
                  <a:lnTo>
                    <a:pt x="236" y="10860"/>
                  </a:lnTo>
                  <a:lnTo>
                    <a:pt x="163" y="10680"/>
                  </a:lnTo>
                  <a:lnTo>
                    <a:pt x="91" y="10481"/>
                  </a:lnTo>
                  <a:lnTo>
                    <a:pt x="55" y="10283"/>
                  </a:lnTo>
                  <a:lnTo>
                    <a:pt x="19" y="10084"/>
                  </a:lnTo>
                  <a:lnTo>
                    <a:pt x="1" y="9868"/>
                  </a:lnTo>
                  <a:lnTo>
                    <a:pt x="1" y="9651"/>
                  </a:lnTo>
                  <a:lnTo>
                    <a:pt x="1" y="9651"/>
                  </a:lnTo>
                  <a:lnTo>
                    <a:pt x="1" y="9435"/>
                  </a:lnTo>
                  <a:lnTo>
                    <a:pt x="37" y="9237"/>
                  </a:lnTo>
                  <a:lnTo>
                    <a:pt x="91" y="9038"/>
                  </a:lnTo>
                  <a:lnTo>
                    <a:pt x="145" y="8840"/>
                  </a:lnTo>
                  <a:lnTo>
                    <a:pt x="236" y="8659"/>
                  </a:lnTo>
                  <a:lnTo>
                    <a:pt x="326" y="8479"/>
                  </a:lnTo>
                  <a:lnTo>
                    <a:pt x="434" y="8317"/>
                  </a:lnTo>
                  <a:lnTo>
                    <a:pt x="560" y="8172"/>
                  </a:lnTo>
                  <a:lnTo>
                    <a:pt x="705" y="8010"/>
                  </a:lnTo>
                  <a:lnTo>
                    <a:pt x="849" y="7866"/>
                  </a:lnTo>
                  <a:lnTo>
                    <a:pt x="1011" y="7739"/>
                  </a:lnTo>
                  <a:lnTo>
                    <a:pt x="1192" y="7613"/>
                  </a:lnTo>
                  <a:lnTo>
                    <a:pt x="1390" y="7487"/>
                  </a:lnTo>
                  <a:lnTo>
                    <a:pt x="1588" y="7378"/>
                  </a:lnTo>
                  <a:lnTo>
                    <a:pt x="2039" y="7162"/>
                  </a:lnTo>
                  <a:lnTo>
                    <a:pt x="2509" y="6964"/>
                  </a:lnTo>
                  <a:lnTo>
                    <a:pt x="3032" y="6801"/>
                  </a:lnTo>
                  <a:lnTo>
                    <a:pt x="3573" y="6657"/>
                  </a:lnTo>
                  <a:lnTo>
                    <a:pt x="4150" y="6513"/>
                  </a:lnTo>
                  <a:lnTo>
                    <a:pt x="4745" y="6404"/>
                  </a:lnTo>
                  <a:lnTo>
                    <a:pt x="5377" y="6296"/>
                  </a:lnTo>
                  <a:lnTo>
                    <a:pt x="6008" y="6206"/>
                  </a:lnTo>
                  <a:lnTo>
                    <a:pt x="6658" y="6116"/>
                  </a:lnTo>
                  <a:lnTo>
                    <a:pt x="7975" y="5971"/>
                  </a:lnTo>
                  <a:lnTo>
                    <a:pt x="9291" y="5827"/>
                  </a:lnTo>
                  <a:lnTo>
                    <a:pt x="10572" y="5701"/>
                  </a:lnTo>
                  <a:lnTo>
                    <a:pt x="11781" y="5538"/>
                  </a:lnTo>
                  <a:lnTo>
                    <a:pt x="12340" y="5448"/>
                  </a:lnTo>
                  <a:lnTo>
                    <a:pt x="12899" y="5358"/>
                  </a:lnTo>
                  <a:lnTo>
                    <a:pt x="13405" y="5250"/>
                  </a:lnTo>
                  <a:lnTo>
                    <a:pt x="13874" y="5123"/>
                  </a:lnTo>
                  <a:lnTo>
                    <a:pt x="14307" y="4979"/>
                  </a:lnTo>
                  <a:lnTo>
                    <a:pt x="14685" y="4817"/>
                  </a:lnTo>
                  <a:lnTo>
                    <a:pt x="15028" y="4654"/>
                  </a:lnTo>
                  <a:lnTo>
                    <a:pt x="15172" y="4546"/>
                  </a:lnTo>
                  <a:lnTo>
                    <a:pt x="15317" y="4456"/>
                  </a:lnTo>
                  <a:lnTo>
                    <a:pt x="15317" y="4456"/>
                  </a:lnTo>
                  <a:lnTo>
                    <a:pt x="15768" y="4059"/>
                  </a:lnTo>
                  <a:lnTo>
                    <a:pt x="16237" y="3662"/>
                  </a:lnTo>
                  <a:lnTo>
                    <a:pt x="17193" y="2778"/>
                  </a:lnTo>
                  <a:lnTo>
                    <a:pt x="18185" y="1822"/>
                  </a:lnTo>
                  <a:lnTo>
                    <a:pt x="19195" y="794"/>
                  </a:lnTo>
                  <a:lnTo>
                    <a:pt x="19195" y="794"/>
                  </a:lnTo>
                  <a:lnTo>
                    <a:pt x="20927" y="614"/>
                  </a:lnTo>
                  <a:lnTo>
                    <a:pt x="22875" y="433"/>
                  </a:lnTo>
                  <a:lnTo>
                    <a:pt x="25076" y="289"/>
                  </a:lnTo>
                  <a:lnTo>
                    <a:pt x="26267" y="217"/>
                  </a:lnTo>
                  <a:lnTo>
                    <a:pt x="27512" y="144"/>
                  </a:lnTo>
                  <a:lnTo>
                    <a:pt x="28829" y="90"/>
                  </a:lnTo>
                  <a:lnTo>
                    <a:pt x="30182" y="54"/>
                  </a:lnTo>
                  <a:lnTo>
                    <a:pt x="31607" y="18"/>
                  </a:lnTo>
                  <a:lnTo>
                    <a:pt x="33086" y="0"/>
                  </a:lnTo>
                  <a:lnTo>
                    <a:pt x="34601" y="0"/>
                  </a:lnTo>
                  <a:lnTo>
                    <a:pt x="36189" y="0"/>
                  </a:lnTo>
                  <a:lnTo>
                    <a:pt x="37830" y="36"/>
                  </a:lnTo>
                  <a:lnTo>
                    <a:pt x="39526" y="72"/>
                  </a:lnTo>
                  <a:lnTo>
                    <a:pt x="41276" y="126"/>
                  </a:lnTo>
                  <a:lnTo>
                    <a:pt x="43098" y="199"/>
                  </a:lnTo>
                  <a:lnTo>
                    <a:pt x="44956" y="307"/>
                  </a:lnTo>
                  <a:lnTo>
                    <a:pt x="46850" y="415"/>
                  </a:lnTo>
                  <a:lnTo>
                    <a:pt x="48817" y="559"/>
                  </a:lnTo>
                  <a:lnTo>
                    <a:pt x="50837" y="722"/>
                  </a:lnTo>
                  <a:lnTo>
                    <a:pt x="52912" y="902"/>
                  </a:lnTo>
                  <a:lnTo>
                    <a:pt x="55022" y="1119"/>
                  </a:lnTo>
                  <a:lnTo>
                    <a:pt x="57205" y="1371"/>
                  </a:lnTo>
                  <a:lnTo>
                    <a:pt x="59424" y="1624"/>
                  </a:lnTo>
                  <a:lnTo>
                    <a:pt x="61697" y="1930"/>
                  </a:lnTo>
                  <a:lnTo>
                    <a:pt x="64024" y="2255"/>
                  </a:lnTo>
                  <a:lnTo>
                    <a:pt x="66387" y="2616"/>
                  </a:lnTo>
                  <a:lnTo>
                    <a:pt x="68805" y="2995"/>
                  </a:lnTo>
                  <a:lnTo>
                    <a:pt x="71276" y="3428"/>
                  </a:lnTo>
                  <a:lnTo>
                    <a:pt x="73802" y="38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9"/>
            <p:cNvSpPr/>
            <p:nvPr/>
          </p:nvSpPr>
          <p:spPr>
            <a:xfrm>
              <a:off x="5227875" y="-1947600"/>
              <a:ext cx="293625" cy="289550"/>
            </a:xfrm>
            <a:custGeom>
              <a:rect b="b" l="l" r="r" t="t"/>
              <a:pathLst>
                <a:path extrusionOk="0" h="11582" w="11745">
                  <a:moveTo>
                    <a:pt x="11745" y="0"/>
                  </a:moveTo>
                  <a:lnTo>
                    <a:pt x="10735" y="36"/>
                  </a:lnTo>
                  <a:lnTo>
                    <a:pt x="9598" y="72"/>
                  </a:lnTo>
                  <a:lnTo>
                    <a:pt x="8462" y="127"/>
                  </a:lnTo>
                  <a:lnTo>
                    <a:pt x="7379" y="199"/>
                  </a:lnTo>
                  <a:lnTo>
                    <a:pt x="6297" y="271"/>
                  </a:lnTo>
                  <a:lnTo>
                    <a:pt x="5359" y="249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2112" y="11510"/>
                  </a:lnTo>
                  <a:lnTo>
                    <a:pt x="4385" y="11456"/>
                  </a:lnTo>
                  <a:lnTo>
                    <a:pt x="5323" y="9922"/>
                  </a:lnTo>
                  <a:lnTo>
                    <a:pt x="6261" y="8407"/>
                  </a:lnTo>
                  <a:lnTo>
                    <a:pt x="7199" y="6928"/>
                  </a:lnTo>
                  <a:lnTo>
                    <a:pt x="8137" y="5466"/>
                  </a:lnTo>
                  <a:lnTo>
                    <a:pt x="9977" y="2634"/>
                  </a:lnTo>
                  <a:lnTo>
                    <a:pt x="11745"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9"/>
            <p:cNvSpPr/>
            <p:nvPr/>
          </p:nvSpPr>
          <p:spPr>
            <a:xfrm>
              <a:off x="5227875" y="-1947600"/>
              <a:ext cx="293625" cy="289550"/>
            </a:xfrm>
            <a:custGeom>
              <a:rect b="b" l="l" r="r" t="t"/>
              <a:pathLst>
                <a:path extrusionOk="0" fill="none" h="11582" w="11745">
                  <a:moveTo>
                    <a:pt x="11745" y="0"/>
                  </a:moveTo>
                  <a:lnTo>
                    <a:pt x="11745" y="0"/>
                  </a:lnTo>
                  <a:lnTo>
                    <a:pt x="10735" y="36"/>
                  </a:lnTo>
                  <a:lnTo>
                    <a:pt x="10735" y="36"/>
                  </a:lnTo>
                  <a:lnTo>
                    <a:pt x="9598" y="72"/>
                  </a:lnTo>
                  <a:lnTo>
                    <a:pt x="8462" y="127"/>
                  </a:lnTo>
                  <a:lnTo>
                    <a:pt x="8462" y="127"/>
                  </a:lnTo>
                  <a:lnTo>
                    <a:pt x="7379" y="199"/>
                  </a:lnTo>
                  <a:lnTo>
                    <a:pt x="6297" y="271"/>
                  </a:lnTo>
                  <a:lnTo>
                    <a:pt x="6297" y="271"/>
                  </a:lnTo>
                  <a:lnTo>
                    <a:pt x="5359" y="2490"/>
                  </a:lnTo>
                  <a:lnTo>
                    <a:pt x="5359" y="2490"/>
                  </a:lnTo>
                  <a:lnTo>
                    <a:pt x="5287" y="2670"/>
                  </a:lnTo>
                  <a:lnTo>
                    <a:pt x="5287" y="2670"/>
                  </a:lnTo>
                  <a:lnTo>
                    <a:pt x="5287" y="2670"/>
                  </a:lnTo>
                  <a:lnTo>
                    <a:pt x="5016" y="3247"/>
                  </a:lnTo>
                  <a:lnTo>
                    <a:pt x="4745" y="3825"/>
                  </a:lnTo>
                  <a:lnTo>
                    <a:pt x="4168" y="4979"/>
                  </a:lnTo>
                  <a:lnTo>
                    <a:pt x="3555" y="6116"/>
                  </a:lnTo>
                  <a:lnTo>
                    <a:pt x="2905" y="7234"/>
                  </a:lnTo>
                  <a:lnTo>
                    <a:pt x="2220" y="8353"/>
                  </a:lnTo>
                  <a:lnTo>
                    <a:pt x="1516" y="9435"/>
                  </a:lnTo>
                  <a:lnTo>
                    <a:pt x="777" y="10518"/>
                  </a:lnTo>
                  <a:lnTo>
                    <a:pt x="1" y="11582"/>
                  </a:lnTo>
                  <a:lnTo>
                    <a:pt x="1" y="11582"/>
                  </a:lnTo>
                  <a:lnTo>
                    <a:pt x="2112" y="11510"/>
                  </a:lnTo>
                  <a:lnTo>
                    <a:pt x="4385" y="11456"/>
                  </a:lnTo>
                  <a:lnTo>
                    <a:pt x="4385" y="11456"/>
                  </a:lnTo>
                  <a:lnTo>
                    <a:pt x="5323" y="9922"/>
                  </a:lnTo>
                  <a:lnTo>
                    <a:pt x="6261" y="8407"/>
                  </a:lnTo>
                  <a:lnTo>
                    <a:pt x="7199" y="6928"/>
                  </a:lnTo>
                  <a:lnTo>
                    <a:pt x="8137" y="5466"/>
                  </a:lnTo>
                  <a:lnTo>
                    <a:pt x="9977" y="2634"/>
                  </a:lnTo>
                  <a:lnTo>
                    <a:pt x="11745"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9"/>
            <p:cNvSpPr/>
            <p:nvPr/>
          </p:nvSpPr>
          <p:spPr>
            <a:xfrm>
              <a:off x="4880625" y="-1661225"/>
              <a:ext cx="456875" cy="364425"/>
            </a:xfrm>
            <a:custGeom>
              <a:rect b="b" l="l" r="r" t="t"/>
              <a:pathLst>
                <a:path extrusionOk="0" h="14577" w="18275">
                  <a:moveTo>
                    <a:pt x="18275" y="1"/>
                  </a:moveTo>
                  <a:lnTo>
                    <a:pt x="16002" y="55"/>
                  </a:lnTo>
                  <a:lnTo>
                    <a:pt x="13891" y="127"/>
                  </a:lnTo>
                  <a:lnTo>
                    <a:pt x="13296" y="921"/>
                  </a:lnTo>
                  <a:lnTo>
                    <a:pt x="12682" y="1714"/>
                  </a:lnTo>
                  <a:lnTo>
                    <a:pt x="12051" y="2490"/>
                  </a:lnTo>
                  <a:lnTo>
                    <a:pt x="11419" y="3248"/>
                  </a:lnTo>
                  <a:lnTo>
                    <a:pt x="10788" y="4005"/>
                  </a:lnTo>
                  <a:lnTo>
                    <a:pt x="10139" y="4745"/>
                  </a:lnTo>
                  <a:lnTo>
                    <a:pt x="9489" y="5467"/>
                  </a:lnTo>
                  <a:lnTo>
                    <a:pt x="8840" y="6170"/>
                  </a:lnTo>
                  <a:lnTo>
                    <a:pt x="7667" y="7433"/>
                  </a:lnTo>
                  <a:lnTo>
                    <a:pt x="6495" y="8624"/>
                  </a:lnTo>
                  <a:lnTo>
                    <a:pt x="5322" y="9778"/>
                  </a:lnTo>
                  <a:lnTo>
                    <a:pt x="4185" y="10861"/>
                  </a:lnTo>
                  <a:lnTo>
                    <a:pt x="3067" y="11889"/>
                  </a:lnTo>
                  <a:lnTo>
                    <a:pt x="2003" y="12845"/>
                  </a:lnTo>
                  <a:lnTo>
                    <a:pt x="974" y="13747"/>
                  </a:lnTo>
                  <a:lnTo>
                    <a:pt x="0" y="14577"/>
                  </a:lnTo>
                  <a:lnTo>
                    <a:pt x="1065" y="14468"/>
                  </a:lnTo>
                  <a:lnTo>
                    <a:pt x="2201" y="14360"/>
                  </a:lnTo>
                  <a:lnTo>
                    <a:pt x="3428" y="14270"/>
                  </a:lnTo>
                  <a:lnTo>
                    <a:pt x="4727" y="14180"/>
                  </a:lnTo>
                  <a:lnTo>
                    <a:pt x="6116" y="14090"/>
                  </a:lnTo>
                  <a:lnTo>
                    <a:pt x="7577" y="14017"/>
                  </a:lnTo>
                  <a:lnTo>
                    <a:pt x="9128" y="13963"/>
                  </a:lnTo>
                  <a:lnTo>
                    <a:pt x="10752" y="13909"/>
                  </a:lnTo>
                  <a:lnTo>
                    <a:pt x="11528" y="12232"/>
                  </a:lnTo>
                  <a:lnTo>
                    <a:pt x="12376" y="10536"/>
                  </a:lnTo>
                  <a:lnTo>
                    <a:pt x="13259" y="8804"/>
                  </a:lnTo>
                  <a:lnTo>
                    <a:pt x="14198" y="7054"/>
                  </a:lnTo>
                  <a:lnTo>
                    <a:pt x="15172" y="5286"/>
                  </a:lnTo>
                  <a:lnTo>
                    <a:pt x="16182" y="3518"/>
                  </a:lnTo>
                  <a:lnTo>
                    <a:pt x="17228" y="1750"/>
                  </a:lnTo>
                  <a:lnTo>
                    <a:pt x="1827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9"/>
            <p:cNvSpPr/>
            <p:nvPr/>
          </p:nvSpPr>
          <p:spPr>
            <a:xfrm>
              <a:off x="4880625" y="-1661225"/>
              <a:ext cx="456875" cy="364425"/>
            </a:xfrm>
            <a:custGeom>
              <a:rect b="b" l="l" r="r" t="t"/>
              <a:pathLst>
                <a:path extrusionOk="0" fill="none" h="14577" w="18275">
                  <a:moveTo>
                    <a:pt x="18275" y="1"/>
                  </a:moveTo>
                  <a:lnTo>
                    <a:pt x="18275" y="1"/>
                  </a:lnTo>
                  <a:lnTo>
                    <a:pt x="16002" y="55"/>
                  </a:lnTo>
                  <a:lnTo>
                    <a:pt x="13891" y="127"/>
                  </a:lnTo>
                  <a:lnTo>
                    <a:pt x="13891" y="127"/>
                  </a:lnTo>
                  <a:lnTo>
                    <a:pt x="13296" y="921"/>
                  </a:lnTo>
                  <a:lnTo>
                    <a:pt x="12682" y="1714"/>
                  </a:lnTo>
                  <a:lnTo>
                    <a:pt x="12051" y="2490"/>
                  </a:lnTo>
                  <a:lnTo>
                    <a:pt x="11419" y="3248"/>
                  </a:lnTo>
                  <a:lnTo>
                    <a:pt x="10788" y="4005"/>
                  </a:lnTo>
                  <a:lnTo>
                    <a:pt x="10139" y="4745"/>
                  </a:lnTo>
                  <a:lnTo>
                    <a:pt x="9489" y="5467"/>
                  </a:lnTo>
                  <a:lnTo>
                    <a:pt x="8840" y="6170"/>
                  </a:lnTo>
                  <a:lnTo>
                    <a:pt x="8840" y="6170"/>
                  </a:lnTo>
                  <a:lnTo>
                    <a:pt x="7667" y="7433"/>
                  </a:lnTo>
                  <a:lnTo>
                    <a:pt x="6495" y="8624"/>
                  </a:lnTo>
                  <a:lnTo>
                    <a:pt x="5322" y="9778"/>
                  </a:lnTo>
                  <a:lnTo>
                    <a:pt x="4185" y="10861"/>
                  </a:lnTo>
                  <a:lnTo>
                    <a:pt x="3067" y="11889"/>
                  </a:lnTo>
                  <a:lnTo>
                    <a:pt x="2003" y="12845"/>
                  </a:lnTo>
                  <a:lnTo>
                    <a:pt x="974" y="13747"/>
                  </a:lnTo>
                  <a:lnTo>
                    <a:pt x="0" y="14577"/>
                  </a:lnTo>
                  <a:lnTo>
                    <a:pt x="0" y="14577"/>
                  </a:lnTo>
                  <a:lnTo>
                    <a:pt x="1065" y="14468"/>
                  </a:lnTo>
                  <a:lnTo>
                    <a:pt x="2201" y="14360"/>
                  </a:lnTo>
                  <a:lnTo>
                    <a:pt x="3428" y="14270"/>
                  </a:lnTo>
                  <a:lnTo>
                    <a:pt x="4727" y="14180"/>
                  </a:lnTo>
                  <a:lnTo>
                    <a:pt x="6116" y="14090"/>
                  </a:lnTo>
                  <a:lnTo>
                    <a:pt x="7577" y="14017"/>
                  </a:lnTo>
                  <a:lnTo>
                    <a:pt x="9128" y="13963"/>
                  </a:lnTo>
                  <a:lnTo>
                    <a:pt x="10752" y="13909"/>
                  </a:lnTo>
                  <a:lnTo>
                    <a:pt x="10752" y="13909"/>
                  </a:lnTo>
                  <a:lnTo>
                    <a:pt x="11528" y="12232"/>
                  </a:lnTo>
                  <a:lnTo>
                    <a:pt x="12376" y="10536"/>
                  </a:lnTo>
                  <a:lnTo>
                    <a:pt x="13259" y="8804"/>
                  </a:lnTo>
                  <a:lnTo>
                    <a:pt x="14198" y="7054"/>
                  </a:lnTo>
                  <a:lnTo>
                    <a:pt x="15172" y="5286"/>
                  </a:lnTo>
                  <a:lnTo>
                    <a:pt x="16182" y="3518"/>
                  </a:lnTo>
                  <a:lnTo>
                    <a:pt x="17228" y="1750"/>
                  </a:lnTo>
                  <a:lnTo>
                    <a:pt x="1827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9"/>
            <p:cNvSpPr/>
            <p:nvPr/>
          </p:nvSpPr>
          <p:spPr>
            <a:xfrm>
              <a:off x="4378650" y="-1203475"/>
              <a:ext cx="695025" cy="234100"/>
            </a:xfrm>
            <a:custGeom>
              <a:rect b="b" l="l" r="r" t="t"/>
              <a:pathLst>
                <a:path extrusionOk="0" h="9364" w="27801">
                  <a:moveTo>
                    <a:pt x="27800" y="9273"/>
                  </a:moveTo>
                  <a:lnTo>
                    <a:pt x="27800" y="9273"/>
                  </a:lnTo>
                  <a:lnTo>
                    <a:pt x="25221" y="9364"/>
                  </a:lnTo>
                  <a:lnTo>
                    <a:pt x="25221" y="9364"/>
                  </a:lnTo>
                  <a:lnTo>
                    <a:pt x="27800" y="9273"/>
                  </a:lnTo>
                  <a:lnTo>
                    <a:pt x="27800" y="9273"/>
                  </a:lnTo>
                  <a:lnTo>
                    <a:pt x="27800" y="9273"/>
                  </a:lnTo>
                  <a:close/>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9"/>
            <p:cNvSpPr/>
            <p:nvPr/>
          </p:nvSpPr>
          <p:spPr>
            <a:xfrm>
              <a:off x="5009150" y="-971650"/>
              <a:ext cx="64525" cy="2275"/>
            </a:xfrm>
            <a:custGeom>
              <a:rect b="b" l="l" r="r" t="t"/>
              <a:pathLst>
                <a:path extrusionOk="0" fill="none" h="91" w="2581">
                  <a:moveTo>
                    <a:pt x="2580" y="0"/>
                  </a:moveTo>
                  <a:lnTo>
                    <a:pt x="2580" y="0"/>
                  </a:lnTo>
                  <a:lnTo>
                    <a:pt x="1" y="91"/>
                  </a:lnTo>
                  <a:lnTo>
                    <a:pt x="1" y="91"/>
                  </a:lnTo>
                  <a:lnTo>
                    <a:pt x="2580" y="0"/>
                  </a:lnTo>
                  <a:lnTo>
                    <a:pt x="2580" y="0"/>
                  </a:lnTo>
                  <a:lnTo>
                    <a:pt x="258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9"/>
            <p:cNvSpPr/>
            <p:nvPr/>
          </p:nvSpPr>
          <p:spPr>
            <a:xfrm>
              <a:off x="4378650" y="-1203475"/>
              <a:ext cx="382925" cy="131275"/>
            </a:xfrm>
            <a:custGeom>
              <a:rect b="b" l="l" r="r" t="t"/>
              <a:pathLst>
                <a:path extrusionOk="0" fill="none" h="5251" w="15317">
                  <a:moveTo>
                    <a:pt x="15317" y="1"/>
                  </a:moveTo>
                  <a:lnTo>
                    <a:pt x="15317" y="1"/>
                  </a:lnTo>
                  <a:lnTo>
                    <a:pt x="15317" y="1"/>
                  </a:lnTo>
                  <a:lnTo>
                    <a:pt x="15317" y="1"/>
                  </a:lnTo>
                  <a:lnTo>
                    <a:pt x="15317" y="19"/>
                  </a:lnTo>
                  <a:lnTo>
                    <a:pt x="15317" y="19"/>
                  </a:lnTo>
                  <a:lnTo>
                    <a:pt x="15172" y="109"/>
                  </a:lnTo>
                  <a:lnTo>
                    <a:pt x="15028" y="217"/>
                  </a:lnTo>
                  <a:lnTo>
                    <a:pt x="14685" y="380"/>
                  </a:lnTo>
                  <a:lnTo>
                    <a:pt x="14307" y="542"/>
                  </a:lnTo>
                  <a:lnTo>
                    <a:pt x="13874" y="686"/>
                  </a:lnTo>
                  <a:lnTo>
                    <a:pt x="13405" y="813"/>
                  </a:lnTo>
                  <a:lnTo>
                    <a:pt x="12899" y="921"/>
                  </a:lnTo>
                  <a:lnTo>
                    <a:pt x="12340" y="1011"/>
                  </a:lnTo>
                  <a:lnTo>
                    <a:pt x="11781" y="1101"/>
                  </a:lnTo>
                  <a:lnTo>
                    <a:pt x="10572" y="1264"/>
                  </a:lnTo>
                  <a:lnTo>
                    <a:pt x="9291" y="1390"/>
                  </a:lnTo>
                  <a:lnTo>
                    <a:pt x="7975" y="1534"/>
                  </a:lnTo>
                  <a:lnTo>
                    <a:pt x="6658" y="1679"/>
                  </a:lnTo>
                  <a:lnTo>
                    <a:pt x="6008" y="1769"/>
                  </a:lnTo>
                  <a:lnTo>
                    <a:pt x="5377" y="1859"/>
                  </a:lnTo>
                  <a:lnTo>
                    <a:pt x="4745" y="1967"/>
                  </a:lnTo>
                  <a:lnTo>
                    <a:pt x="4150" y="2076"/>
                  </a:lnTo>
                  <a:lnTo>
                    <a:pt x="3573" y="2220"/>
                  </a:lnTo>
                  <a:lnTo>
                    <a:pt x="3032" y="2364"/>
                  </a:lnTo>
                  <a:lnTo>
                    <a:pt x="2509" y="2527"/>
                  </a:lnTo>
                  <a:lnTo>
                    <a:pt x="2039" y="2725"/>
                  </a:lnTo>
                  <a:lnTo>
                    <a:pt x="1588" y="2941"/>
                  </a:lnTo>
                  <a:lnTo>
                    <a:pt x="1390" y="3050"/>
                  </a:lnTo>
                  <a:lnTo>
                    <a:pt x="1192" y="3176"/>
                  </a:lnTo>
                  <a:lnTo>
                    <a:pt x="1011" y="3302"/>
                  </a:lnTo>
                  <a:lnTo>
                    <a:pt x="849" y="3429"/>
                  </a:lnTo>
                  <a:lnTo>
                    <a:pt x="705" y="3573"/>
                  </a:lnTo>
                  <a:lnTo>
                    <a:pt x="560" y="3735"/>
                  </a:lnTo>
                  <a:lnTo>
                    <a:pt x="434" y="3880"/>
                  </a:lnTo>
                  <a:lnTo>
                    <a:pt x="326" y="4042"/>
                  </a:lnTo>
                  <a:lnTo>
                    <a:pt x="236" y="4222"/>
                  </a:lnTo>
                  <a:lnTo>
                    <a:pt x="145" y="4403"/>
                  </a:lnTo>
                  <a:lnTo>
                    <a:pt x="91" y="4601"/>
                  </a:lnTo>
                  <a:lnTo>
                    <a:pt x="37" y="4800"/>
                  </a:lnTo>
                  <a:lnTo>
                    <a:pt x="1" y="4998"/>
                  </a:lnTo>
                  <a:lnTo>
                    <a:pt x="1" y="5214"/>
                  </a:lnTo>
                  <a:lnTo>
                    <a:pt x="1" y="5214"/>
                  </a:lnTo>
                  <a:lnTo>
                    <a:pt x="1" y="5251"/>
                  </a:lnTo>
                  <a:lnTo>
                    <a:pt x="1" y="5251"/>
                  </a:lnTo>
                  <a:lnTo>
                    <a:pt x="1" y="5251"/>
                  </a:lnTo>
                  <a:lnTo>
                    <a:pt x="1" y="5214"/>
                  </a:lnTo>
                  <a:lnTo>
                    <a:pt x="1" y="5214"/>
                  </a:lnTo>
                  <a:lnTo>
                    <a:pt x="1" y="4998"/>
                  </a:lnTo>
                  <a:lnTo>
                    <a:pt x="37" y="4800"/>
                  </a:lnTo>
                  <a:lnTo>
                    <a:pt x="91" y="4601"/>
                  </a:lnTo>
                  <a:lnTo>
                    <a:pt x="145" y="4403"/>
                  </a:lnTo>
                  <a:lnTo>
                    <a:pt x="236" y="4222"/>
                  </a:lnTo>
                  <a:lnTo>
                    <a:pt x="326" y="4042"/>
                  </a:lnTo>
                  <a:lnTo>
                    <a:pt x="434" y="3880"/>
                  </a:lnTo>
                  <a:lnTo>
                    <a:pt x="560" y="3735"/>
                  </a:lnTo>
                  <a:lnTo>
                    <a:pt x="705" y="3573"/>
                  </a:lnTo>
                  <a:lnTo>
                    <a:pt x="849" y="3429"/>
                  </a:lnTo>
                  <a:lnTo>
                    <a:pt x="1011" y="3302"/>
                  </a:lnTo>
                  <a:lnTo>
                    <a:pt x="1192" y="3176"/>
                  </a:lnTo>
                  <a:lnTo>
                    <a:pt x="1390" y="3050"/>
                  </a:lnTo>
                  <a:lnTo>
                    <a:pt x="1588" y="2941"/>
                  </a:lnTo>
                  <a:lnTo>
                    <a:pt x="2039" y="2725"/>
                  </a:lnTo>
                  <a:lnTo>
                    <a:pt x="2509" y="2527"/>
                  </a:lnTo>
                  <a:lnTo>
                    <a:pt x="3032" y="2364"/>
                  </a:lnTo>
                  <a:lnTo>
                    <a:pt x="3573" y="2220"/>
                  </a:lnTo>
                  <a:lnTo>
                    <a:pt x="4150" y="2076"/>
                  </a:lnTo>
                  <a:lnTo>
                    <a:pt x="4745" y="1967"/>
                  </a:lnTo>
                  <a:lnTo>
                    <a:pt x="5377" y="1859"/>
                  </a:lnTo>
                  <a:lnTo>
                    <a:pt x="6008" y="1769"/>
                  </a:lnTo>
                  <a:lnTo>
                    <a:pt x="6658" y="1679"/>
                  </a:lnTo>
                  <a:lnTo>
                    <a:pt x="7975" y="1534"/>
                  </a:lnTo>
                  <a:lnTo>
                    <a:pt x="9291" y="1390"/>
                  </a:lnTo>
                  <a:lnTo>
                    <a:pt x="10572" y="1264"/>
                  </a:lnTo>
                  <a:lnTo>
                    <a:pt x="11781" y="1101"/>
                  </a:lnTo>
                  <a:lnTo>
                    <a:pt x="12340" y="1011"/>
                  </a:lnTo>
                  <a:lnTo>
                    <a:pt x="12899" y="921"/>
                  </a:lnTo>
                  <a:lnTo>
                    <a:pt x="13405" y="813"/>
                  </a:lnTo>
                  <a:lnTo>
                    <a:pt x="13874" y="686"/>
                  </a:lnTo>
                  <a:lnTo>
                    <a:pt x="14307" y="542"/>
                  </a:lnTo>
                  <a:lnTo>
                    <a:pt x="14685" y="380"/>
                  </a:lnTo>
                  <a:lnTo>
                    <a:pt x="15028" y="217"/>
                  </a:lnTo>
                  <a:lnTo>
                    <a:pt x="15172" y="109"/>
                  </a:lnTo>
                  <a:lnTo>
                    <a:pt x="15317" y="19"/>
                  </a:lnTo>
                  <a:lnTo>
                    <a:pt x="15317" y="19"/>
                  </a:lnTo>
                  <a:lnTo>
                    <a:pt x="1531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9"/>
            <p:cNvSpPr/>
            <p:nvPr/>
          </p:nvSpPr>
          <p:spPr>
            <a:xfrm>
              <a:off x="4378650" y="-1313500"/>
              <a:ext cx="770775" cy="351350"/>
            </a:xfrm>
            <a:custGeom>
              <a:rect b="b" l="l" r="r" t="t"/>
              <a:pathLst>
                <a:path extrusionOk="0" h="14054" w="30831">
                  <a:moveTo>
                    <a:pt x="30831" y="0"/>
                  </a:moveTo>
                  <a:lnTo>
                    <a:pt x="29207" y="54"/>
                  </a:lnTo>
                  <a:lnTo>
                    <a:pt x="27656" y="108"/>
                  </a:lnTo>
                  <a:lnTo>
                    <a:pt x="26195" y="181"/>
                  </a:lnTo>
                  <a:lnTo>
                    <a:pt x="24806" y="271"/>
                  </a:lnTo>
                  <a:lnTo>
                    <a:pt x="23507" y="361"/>
                  </a:lnTo>
                  <a:lnTo>
                    <a:pt x="22280" y="451"/>
                  </a:lnTo>
                  <a:lnTo>
                    <a:pt x="21144" y="559"/>
                  </a:lnTo>
                  <a:lnTo>
                    <a:pt x="20079" y="668"/>
                  </a:lnTo>
                  <a:lnTo>
                    <a:pt x="19087" y="1480"/>
                  </a:lnTo>
                  <a:lnTo>
                    <a:pt x="18203" y="2201"/>
                  </a:lnTo>
                  <a:lnTo>
                    <a:pt x="17391" y="2832"/>
                  </a:lnTo>
                  <a:lnTo>
                    <a:pt x="16706" y="3374"/>
                  </a:lnTo>
                  <a:lnTo>
                    <a:pt x="15714" y="4113"/>
                  </a:lnTo>
                  <a:lnTo>
                    <a:pt x="15317" y="4402"/>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6778" y="14017"/>
                  </a:lnTo>
                  <a:lnTo>
                    <a:pt x="19394" y="13963"/>
                  </a:lnTo>
                  <a:lnTo>
                    <a:pt x="20566" y="13927"/>
                  </a:lnTo>
                  <a:lnTo>
                    <a:pt x="20584" y="13927"/>
                  </a:lnTo>
                  <a:lnTo>
                    <a:pt x="22028" y="13891"/>
                  </a:lnTo>
                  <a:lnTo>
                    <a:pt x="22280" y="13873"/>
                  </a:lnTo>
                  <a:lnTo>
                    <a:pt x="22677" y="13855"/>
                  </a:lnTo>
                  <a:lnTo>
                    <a:pt x="24806" y="13783"/>
                  </a:lnTo>
                  <a:lnTo>
                    <a:pt x="25221" y="13765"/>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9"/>
            <p:cNvSpPr/>
            <p:nvPr/>
          </p:nvSpPr>
          <p:spPr>
            <a:xfrm>
              <a:off x="4378650" y="-1313500"/>
              <a:ext cx="770775" cy="351350"/>
            </a:xfrm>
            <a:custGeom>
              <a:rect b="b" l="l" r="r" t="t"/>
              <a:pathLst>
                <a:path extrusionOk="0" fill="none" h="14054" w="30831">
                  <a:moveTo>
                    <a:pt x="30831" y="0"/>
                  </a:moveTo>
                  <a:lnTo>
                    <a:pt x="30831" y="0"/>
                  </a:lnTo>
                  <a:lnTo>
                    <a:pt x="29207" y="54"/>
                  </a:lnTo>
                  <a:lnTo>
                    <a:pt x="27656" y="108"/>
                  </a:lnTo>
                  <a:lnTo>
                    <a:pt x="26195" y="181"/>
                  </a:lnTo>
                  <a:lnTo>
                    <a:pt x="24806" y="271"/>
                  </a:lnTo>
                  <a:lnTo>
                    <a:pt x="23507" y="361"/>
                  </a:lnTo>
                  <a:lnTo>
                    <a:pt x="22280" y="451"/>
                  </a:lnTo>
                  <a:lnTo>
                    <a:pt x="21144" y="559"/>
                  </a:lnTo>
                  <a:lnTo>
                    <a:pt x="20079" y="668"/>
                  </a:lnTo>
                  <a:lnTo>
                    <a:pt x="20079" y="668"/>
                  </a:lnTo>
                  <a:lnTo>
                    <a:pt x="19087" y="1480"/>
                  </a:lnTo>
                  <a:lnTo>
                    <a:pt x="18203" y="2201"/>
                  </a:lnTo>
                  <a:lnTo>
                    <a:pt x="17391" y="2832"/>
                  </a:lnTo>
                  <a:lnTo>
                    <a:pt x="16706" y="3374"/>
                  </a:lnTo>
                  <a:lnTo>
                    <a:pt x="15714" y="4113"/>
                  </a:lnTo>
                  <a:lnTo>
                    <a:pt x="15317" y="4402"/>
                  </a:lnTo>
                  <a:lnTo>
                    <a:pt x="15317" y="4402"/>
                  </a:lnTo>
                  <a:lnTo>
                    <a:pt x="15317" y="4420"/>
                  </a:lnTo>
                  <a:lnTo>
                    <a:pt x="15317" y="4420"/>
                  </a:lnTo>
                  <a:lnTo>
                    <a:pt x="15172" y="4510"/>
                  </a:lnTo>
                  <a:lnTo>
                    <a:pt x="15028" y="4618"/>
                  </a:lnTo>
                  <a:lnTo>
                    <a:pt x="14685" y="4781"/>
                  </a:lnTo>
                  <a:lnTo>
                    <a:pt x="14307" y="4943"/>
                  </a:lnTo>
                  <a:lnTo>
                    <a:pt x="13874" y="5087"/>
                  </a:lnTo>
                  <a:lnTo>
                    <a:pt x="13405" y="5214"/>
                  </a:lnTo>
                  <a:lnTo>
                    <a:pt x="12899" y="5322"/>
                  </a:lnTo>
                  <a:lnTo>
                    <a:pt x="12340" y="5412"/>
                  </a:lnTo>
                  <a:lnTo>
                    <a:pt x="11781" y="5502"/>
                  </a:lnTo>
                  <a:lnTo>
                    <a:pt x="10572" y="5665"/>
                  </a:lnTo>
                  <a:lnTo>
                    <a:pt x="9291" y="5791"/>
                  </a:lnTo>
                  <a:lnTo>
                    <a:pt x="7975" y="5935"/>
                  </a:lnTo>
                  <a:lnTo>
                    <a:pt x="6658" y="6080"/>
                  </a:lnTo>
                  <a:lnTo>
                    <a:pt x="6008" y="6170"/>
                  </a:lnTo>
                  <a:lnTo>
                    <a:pt x="5377" y="6260"/>
                  </a:lnTo>
                  <a:lnTo>
                    <a:pt x="4745" y="6368"/>
                  </a:lnTo>
                  <a:lnTo>
                    <a:pt x="4150" y="6477"/>
                  </a:lnTo>
                  <a:lnTo>
                    <a:pt x="3573" y="6621"/>
                  </a:lnTo>
                  <a:lnTo>
                    <a:pt x="3032" y="6765"/>
                  </a:lnTo>
                  <a:lnTo>
                    <a:pt x="2509" y="6928"/>
                  </a:lnTo>
                  <a:lnTo>
                    <a:pt x="2039" y="7126"/>
                  </a:lnTo>
                  <a:lnTo>
                    <a:pt x="1588" y="7342"/>
                  </a:lnTo>
                  <a:lnTo>
                    <a:pt x="1390" y="7451"/>
                  </a:lnTo>
                  <a:lnTo>
                    <a:pt x="1192" y="7577"/>
                  </a:lnTo>
                  <a:lnTo>
                    <a:pt x="1011" y="7703"/>
                  </a:lnTo>
                  <a:lnTo>
                    <a:pt x="849" y="7830"/>
                  </a:lnTo>
                  <a:lnTo>
                    <a:pt x="705" y="7974"/>
                  </a:lnTo>
                  <a:lnTo>
                    <a:pt x="560" y="8136"/>
                  </a:lnTo>
                  <a:lnTo>
                    <a:pt x="434" y="8281"/>
                  </a:lnTo>
                  <a:lnTo>
                    <a:pt x="326" y="8443"/>
                  </a:lnTo>
                  <a:lnTo>
                    <a:pt x="236" y="8623"/>
                  </a:lnTo>
                  <a:lnTo>
                    <a:pt x="145" y="8804"/>
                  </a:lnTo>
                  <a:lnTo>
                    <a:pt x="91" y="9002"/>
                  </a:lnTo>
                  <a:lnTo>
                    <a:pt x="37" y="9201"/>
                  </a:lnTo>
                  <a:lnTo>
                    <a:pt x="1" y="9399"/>
                  </a:lnTo>
                  <a:lnTo>
                    <a:pt x="1" y="9615"/>
                  </a:lnTo>
                  <a:lnTo>
                    <a:pt x="1" y="9615"/>
                  </a:lnTo>
                  <a:lnTo>
                    <a:pt x="1" y="9652"/>
                  </a:lnTo>
                  <a:lnTo>
                    <a:pt x="1" y="9652"/>
                  </a:lnTo>
                  <a:lnTo>
                    <a:pt x="19" y="9976"/>
                  </a:lnTo>
                  <a:lnTo>
                    <a:pt x="55" y="10283"/>
                  </a:lnTo>
                  <a:lnTo>
                    <a:pt x="127" y="10572"/>
                  </a:lnTo>
                  <a:lnTo>
                    <a:pt x="236" y="10842"/>
                  </a:lnTo>
                  <a:lnTo>
                    <a:pt x="380" y="11095"/>
                  </a:lnTo>
                  <a:lnTo>
                    <a:pt x="542" y="11347"/>
                  </a:lnTo>
                  <a:lnTo>
                    <a:pt x="741" y="11582"/>
                  </a:lnTo>
                  <a:lnTo>
                    <a:pt x="975" y="11798"/>
                  </a:lnTo>
                  <a:lnTo>
                    <a:pt x="1228" y="12015"/>
                  </a:lnTo>
                  <a:lnTo>
                    <a:pt x="1516" y="12213"/>
                  </a:lnTo>
                  <a:lnTo>
                    <a:pt x="1823" y="12394"/>
                  </a:lnTo>
                  <a:lnTo>
                    <a:pt x="2166" y="12574"/>
                  </a:lnTo>
                  <a:lnTo>
                    <a:pt x="2527" y="12736"/>
                  </a:lnTo>
                  <a:lnTo>
                    <a:pt x="2923" y="12881"/>
                  </a:lnTo>
                  <a:lnTo>
                    <a:pt x="3338" y="13025"/>
                  </a:lnTo>
                  <a:lnTo>
                    <a:pt x="3789" y="13151"/>
                  </a:lnTo>
                  <a:lnTo>
                    <a:pt x="4258" y="13278"/>
                  </a:lnTo>
                  <a:lnTo>
                    <a:pt x="4763" y="13386"/>
                  </a:lnTo>
                  <a:lnTo>
                    <a:pt x="5287" y="13476"/>
                  </a:lnTo>
                  <a:lnTo>
                    <a:pt x="5846" y="13566"/>
                  </a:lnTo>
                  <a:lnTo>
                    <a:pt x="6423" y="13656"/>
                  </a:lnTo>
                  <a:lnTo>
                    <a:pt x="7018" y="13729"/>
                  </a:lnTo>
                  <a:lnTo>
                    <a:pt x="8299" y="13855"/>
                  </a:lnTo>
                  <a:lnTo>
                    <a:pt x="9670" y="13945"/>
                  </a:lnTo>
                  <a:lnTo>
                    <a:pt x="11132" y="13999"/>
                  </a:lnTo>
                  <a:lnTo>
                    <a:pt x="12683" y="14035"/>
                  </a:lnTo>
                  <a:lnTo>
                    <a:pt x="14325" y="14053"/>
                  </a:lnTo>
                  <a:lnTo>
                    <a:pt x="14325" y="14053"/>
                  </a:lnTo>
                  <a:lnTo>
                    <a:pt x="16778" y="14017"/>
                  </a:lnTo>
                  <a:lnTo>
                    <a:pt x="19394" y="13963"/>
                  </a:lnTo>
                  <a:lnTo>
                    <a:pt x="19394" y="13963"/>
                  </a:lnTo>
                  <a:lnTo>
                    <a:pt x="20566" y="13927"/>
                  </a:lnTo>
                  <a:lnTo>
                    <a:pt x="20566" y="13927"/>
                  </a:lnTo>
                  <a:lnTo>
                    <a:pt x="20584" y="13927"/>
                  </a:lnTo>
                  <a:lnTo>
                    <a:pt x="20584" y="13927"/>
                  </a:lnTo>
                  <a:lnTo>
                    <a:pt x="20584" y="13927"/>
                  </a:lnTo>
                  <a:lnTo>
                    <a:pt x="20584" y="13927"/>
                  </a:lnTo>
                  <a:lnTo>
                    <a:pt x="22028" y="13891"/>
                  </a:lnTo>
                  <a:lnTo>
                    <a:pt x="22028" y="13891"/>
                  </a:lnTo>
                  <a:lnTo>
                    <a:pt x="22280" y="13873"/>
                  </a:lnTo>
                  <a:lnTo>
                    <a:pt x="22280" y="13873"/>
                  </a:lnTo>
                  <a:lnTo>
                    <a:pt x="22677" y="13855"/>
                  </a:lnTo>
                  <a:lnTo>
                    <a:pt x="22677" y="13855"/>
                  </a:lnTo>
                  <a:lnTo>
                    <a:pt x="24806" y="13783"/>
                  </a:lnTo>
                  <a:lnTo>
                    <a:pt x="24806" y="13783"/>
                  </a:lnTo>
                  <a:lnTo>
                    <a:pt x="25221" y="13765"/>
                  </a:lnTo>
                  <a:lnTo>
                    <a:pt x="25221" y="13765"/>
                  </a:lnTo>
                  <a:lnTo>
                    <a:pt x="25221" y="13765"/>
                  </a:lnTo>
                  <a:lnTo>
                    <a:pt x="27800" y="13674"/>
                  </a:lnTo>
                  <a:lnTo>
                    <a:pt x="27800" y="13674"/>
                  </a:lnTo>
                  <a:lnTo>
                    <a:pt x="27710" y="13404"/>
                  </a:lnTo>
                  <a:lnTo>
                    <a:pt x="27620" y="13115"/>
                  </a:lnTo>
                  <a:lnTo>
                    <a:pt x="27566" y="12808"/>
                  </a:lnTo>
                  <a:lnTo>
                    <a:pt x="27512" y="12502"/>
                  </a:lnTo>
                  <a:lnTo>
                    <a:pt x="27476" y="12177"/>
                  </a:lnTo>
                  <a:lnTo>
                    <a:pt x="27458" y="11834"/>
                  </a:lnTo>
                  <a:lnTo>
                    <a:pt x="27458" y="11492"/>
                  </a:lnTo>
                  <a:lnTo>
                    <a:pt x="27458" y="11131"/>
                  </a:lnTo>
                  <a:lnTo>
                    <a:pt x="27476" y="10770"/>
                  </a:lnTo>
                  <a:lnTo>
                    <a:pt x="27512" y="10391"/>
                  </a:lnTo>
                  <a:lnTo>
                    <a:pt x="27602" y="9615"/>
                  </a:lnTo>
                  <a:lnTo>
                    <a:pt x="27746" y="8786"/>
                  </a:lnTo>
                  <a:lnTo>
                    <a:pt x="27927" y="7920"/>
                  </a:lnTo>
                  <a:lnTo>
                    <a:pt x="28161" y="7036"/>
                  </a:lnTo>
                  <a:lnTo>
                    <a:pt x="28432" y="6116"/>
                  </a:lnTo>
                  <a:lnTo>
                    <a:pt x="28738" y="5160"/>
                  </a:lnTo>
                  <a:lnTo>
                    <a:pt x="29099" y="4167"/>
                  </a:lnTo>
                  <a:lnTo>
                    <a:pt x="29478" y="3157"/>
                  </a:lnTo>
                  <a:lnTo>
                    <a:pt x="29893" y="2129"/>
                  </a:lnTo>
                  <a:lnTo>
                    <a:pt x="30344" y="1083"/>
                  </a:lnTo>
                  <a:lnTo>
                    <a:pt x="3083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9"/>
            <p:cNvSpPr/>
            <p:nvPr/>
          </p:nvSpPr>
          <p:spPr>
            <a:xfrm>
              <a:off x="3129400" y="-2352600"/>
              <a:ext cx="2325800" cy="1149150"/>
            </a:xfrm>
            <a:custGeom>
              <a:rect b="b" l="l" r="r" t="t"/>
              <a:pathLst>
                <a:path extrusionOk="0" h="45966" w="93032">
                  <a:moveTo>
                    <a:pt x="32761" y="1"/>
                  </a:moveTo>
                  <a:lnTo>
                    <a:pt x="32472" y="921"/>
                  </a:lnTo>
                  <a:lnTo>
                    <a:pt x="31679" y="3392"/>
                  </a:lnTo>
                  <a:lnTo>
                    <a:pt x="31101" y="5106"/>
                  </a:lnTo>
                  <a:lnTo>
                    <a:pt x="30434" y="7054"/>
                  </a:lnTo>
                  <a:lnTo>
                    <a:pt x="29676" y="9201"/>
                  </a:lnTo>
                  <a:lnTo>
                    <a:pt x="28828" y="11492"/>
                  </a:lnTo>
                  <a:lnTo>
                    <a:pt x="28161" y="13242"/>
                  </a:lnTo>
                  <a:lnTo>
                    <a:pt x="27475" y="15028"/>
                  </a:lnTo>
                  <a:lnTo>
                    <a:pt x="26736" y="16832"/>
                  </a:lnTo>
                  <a:lnTo>
                    <a:pt x="25978" y="18618"/>
                  </a:lnTo>
                  <a:lnTo>
                    <a:pt x="25202" y="20386"/>
                  </a:lnTo>
                  <a:lnTo>
                    <a:pt x="24409" y="22117"/>
                  </a:lnTo>
                  <a:lnTo>
                    <a:pt x="24012" y="22965"/>
                  </a:lnTo>
                  <a:lnTo>
                    <a:pt x="23597" y="23777"/>
                  </a:lnTo>
                  <a:lnTo>
                    <a:pt x="23200" y="24589"/>
                  </a:lnTo>
                  <a:lnTo>
                    <a:pt x="22785" y="25365"/>
                  </a:lnTo>
                  <a:lnTo>
                    <a:pt x="22118" y="26555"/>
                  </a:lnTo>
                  <a:lnTo>
                    <a:pt x="21450" y="27674"/>
                  </a:lnTo>
                  <a:lnTo>
                    <a:pt x="21125" y="28197"/>
                  </a:lnTo>
                  <a:lnTo>
                    <a:pt x="20801" y="28702"/>
                  </a:lnTo>
                  <a:lnTo>
                    <a:pt x="20458" y="29189"/>
                  </a:lnTo>
                  <a:lnTo>
                    <a:pt x="20133" y="29640"/>
                  </a:lnTo>
                  <a:lnTo>
                    <a:pt x="19809" y="30073"/>
                  </a:lnTo>
                  <a:lnTo>
                    <a:pt x="19484" y="30470"/>
                  </a:lnTo>
                  <a:lnTo>
                    <a:pt x="19141" y="30849"/>
                  </a:lnTo>
                  <a:lnTo>
                    <a:pt x="18816" y="31191"/>
                  </a:lnTo>
                  <a:lnTo>
                    <a:pt x="18510" y="31498"/>
                  </a:lnTo>
                  <a:lnTo>
                    <a:pt x="18185" y="31787"/>
                  </a:lnTo>
                  <a:lnTo>
                    <a:pt x="17860" y="32039"/>
                  </a:lnTo>
                  <a:lnTo>
                    <a:pt x="17554" y="32238"/>
                  </a:lnTo>
                  <a:lnTo>
                    <a:pt x="17030" y="32544"/>
                  </a:lnTo>
                  <a:lnTo>
                    <a:pt x="16525" y="32797"/>
                  </a:lnTo>
                  <a:lnTo>
                    <a:pt x="15984" y="33031"/>
                  </a:lnTo>
                  <a:lnTo>
                    <a:pt x="15443" y="33248"/>
                  </a:lnTo>
                  <a:lnTo>
                    <a:pt x="14902" y="33410"/>
                  </a:lnTo>
                  <a:lnTo>
                    <a:pt x="14342" y="33573"/>
                  </a:lnTo>
                  <a:lnTo>
                    <a:pt x="13783" y="33717"/>
                  </a:lnTo>
                  <a:lnTo>
                    <a:pt x="13206" y="33825"/>
                  </a:lnTo>
                  <a:lnTo>
                    <a:pt x="12647" y="33933"/>
                  </a:lnTo>
                  <a:lnTo>
                    <a:pt x="12069" y="34006"/>
                  </a:lnTo>
                  <a:lnTo>
                    <a:pt x="10915" y="34150"/>
                  </a:lnTo>
                  <a:lnTo>
                    <a:pt x="9760" y="34258"/>
                  </a:lnTo>
                  <a:lnTo>
                    <a:pt x="8606" y="34366"/>
                  </a:lnTo>
                  <a:lnTo>
                    <a:pt x="7487" y="34475"/>
                  </a:lnTo>
                  <a:lnTo>
                    <a:pt x="6387" y="34601"/>
                  </a:lnTo>
                  <a:lnTo>
                    <a:pt x="5846" y="34691"/>
                  </a:lnTo>
                  <a:lnTo>
                    <a:pt x="5323" y="34781"/>
                  </a:lnTo>
                  <a:lnTo>
                    <a:pt x="4799" y="34890"/>
                  </a:lnTo>
                  <a:lnTo>
                    <a:pt x="4294" y="35016"/>
                  </a:lnTo>
                  <a:lnTo>
                    <a:pt x="3807" y="35178"/>
                  </a:lnTo>
                  <a:lnTo>
                    <a:pt x="3320" y="35341"/>
                  </a:lnTo>
                  <a:lnTo>
                    <a:pt x="2869" y="35539"/>
                  </a:lnTo>
                  <a:lnTo>
                    <a:pt x="2418" y="35773"/>
                  </a:lnTo>
                  <a:lnTo>
                    <a:pt x="1985" y="36026"/>
                  </a:lnTo>
                  <a:lnTo>
                    <a:pt x="1570" y="36315"/>
                  </a:lnTo>
                  <a:lnTo>
                    <a:pt x="1173" y="36639"/>
                  </a:lnTo>
                  <a:lnTo>
                    <a:pt x="813" y="36982"/>
                  </a:lnTo>
                  <a:lnTo>
                    <a:pt x="632" y="37181"/>
                  </a:lnTo>
                  <a:lnTo>
                    <a:pt x="488" y="37361"/>
                  </a:lnTo>
                  <a:lnTo>
                    <a:pt x="362" y="37541"/>
                  </a:lnTo>
                  <a:lnTo>
                    <a:pt x="253" y="37722"/>
                  </a:lnTo>
                  <a:lnTo>
                    <a:pt x="163" y="37902"/>
                  </a:lnTo>
                  <a:lnTo>
                    <a:pt x="91" y="38083"/>
                  </a:lnTo>
                  <a:lnTo>
                    <a:pt x="37" y="38245"/>
                  </a:lnTo>
                  <a:lnTo>
                    <a:pt x="1" y="38425"/>
                  </a:lnTo>
                  <a:lnTo>
                    <a:pt x="1" y="38588"/>
                  </a:lnTo>
                  <a:lnTo>
                    <a:pt x="1" y="38768"/>
                  </a:lnTo>
                  <a:lnTo>
                    <a:pt x="19" y="38930"/>
                  </a:lnTo>
                  <a:lnTo>
                    <a:pt x="73" y="39093"/>
                  </a:lnTo>
                  <a:lnTo>
                    <a:pt x="127" y="39237"/>
                  </a:lnTo>
                  <a:lnTo>
                    <a:pt x="199" y="39399"/>
                  </a:lnTo>
                  <a:lnTo>
                    <a:pt x="308" y="39544"/>
                  </a:lnTo>
                  <a:lnTo>
                    <a:pt x="416" y="39688"/>
                  </a:lnTo>
                  <a:lnTo>
                    <a:pt x="542" y="39832"/>
                  </a:lnTo>
                  <a:lnTo>
                    <a:pt x="686" y="39977"/>
                  </a:lnTo>
                  <a:lnTo>
                    <a:pt x="831" y="40121"/>
                  </a:lnTo>
                  <a:lnTo>
                    <a:pt x="1011" y="40247"/>
                  </a:lnTo>
                  <a:lnTo>
                    <a:pt x="1210" y="40392"/>
                  </a:lnTo>
                  <a:lnTo>
                    <a:pt x="1408" y="40518"/>
                  </a:lnTo>
                  <a:lnTo>
                    <a:pt x="1859" y="40752"/>
                  </a:lnTo>
                  <a:lnTo>
                    <a:pt x="2364" y="40969"/>
                  </a:lnTo>
                  <a:lnTo>
                    <a:pt x="2941" y="41185"/>
                  </a:lnTo>
                  <a:lnTo>
                    <a:pt x="3555" y="41366"/>
                  </a:lnTo>
                  <a:lnTo>
                    <a:pt x="4222" y="41546"/>
                  </a:lnTo>
                  <a:lnTo>
                    <a:pt x="4926" y="41691"/>
                  </a:lnTo>
                  <a:lnTo>
                    <a:pt x="5683" y="41817"/>
                  </a:lnTo>
                  <a:lnTo>
                    <a:pt x="6495" y="41925"/>
                  </a:lnTo>
                  <a:lnTo>
                    <a:pt x="7325" y="42015"/>
                  </a:lnTo>
                  <a:lnTo>
                    <a:pt x="8209" y="42069"/>
                  </a:lnTo>
                  <a:lnTo>
                    <a:pt x="9129" y="42105"/>
                  </a:lnTo>
                  <a:lnTo>
                    <a:pt x="10085" y="42123"/>
                  </a:lnTo>
                  <a:lnTo>
                    <a:pt x="11059" y="42105"/>
                  </a:lnTo>
                  <a:lnTo>
                    <a:pt x="12069" y="42069"/>
                  </a:lnTo>
                  <a:lnTo>
                    <a:pt x="13116" y="42015"/>
                  </a:lnTo>
                  <a:lnTo>
                    <a:pt x="14162" y="41925"/>
                  </a:lnTo>
                  <a:lnTo>
                    <a:pt x="15262" y="41799"/>
                  </a:lnTo>
                  <a:lnTo>
                    <a:pt x="16363" y="41654"/>
                  </a:lnTo>
                  <a:lnTo>
                    <a:pt x="17481" y="41474"/>
                  </a:lnTo>
                  <a:lnTo>
                    <a:pt x="18618" y="41258"/>
                  </a:lnTo>
                  <a:lnTo>
                    <a:pt x="19772" y="41005"/>
                  </a:lnTo>
                  <a:lnTo>
                    <a:pt x="20440" y="40861"/>
                  </a:lnTo>
                  <a:lnTo>
                    <a:pt x="21161" y="40734"/>
                  </a:lnTo>
                  <a:lnTo>
                    <a:pt x="21937" y="40590"/>
                  </a:lnTo>
                  <a:lnTo>
                    <a:pt x="22749" y="40446"/>
                  </a:lnTo>
                  <a:lnTo>
                    <a:pt x="24517" y="40193"/>
                  </a:lnTo>
                  <a:lnTo>
                    <a:pt x="26411" y="39959"/>
                  </a:lnTo>
                  <a:lnTo>
                    <a:pt x="28432" y="39742"/>
                  </a:lnTo>
                  <a:lnTo>
                    <a:pt x="30578" y="39544"/>
                  </a:lnTo>
                  <a:lnTo>
                    <a:pt x="32815" y="39363"/>
                  </a:lnTo>
                  <a:lnTo>
                    <a:pt x="35106" y="39219"/>
                  </a:lnTo>
                  <a:lnTo>
                    <a:pt x="37451" y="39093"/>
                  </a:lnTo>
                  <a:lnTo>
                    <a:pt x="39833" y="39021"/>
                  </a:lnTo>
                  <a:lnTo>
                    <a:pt x="42214" y="38967"/>
                  </a:lnTo>
                  <a:lnTo>
                    <a:pt x="44595" y="38948"/>
                  </a:lnTo>
                  <a:lnTo>
                    <a:pt x="46958" y="38967"/>
                  </a:lnTo>
                  <a:lnTo>
                    <a:pt x="48113" y="39003"/>
                  </a:lnTo>
                  <a:lnTo>
                    <a:pt x="49249" y="39039"/>
                  </a:lnTo>
                  <a:lnTo>
                    <a:pt x="50386" y="39075"/>
                  </a:lnTo>
                  <a:lnTo>
                    <a:pt x="51486" y="39147"/>
                  </a:lnTo>
                  <a:lnTo>
                    <a:pt x="52587" y="39201"/>
                  </a:lnTo>
                  <a:lnTo>
                    <a:pt x="53651" y="39291"/>
                  </a:lnTo>
                  <a:lnTo>
                    <a:pt x="55076" y="39418"/>
                  </a:lnTo>
                  <a:lnTo>
                    <a:pt x="56447" y="39580"/>
                  </a:lnTo>
                  <a:lnTo>
                    <a:pt x="57584" y="39742"/>
                  </a:lnTo>
                  <a:lnTo>
                    <a:pt x="58756" y="39941"/>
                  </a:lnTo>
                  <a:lnTo>
                    <a:pt x="59875" y="40139"/>
                  </a:lnTo>
                  <a:lnTo>
                    <a:pt x="60903" y="40392"/>
                  </a:lnTo>
                  <a:lnTo>
                    <a:pt x="61408" y="40518"/>
                  </a:lnTo>
                  <a:lnTo>
                    <a:pt x="61877" y="40644"/>
                  </a:lnTo>
                  <a:lnTo>
                    <a:pt x="62328" y="40789"/>
                  </a:lnTo>
                  <a:lnTo>
                    <a:pt x="62743" y="40933"/>
                  </a:lnTo>
                  <a:lnTo>
                    <a:pt x="63158" y="41095"/>
                  </a:lnTo>
                  <a:lnTo>
                    <a:pt x="63537" y="41258"/>
                  </a:lnTo>
                  <a:lnTo>
                    <a:pt x="63898" y="41420"/>
                  </a:lnTo>
                  <a:lnTo>
                    <a:pt x="64222" y="41600"/>
                  </a:lnTo>
                  <a:lnTo>
                    <a:pt x="64547" y="41781"/>
                  </a:lnTo>
                  <a:lnTo>
                    <a:pt x="64818" y="41961"/>
                  </a:lnTo>
                  <a:lnTo>
                    <a:pt x="65070" y="42160"/>
                  </a:lnTo>
                  <a:lnTo>
                    <a:pt x="65305" y="42358"/>
                  </a:lnTo>
                  <a:lnTo>
                    <a:pt x="65503" y="42574"/>
                  </a:lnTo>
                  <a:lnTo>
                    <a:pt x="65684" y="42791"/>
                  </a:lnTo>
                  <a:lnTo>
                    <a:pt x="65828" y="43007"/>
                  </a:lnTo>
                  <a:lnTo>
                    <a:pt x="65936" y="43242"/>
                  </a:lnTo>
                  <a:lnTo>
                    <a:pt x="66026" y="43476"/>
                  </a:lnTo>
                  <a:lnTo>
                    <a:pt x="66080" y="43729"/>
                  </a:lnTo>
                  <a:lnTo>
                    <a:pt x="66099" y="43982"/>
                  </a:lnTo>
                  <a:lnTo>
                    <a:pt x="66080" y="44234"/>
                  </a:lnTo>
                  <a:lnTo>
                    <a:pt x="66044" y="44505"/>
                  </a:lnTo>
                  <a:lnTo>
                    <a:pt x="65954" y="44793"/>
                  </a:lnTo>
                  <a:lnTo>
                    <a:pt x="65846" y="45064"/>
                  </a:lnTo>
                  <a:lnTo>
                    <a:pt x="65684" y="45371"/>
                  </a:lnTo>
                  <a:lnTo>
                    <a:pt x="65503" y="45659"/>
                  </a:lnTo>
                  <a:lnTo>
                    <a:pt x="65287" y="45966"/>
                  </a:lnTo>
                  <a:lnTo>
                    <a:pt x="65648" y="45713"/>
                  </a:lnTo>
                  <a:lnTo>
                    <a:pt x="66550" y="45028"/>
                  </a:lnTo>
                  <a:lnTo>
                    <a:pt x="67921" y="43964"/>
                  </a:lnTo>
                  <a:lnTo>
                    <a:pt x="68750" y="43296"/>
                  </a:lnTo>
                  <a:lnTo>
                    <a:pt x="69670" y="42556"/>
                  </a:lnTo>
                  <a:lnTo>
                    <a:pt x="70663" y="41709"/>
                  </a:lnTo>
                  <a:lnTo>
                    <a:pt x="71709" y="40789"/>
                  </a:lnTo>
                  <a:lnTo>
                    <a:pt x="72827" y="39796"/>
                  </a:lnTo>
                  <a:lnTo>
                    <a:pt x="74000" y="38732"/>
                  </a:lnTo>
                  <a:lnTo>
                    <a:pt x="75191" y="37614"/>
                  </a:lnTo>
                  <a:lnTo>
                    <a:pt x="76417" y="36405"/>
                  </a:lnTo>
                  <a:lnTo>
                    <a:pt x="77644" y="35142"/>
                  </a:lnTo>
                  <a:lnTo>
                    <a:pt x="78889" y="33825"/>
                  </a:lnTo>
                  <a:lnTo>
                    <a:pt x="79646" y="33013"/>
                  </a:lnTo>
                  <a:lnTo>
                    <a:pt x="80386" y="32166"/>
                  </a:lnTo>
                  <a:lnTo>
                    <a:pt x="81126" y="31318"/>
                  </a:lnTo>
                  <a:lnTo>
                    <a:pt x="81865" y="30452"/>
                  </a:lnTo>
                  <a:lnTo>
                    <a:pt x="82587" y="29550"/>
                  </a:lnTo>
                  <a:lnTo>
                    <a:pt x="83290" y="28648"/>
                  </a:lnTo>
                  <a:lnTo>
                    <a:pt x="83976" y="27728"/>
                  </a:lnTo>
                  <a:lnTo>
                    <a:pt x="84661" y="26790"/>
                  </a:lnTo>
                  <a:lnTo>
                    <a:pt x="85311" y="25834"/>
                  </a:lnTo>
                  <a:lnTo>
                    <a:pt x="85960" y="24877"/>
                  </a:lnTo>
                  <a:lnTo>
                    <a:pt x="86574" y="23903"/>
                  </a:lnTo>
                  <a:lnTo>
                    <a:pt x="87169" y="22911"/>
                  </a:lnTo>
                  <a:lnTo>
                    <a:pt x="87728" y="21919"/>
                  </a:lnTo>
                  <a:lnTo>
                    <a:pt x="88251" y="20909"/>
                  </a:lnTo>
                  <a:lnTo>
                    <a:pt x="88756" y="19898"/>
                  </a:lnTo>
                  <a:lnTo>
                    <a:pt x="89226" y="18870"/>
                  </a:lnTo>
                  <a:lnTo>
                    <a:pt x="89298" y="18690"/>
                  </a:lnTo>
                  <a:lnTo>
                    <a:pt x="90290" y="16345"/>
                  </a:lnTo>
                  <a:lnTo>
                    <a:pt x="90723" y="15262"/>
                  </a:lnTo>
                  <a:lnTo>
                    <a:pt x="91138" y="14234"/>
                  </a:lnTo>
                  <a:lnTo>
                    <a:pt x="91499" y="13260"/>
                  </a:lnTo>
                  <a:lnTo>
                    <a:pt x="91841" y="12340"/>
                  </a:lnTo>
                  <a:lnTo>
                    <a:pt x="92130" y="11474"/>
                  </a:lnTo>
                  <a:lnTo>
                    <a:pt x="92382" y="10644"/>
                  </a:lnTo>
                  <a:lnTo>
                    <a:pt x="92599" y="9868"/>
                  </a:lnTo>
                  <a:lnTo>
                    <a:pt x="92761" y="9129"/>
                  </a:lnTo>
                  <a:lnTo>
                    <a:pt x="92906" y="8443"/>
                  </a:lnTo>
                  <a:lnTo>
                    <a:pt x="92996" y="7794"/>
                  </a:lnTo>
                  <a:lnTo>
                    <a:pt x="93032" y="7198"/>
                  </a:lnTo>
                  <a:lnTo>
                    <a:pt x="93032" y="6910"/>
                  </a:lnTo>
                  <a:lnTo>
                    <a:pt x="93032" y="6621"/>
                  </a:lnTo>
                  <a:lnTo>
                    <a:pt x="93014" y="6351"/>
                  </a:lnTo>
                  <a:lnTo>
                    <a:pt x="92996" y="6098"/>
                  </a:lnTo>
                  <a:lnTo>
                    <a:pt x="92942" y="5845"/>
                  </a:lnTo>
                  <a:lnTo>
                    <a:pt x="92906" y="5611"/>
                  </a:lnTo>
                  <a:lnTo>
                    <a:pt x="92833" y="5376"/>
                  </a:lnTo>
                  <a:lnTo>
                    <a:pt x="92761" y="5160"/>
                  </a:lnTo>
                  <a:lnTo>
                    <a:pt x="92671" y="4944"/>
                  </a:lnTo>
                  <a:lnTo>
                    <a:pt x="92581" y="4745"/>
                  </a:lnTo>
                  <a:lnTo>
                    <a:pt x="92455" y="4547"/>
                  </a:lnTo>
                  <a:lnTo>
                    <a:pt x="92328" y="4348"/>
                  </a:lnTo>
                  <a:lnTo>
                    <a:pt x="92202" y="4168"/>
                  </a:lnTo>
                  <a:lnTo>
                    <a:pt x="92058" y="3987"/>
                  </a:lnTo>
                  <a:lnTo>
                    <a:pt x="91895" y="3825"/>
                  </a:lnTo>
                  <a:lnTo>
                    <a:pt x="91715" y="3663"/>
                  </a:lnTo>
                  <a:lnTo>
                    <a:pt x="91535" y="3518"/>
                  </a:lnTo>
                  <a:lnTo>
                    <a:pt x="91336" y="3374"/>
                  </a:lnTo>
                  <a:lnTo>
                    <a:pt x="91120" y="3230"/>
                  </a:lnTo>
                  <a:lnTo>
                    <a:pt x="90885" y="3103"/>
                  </a:lnTo>
                  <a:lnTo>
                    <a:pt x="90651" y="2977"/>
                  </a:lnTo>
                  <a:lnTo>
                    <a:pt x="90398" y="2851"/>
                  </a:lnTo>
                  <a:lnTo>
                    <a:pt x="89839" y="2634"/>
                  </a:lnTo>
                  <a:lnTo>
                    <a:pt x="89244" y="2436"/>
                  </a:lnTo>
                  <a:lnTo>
                    <a:pt x="88576" y="2256"/>
                  </a:lnTo>
                  <a:lnTo>
                    <a:pt x="87873" y="2093"/>
                  </a:lnTo>
                  <a:lnTo>
                    <a:pt x="87097" y="1949"/>
                  </a:lnTo>
                  <a:lnTo>
                    <a:pt x="86249" y="1823"/>
                  </a:lnTo>
                  <a:lnTo>
                    <a:pt x="85365" y="1714"/>
                  </a:lnTo>
                  <a:lnTo>
                    <a:pt x="84409" y="1624"/>
                  </a:lnTo>
                  <a:lnTo>
                    <a:pt x="82605" y="1480"/>
                  </a:lnTo>
                  <a:lnTo>
                    <a:pt x="80711" y="1372"/>
                  </a:lnTo>
                  <a:lnTo>
                    <a:pt x="78708" y="1281"/>
                  </a:lnTo>
                  <a:lnTo>
                    <a:pt x="76580" y="1227"/>
                  </a:lnTo>
                  <a:lnTo>
                    <a:pt x="74325" y="1173"/>
                  </a:lnTo>
                  <a:lnTo>
                    <a:pt x="71925" y="1137"/>
                  </a:lnTo>
                  <a:lnTo>
                    <a:pt x="66622" y="1083"/>
                  </a:lnTo>
                  <a:lnTo>
                    <a:pt x="60560" y="993"/>
                  </a:lnTo>
                  <a:lnTo>
                    <a:pt x="57205" y="939"/>
                  </a:lnTo>
                  <a:lnTo>
                    <a:pt x="53633" y="848"/>
                  </a:lnTo>
                  <a:lnTo>
                    <a:pt x="49809" y="740"/>
                  </a:lnTo>
                  <a:lnTo>
                    <a:pt x="45714" y="614"/>
                  </a:lnTo>
                  <a:lnTo>
                    <a:pt x="41366" y="434"/>
                  </a:lnTo>
                  <a:lnTo>
                    <a:pt x="36712" y="217"/>
                  </a:lnTo>
                  <a:lnTo>
                    <a:pt x="32761"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9"/>
            <p:cNvSpPr/>
            <p:nvPr/>
          </p:nvSpPr>
          <p:spPr>
            <a:xfrm>
              <a:off x="3129400" y="-2352600"/>
              <a:ext cx="2325800" cy="1149150"/>
            </a:xfrm>
            <a:custGeom>
              <a:rect b="b" l="l" r="r" t="t"/>
              <a:pathLst>
                <a:path extrusionOk="0" fill="none" h="45966" w="93032">
                  <a:moveTo>
                    <a:pt x="89298" y="18690"/>
                  </a:moveTo>
                  <a:lnTo>
                    <a:pt x="89298" y="18690"/>
                  </a:lnTo>
                  <a:lnTo>
                    <a:pt x="89226" y="18870"/>
                  </a:lnTo>
                  <a:lnTo>
                    <a:pt x="89226" y="18870"/>
                  </a:lnTo>
                  <a:lnTo>
                    <a:pt x="88756" y="19898"/>
                  </a:lnTo>
                  <a:lnTo>
                    <a:pt x="88251" y="20909"/>
                  </a:lnTo>
                  <a:lnTo>
                    <a:pt x="87728" y="21919"/>
                  </a:lnTo>
                  <a:lnTo>
                    <a:pt x="87169" y="22911"/>
                  </a:lnTo>
                  <a:lnTo>
                    <a:pt x="86574" y="23903"/>
                  </a:lnTo>
                  <a:lnTo>
                    <a:pt x="85960" y="24877"/>
                  </a:lnTo>
                  <a:lnTo>
                    <a:pt x="85311" y="25834"/>
                  </a:lnTo>
                  <a:lnTo>
                    <a:pt x="84661" y="26790"/>
                  </a:lnTo>
                  <a:lnTo>
                    <a:pt x="83976" y="27728"/>
                  </a:lnTo>
                  <a:lnTo>
                    <a:pt x="83290" y="28648"/>
                  </a:lnTo>
                  <a:lnTo>
                    <a:pt x="82587" y="29550"/>
                  </a:lnTo>
                  <a:lnTo>
                    <a:pt x="81865" y="30452"/>
                  </a:lnTo>
                  <a:lnTo>
                    <a:pt x="81126" y="31318"/>
                  </a:lnTo>
                  <a:lnTo>
                    <a:pt x="80386" y="32166"/>
                  </a:lnTo>
                  <a:lnTo>
                    <a:pt x="79646" y="33013"/>
                  </a:lnTo>
                  <a:lnTo>
                    <a:pt x="78889" y="33825"/>
                  </a:lnTo>
                  <a:lnTo>
                    <a:pt x="78889" y="33825"/>
                  </a:lnTo>
                  <a:lnTo>
                    <a:pt x="77644" y="35142"/>
                  </a:lnTo>
                  <a:lnTo>
                    <a:pt x="76417" y="36405"/>
                  </a:lnTo>
                  <a:lnTo>
                    <a:pt x="75191" y="37614"/>
                  </a:lnTo>
                  <a:lnTo>
                    <a:pt x="74000" y="38732"/>
                  </a:lnTo>
                  <a:lnTo>
                    <a:pt x="72827" y="39796"/>
                  </a:lnTo>
                  <a:lnTo>
                    <a:pt x="71709" y="40789"/>
                  </a:lnTo>
                  <a:lnTo>
                    <a:pt x="70663" y="41709"/>
                  </a:lnTo>
                  <a:lnTo>
                    <a:pt x="69670" y="42556"/>
                  </a:lnTo>
                  <a:lnTo>
                    <a:pt x="68750" y="43296"/>
                  </a:lnTo>
                  <a:lnTo>
                    <a:pt x="67921" y="43964"/>
                  </a:lnTo>
                  <a:lnTo>
                    <a:pt x="66550" y="45028"/>
                  </a:lnTo>
                  <a:lnTo>
                    <a:pt x="65648" y="45713"/>
                  </a:lnTo>
                  <a:lnTo>
                    <a:pt x="65287" y="45966"/>
                  </a:lnTo>
                  <a:lnTo>
                    <a:pt x="65287" y="45966"/>
                  </a:lnTo>
                  <a:lnTo>
                    <a:pt x="65503" y="45659"/>
                  </a:lnTo>
                  <a:lnTo>
                    <a:pt x="65684" y="45371"/>
                  </a:lnTo>
                  <a:lnTo>
                    <a:pt x="65846" y="45064"/>
                  </a:lnTo>
                  <a:lnTo>
                    <a:pt x="65954" y="44793"/>
                  </a:lnTo>
                  <a:lnTo>
                    <a:pt x="66044" y="44505"/>
                  </a:lnTo>
                  <a:lnTo>
                    <a:pt x="66080" y="44234"/>
                  </a:lnTo>
                  <a:lnTo>
                    <a:pt x="66099" y="43982"/>
                  </a:lnTo>
                  <a:lnTo>
                    <a:pt x="66080" y="43729"/>
                  </a:lnTo>
                  <a:lnTo>
                    <a:pt x="66026" y="43476"/>
                  </a:lnTo>
                  <a:lnTo>
                    <a:pt x="65936" y="43242"/>
                  </a:lnTo>
                  <a:lnTo>
                    <a:pt x="65828" y="43007"/>
                  </a:lnTo>
                  <a:lnTo>
                    <a:pt x="65684" y="42791"/>
                  </a:lnTo>
                  <a:lnTo>
                    <a:pt x="65503" y="42574"/>
                  </a:lnTo>
                  <a:lnTo>
                    <a:pt x="65305" y="42358"/>
                  </a:lnTo>
                  <a:lnTo>
                    <a:pt x="65070" y="42160"/>
                  </a:lnTo>
                  <a:lnTo>
                    <a:pt x="64818" y="41961"/>
                  </a:lnTo>
                  <a:lnTo>
                    <a:pt x="64547" y="41781"/>
                  </a:lnTo>
                  <a:lnTo>
                    <a:pt x="64222" y="41600"/>
                  </a:lnTo>
                  <a:lnTo>
                    <a:pt x="63898" y="41420"/>
                  </a:lnTo>
                  <a:lnTo>
                    <a:pt x="63537" y="41258"/>
                  </a:lnTo>
                  <a:lnTo>
                    <a:pt x="63158" y="41095"/>
                  </a:lnTo>
                  <a:lnTo>
                    <a:pt x="62743" y="40933"/>
                  </a:lnTo>
                  <a:lnTo>
                    <a:pt x="62328" y="40789"/>
                  </a:lnTo>
                  <a:lnTo>
                    <a:pt x="61877" y="40644"/>
                  </a:lnTo>
                  <a:lnTo>
                    <a:pt x="61408" y="40518"/>
                  </a:lnTo>
                  <a:lnTo>
                    <a:pt x="60903" y="40392"/>
                  </a:lnTo>
                  <a:lnTo>
                    <a:pt x="59875" y="40139"/>
                  </a:lnTo>
                  <a:lnTo>
                    <a:pt x="58756" y="39941"/>
                  </a:lnTo>
                  <a:lnTo>
                    <a:pt x="57584" y="39742"/>
                  </a:lnTo>
                  <a:lnTo>
                    <a:pt x="57584" y="39742"/>
                  </a:lnTo>
                  <a:lnTo>
                    <a:pt x="56447" y="39580"/>
                  </a:lnTo>
                  <a:lnTo>
                    <a:pt x="56447" y="39580"/>
                  </a:lnTo>
                  <a:lnTo>
                    <a:pt x="56447" y="39580"/>
                  </a:lnTo>
                  <a:lnTo>
                    <a:pt x="55076" y="39418"/>
                  </a:lnTo>
                  <a:lnTo>
                    <a:pt x="53651" y="39291"/>
                  </a:lnTo>
                  <a:lnTo>
                    <a:pt x="53651" y="39291"/>
                  </a:lnTo>
                  <a:lnTo>
                    <a:pt x="52587" y="39201"/>
                  </a:lnTo>
                  <a:lnTo>
                    <a:pt x="51486" y="39147"/>
                  </a:lnTo>
                  <a:lnTo>
                    <a:pt x="50386" y="39075"/>
                  </a:lnTo>
                  <a:lnTo>
                    <a:pt x="49249" y="39039"/>
                  </a:lnTo>
                  <a:lnTo>
                    <a:pt x="48113" y="39003"/>
                  </a:lnTo>
                  <a:lnTo>
                    <a:pt x="46958" y="38967"/>
                  </a:lnTo>
                  <a:lnTo>
                    <a:pt x="44595" y="38948"/>
                  </a:lnTo>
                  <a:lnTo>
                    <a:pt x="42214" y="38967"/>
                  </a:lnTo>
                  <a:lnTo>
                    <a:pt x="39833" y="39021"/>
                  </a:lnTo>
                  <a:lnTo>
                    <a:pt x="37451" y="39093"/>
                  </a:lnTo>
                  <a:lnTo>
                    <a:pt x="35106" y="39219"/>
                  </a:lnTo>
                  <a:lnTo>
                    <a:pt x="32815" y="39363"/>
                  </a:lnTo>
                  <a:lnTo>
                    <a:pt x="30578" y="39544"/>
                  </a:lnTo>
                  <a:lnTo>
                    <a:pt x="28432" y="39742"/>
                  </a:lnTo>
                  <a:lnTo>
                    <a:pt x="26411" y="39959"/>
                  </a:lnTo>
                  <a:lnTo>
                    <a:pt x="24517" y="40193"/>
                  </a:lnTo>
                  <a:lnTo>
                    <a:pt x="22749" y="40446"/>
                  </a:lnTo>
                  <a:lnTo>
                    <a:pt x="21937" y="40590"/>
                  </a:lnTo>
                  <a:lnTo>
                    <a:pt x="21161" y="40734"/>
                  </a:lnTo>
                  <a:lnTo>
                    <a:pt x="20440" y="40861"/>
                  </a:lnTo>
                  <a:lnTo>
                    <a:pt x="19772" y="41005"/>
                  </a:lnTo>
                  <a:lnTo>
                    <a:pt x="19772" y="41005"/>
                  </a:lnTo>
                  <a:lnTo>
                    <a:pt x="18618" y="41258"/>
                  </a:lnTo>
                  <a:lnTo>
                    <a:pt x="17481" y="41474"/>
                  </a:lnTo>
                  <a:lnTo>
                    <a:pt x="16363" y="41654"/>
                  </a:lnTo>
                  <a:lnTo>
                    <a:pt x="15262" y="41799"/>
                  </a:lnTo>
                  <a:lnTo>
                    <a:pt x="14162" y="41925"/>
                  </a:lnTo>
                  <a:lnTo>
                    <a:pt x="13116" y="42015"/>
                  </a:lnTo>
                  <a:lnTo>
                    <a:pt x="12069" y="42069"/>
                  </a:lnTo>
                  <a:lnTo>
                    <a:pt x="11059" y="42105"/>
                  </a:lnTo>
                  <a:lnTo>
                    <a:pt x="10085" y="42123"/>
                  </a:lnTo>
                  <a:lnTo>
                    <a:pt x="9129" y="42105"/>
                  </a:lnTo>
                  <a:lnTo>
                    <a:pt x="8209" y="42069"/>
                  </a:lnTo>
                  <a:lnTo>
                    <a:pt x="7325" y="42015"/>
                  </a:lnTo>
                  <a:lnTo>
                    <a:pt x="6495" y="41925"/>
                  </a:lnTo>
                  <a:lnTo>
                    <a:pt x="5683" y="41817"/>
                  </a:lnTo>
                  <a:lnTo>
                    <a:pt x="4926" y="41691"/>
                  </a:lnTo>
                  <a:lnTo>
                    <a:pt x="4222" y="41546"/>
                  </a:lnTo>
                  <a:lnTo>
                    <a:pt x="3555" y="41366"/>
                  </a:lnTo>
                  <a:lnTo>
                    <a:pt x="2941" y="41185"/>
                  </a:lnTo>
                  <a:lnTo>
                    <a:pt x="2364" y="40969"/>
                  </a:lnTo>
                  <a:lnTo>
                    <a:pt x="1859" y="40752"/>
                  </a:lnTo>
                  <a:lnTo>
                    <a:pt x="1408" y="40518"/>
                  </a:lnTo>
                  <a:lnTo>
                    <a:pt x="1210" y="40392"/>
                  </a:lnTo>
                  <a:lnTo>
                    <a:pt x="1011" y="40247"/>
                  </a:lnTo>
                  <a:lnTo>
                    <a:pt x="831" y="40121"/>
                  </a:lnTo>
                  <a:lnTo>
                    <a:pt x="686" y="39977"/>
                  </a:lnTo>
                  <a:lnTo>
                    <a:pt x="542" y="39832"/>
                  </a:lnTo>
                  <a:lnTo>
                    <a:pt x="416" y="39688"/>
                  </a:lnTo>
                  <a:lnTo>
                    <a:pt x="308" y="39544"/>
                  </a:lnTo>
                  <a:lnTo>
                    <a:pt x="199" y="39399"/>
                  </a:lnTo>
                  <a:lnTo>
                    <a:pt x="127" y="39237"/>
                  </a:lnTo>
                  <a:lnTo>
                    <a:pt x="73" y="39093"/>
                  </a:lnTo>
                  <a:lnTo>
                    <a:pt x="19" y="38930"/>
                  </a:lnTo>
                  <a:lnTo>
                    <a:pt x="1" y="38768"/>
                  </a:lnTo>
                  <a:lnTo>
                    <a:pt x="1" y="38588"/>
                  </a:lnTo>
                  <a:lnTo>
                    <a:pt x="1" y="38425"/>
                  </a:lnTo>
                  <a:lnTo>
                    <a:pt x="37" y="38245"/>
                  </a:lnTo>
                  <a:lnTo>
                    <a:pt x="91" y="38083"/>
                  </a:lnTo>
                  <a:lnTo>
                    <a:pt x="163" y="37902"/>
                  </a:lnTo>
                  <a:lnTo>
                    <a:pt x="253" y="37722"/>
                  </a:lnTo>
                  <a:lnTo>
                    <a:pt x="362" y="37541"/>
                  </a:lnTo>
                  <a:lnTo>
                    <a:pt x="488" y="37361"/>
                  </a:lnTo>
                  <a:lnTo>
                    <a:pt x="632" y="37181"/>
                  </a:lnTo>
                  <a:lnTo>
                    <a:pt x="813" y="36982"/>
                  </a:lnTo>
                  <a:lnTo>
                    <a:pt x="813" y="36982"/>
                  </a:lnTo>
                  <a:lnTo>
                    <a:pt x="1173" y="36639"/>
                  </a:lnTo>
                  <a:lnTo>
                    <a:pt x="1570" y="36315"/>
                  </a:lnTo>
                  <a:lnTo>
                    <a:pt x="1985" y="36026"/>
                  </a:lnTo>
                  <a:lnTo>
                    <a:pt x="2418" y="35773"/>
                  </a:lnTo>
                  <a:lnTo>
                    <a:pt x="2869" y="35539"/>
                  </a:lnTo>
                  <a:lnTo>
                    <a:pt x="3320" y="35341"/>
                  </a:lnTo>
                  <a:lnTo>
                    <a:pt x="3807" y="35178"/>
                  </a:lnTo>
                  <a:lnTo>
                    <a:pt x="4294" y="35016"/>
                  </a:lnTo>
                  <a:lnTo>
                    <a:pt x="4799" y="34890"/>
                  </a:lnTo>
                  <a:lnTo>
                    <a:pt x="5323" y="34781"/>
                  </a:lnTo>
                  <a:lnTo>
                    <a:pt x="5846" y="34691"/>
                  </a:lnTo>
                  <a:lnTo>
                    <a:pt x="6387" y="34601"/>
                  </a:lnTo>
                  <a:lnTo>
                    <a:pt x="7487" y="34475"/>
                  </a:lnTo>
                  <a:lnTo>
                    <a:pt x="8606" y="34366"/>
                  </a:lnTo>
                  <a:lnTo>
                    <a:pt x="9760" y="34258"/>
                  </a:lnTo>
                  <a:lnTo>
                    <a:pt x="10915" y="34150"/>
                  </a:lnTo>
                  <a:lnTo>
                    <a:pt x="12069" y="34006"/>
                  </a:lnTo>
                  <a:lnTo>
                    <a:pt x="12647" y="33933"/>
                  </a:lnTo>
                  <a:lnTo>
                    <a:pt x="13206" y="33825"/>
                  </a:lnTo>
                  <a:lnTo>
                    <a:pt x="13783" y="33717"/>
                  </a:lnTo>
                  <a:lnTo>
                    <a:pt x="14342" y="33573"/>
                  </a:lnTo>
                  <a:lnTo>
                    <a:pt x="14902" y="33410"/>
                  </a:lnTo>
                  <a:lnTo>
                    <a:pt x="15443" y="33248"/>
                  </a:lnTo>
                  <a:lnTo>
                    <a:pt x="15984" y="33031"/>
                  </a:lnTo>
                  <a:lnTo>
                    <a:pt x="16525" y="32797"/>
                  </a:lnTo>
                  <a:lnTo>
                    <a:pt x="17030" y="32544"/>
                  </a:lnTo>
                  <a:lnTo>
                    <a:pt x="17554" y="32238"/>
                  </a:lnTo>
                  <a:lnTo>
                    <a:pt x="17554" y="32238"/>
                  </a:lnTo>
                  <a:lnTo>
                    <a:pt x="17860" y="32039"/>
                  </a:lnTo>
                  <a:lnTo>
                    <a:pt x="18185" y="31787"/>
                  </a:lnTo>
                  <a:lnTo>
                    <a:pt x="18510" y="31498"/>
                  </a:lnTo>
                  <a:lnTo>
                    <a:pt x="18816" y="31191"/>
                  </a:lnTo>
                  <a:lnTo>
                    <a:pt x="19141" y="30849"/>
                  </a:lnTo>
                  <a:lnTo>
                    <a:pt x="19484" y="30470"/>
                  </a:lnTo>
                  <a:lnTo>
                    <a:pt x="19809" y="30073"/>
                  </a:lnTo>
                  <a:lnTo>
                    <a:pt x="20133" y="29640"/>
                  </a:lnTo>
                  <a:lnTo>
                    <a:pt x="20458" y="29189"/>
                  </a:lnTo>
                  <a:lnTo>
                    <a:pt x="20801" y="28702"/>
                  </a:lnTo>
                  <a:lnTo>
                    <a:pt x="21125" y="28197"/>
                  </a:lnTo>
                  <a:lnTo>
                    <a:pt x="21450" y="27674"/>
                  </a:lnTo>
                  <a:lnTo>
                    <a:pt x="22118" y="26555"/>
                  </a:lnTo>
                  <a:lnTo>
                    <a:pt x="22785" y="25365"/>
                  </a:lnTo>
                  <a:lnTo>
                    <a:pt x="22785" y="25365"/>
                  </a:lnTo>
                  <a:lnTo>
                    <a:pt x="23200" y="24589"/>
                  </a:lnTo>
                  <a:lnTo>
                    <a:pt x="23597" y="23777"/>
                  </a:lnTo>
                  <a:lnTo>
                    <a:pt x="24012" y="22965"/>
                  </a:lnTo>
                  <a:lnTo>
                    <a:pt x="24409" y="22117"/>
                  </a:lnTo>
                  <a:lnTo>
                    <a:pt x="25202" y="20386"/>
                  </a:lnTo>
                  <a:lnTo>
                    <a:pt x="25978" y="18618"/>
                  </a:lnTo>
                  <a:lnTo>
                    <a:pt x="26736" y="16832"/>
                  </a:lnTo>
                  <a:lnTo>
                    <a:pt x="27475" y="15028"/>
                  </a:lnTo>
                  <a:lnTo>
                    <a:pt x="28161" y="13242"/>
                  </a:lnTo>
                  <a:lnTo>
                    <a:pt x="28828" y="11492"/>
                  </a:lnTo>
                  <a:lnTo>
                    <a:pt x="28828" y="11492"/>
                  </a:lnTo>
                  <a:lnTo>
                    <a:pt x="29676" y="9201"/>
                  </a:lnTo>
                  <a:lnTo>
                    <a:pt x="30434" y="7054"/>
                  </a:lnTo>
                  <a:lnTo>
                    <a:pt x="31101" y="5106"/>
                  </a:lnTo>
                  <a:lnTo>
                    <a:pt x="31679" y="3392"/>
                  </a:lnTo>
                  <a:lnTo>
                    <a:pt x="32472" y="921"/>
                  </a:lnTo>
                  <a:lnTo>
                    <a:pt x="32761" y="1"/>
                  </a:lnTo>
                  <a:lnTo>
                    <a:pt x="32761" y="1"/>
                  </a:lnTo>
                  <a:lnTo>
                    <a:pt x="36712" y="217"/>
                  </a:lnTo>
                  <a:lnTo>
                    <a:pt x="36712" y="217"/>
                  </a:lnTo>
                  <a:lnTo>
                    <a:pt x="41366" y="434"/>
                  </a:lnTo>
                  <a:lnTo>
                    <a:pt x="45714" y="614"/>
                  </a:lnTo>
                  <a:lnTo>
                    <a:pt x="49809" y="740"/>
                  </a:lnTo>
                  <a:lnTo>
                    <a:pt x="53633" y="848"/>
                  </a:lnTo>
                  <a:lnTo>
                    <a:pt x="57205" y="939"/>
                  </a:lnTo>
                  <a:lnTo>
                    <a:pt x="60560" y="993"/>
                  </a:lnTo>
                  <a:lnTo>
                    <a:pt x="66622" y="1083"/>
                  </a:lnTo>
                  <a:lnTo>
                    <a:pt x="71925" y="1137"/>
                  </a:lnTo>
                  <a:lnTo>
                    <a:pt x="74325" y="1173"/>
                  </a:lnTo>
                  <a:lnTo>
                    <a:pt x="76580" y="1227"/>
                  </a:lnTo>
                  <a:lnTo>
                    <a:pt x="78708" y="1281"/>
                  </a:lnTo>
                  <a:lnTo>
                    <a:pt x="80711" y="1372"/>
                  </a:lnTo>
                  <a:lnTo>
                    <a:pt x="82605" y="1480"/>
                  </a:lnTo>
                  <a:lnTo>
                    <a:pt x="84409" y="1624"/>
                  </a:lnTo>
                  <a:lnTo>
                    <a:pt x="84409" y="1624"/>
                  </a:lnTo>
                  <a:lnTo>
                    <a:pt x="85365" y="1714"/>
                  </a:lnTo>
                  <a:lnTo>
                    <a:pt x="86249" y="1823"/>
                  </a:lnTo>
                  <a:lnTo>
                    <a:pt x="87097" y="1949"/>
                  </a:lnTo>
                  <a:lnTo>
                    <a:pt x="87873" y="2093"/>
                  </a:lnTo>
                  <a:lnTo>
                    <a:pt x="88576" y="2256"/>
                  </a:lnTo>
                  <a:lnTo>
                    <a:pt x="89244" y="2436"/>
                  </a:lnTo>
                  <a:lnTo>
                    <a:pt x="89839" y="2634"/>
                  </a:lnTo>
                  <a:lnTo>
                    <a:pt x="90398" y="2851"/>
                  </a:lnTo>
                  <a:lnTo>
                    <a:pt x="90651" y="2977"/>
                  </a:lnTo>
                  <a:lnTo>
                    <a:pt x="90885" y="3103"/>
                  </a:lnTo>
                  <a:lnTo>
                    <a:pt x="91120" y="3230"/>
                  </a:lnTo>
                  <a:lnTo>
                    <a:pt x="91336" y="3374"/>
                  </a:lnTo>
                  <a:lnTo>
                    <a:pt x="91535" y="3518"/>
                  </a:lnTo>
                  <a:lnTo>
                    <a:pt x="91715" y="3663"/>
                  </a:lnTo>
                  <a:lnTo>
                    <a:pt x="91895" y="3825"/>
                  </a:lnTo>
                  <a:lnTo>
                    <a:pt x="92058" y="3987"/>
                  </a:lnTo>
                  <a:lnTo>
                    <a:pt x="92202" y="4168"/>
                  </a:lnTo>
                  <a:lnTo>
                    <a:pt x="92328" y="4348"/>
                  </a:lnTo>
                  <a:lnTo>
                    <a:pt x="92455" y="4547"/>
                  </a:lnTo>
                  <a:lnTo>
                    <a:pt x="92581" y="4745"/>
                  </a:lnTo>
                  <a:lnTo>
                    <a:pt x="92671" y="4944"/>
                  </a:lnTo>
                  <a:lnTo>
                    <a:pt x="92761" y="5160"/>
                  </a:lnTo>
                  <a:lnTo>
                    <a:pt x="92833" y="5376"/>
                  </a:lnTo>
                  <a:lnTo>
                    <a:pt x="92906" y="5611"/>
                  </a:lnTo>
                  <a:lnTo>
                    <a:pt x="92942" y="5845"/>
                  </a:lnTo>
                  <a:lnTo>
                    <a:pt x="92996" y="6098"/>
                  </a:lnTo>
                  <a:lnTo>
                    <a:pt x="93014" y="6351"/>
                  </a:lnTo>
                  <a:lnTo>
                    <a:pt x="93032" y="6621"/>
                  </a:lnTo>
                  <a:lnTo>
                    <a:pt x="93032" y="6910"/>
                  </a:lnTo>
                  <a:lnTo>
                    <a:pt x="93032" y="7198"/>
                  </a:lnTo>
                  <a:lnTo>
                    <a:pt x="92996" y="7794"/>
                  </a:lnTo>
                  <a:lnTo>
                    <a:pt x="92906" y="8443"/>
                  </a:lnTo>
                  <a:lnTo>
                    <a:pt x="92761" y="9129"/>
                  </a:lnTo>
                  <a:lnTo>
                    <a:pt x="92599" y="9868"/>
                  </a:lnTo>
                  <a:lnTo>
                    <a:pt x="92382" y="10644"/>
                  </a:lnTo>
                  <a:lnTo>
                    <a:pt x="92130" y="11474"/>
                  </a:lnTo>
                  <a:lnTo>
                    <a:pt x="91841" y="12340"/>
                  </a:lnTo>
                  <a:lnTo>
                    <a:pt x="91499" y="13260"/>
                  </a:lnTo>
                  <a:lnTo>
                    <a:pt x="91138" y="14234"/>
                  </a:lnTo>
                  <a:lnTo>
                    <a:pt x="90723" y="15262"/>
                  </a:lnTo>
                  <a:lnTo>
                    <a:pt x="90290" y="16345"/>
                  </a:lnTo>
                  <a:lnTo>
                    <a:pt x="89298" y="1869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9"/>
            <p:cNvSpPr/>
            <p:nvPr/>
          </p:nvSpPr>
          <p:spPr>
            <a:xfrm>
              <a:off x="3129400" y="-1739250"/>
              <a:ext cx="564225" cy="355875"/>
            </a:xfrm>
            <a:custGeom>
              <a:rect b="b" l="l" r="r" t="t"/>
              <a:pathLst>
                <a:path extrusionOk="0" h="14235" w="22569">
                  <a:moveTo>
                    <a:pt x="10103" y="1"/>
                  </a:moveTo>
                  <a:lnTo>
                    <a:pt x="9075" y="939"/>
                  </a:lnTo>
                  <a:lnTo>
                    <a:pt x="8137" y="1841"/>
                  </a:lnTo>
                  <a:lnTo>
                    <a:pt x="7271" y="2707"/>
                  </a:lnTo>
                  <a:lnTo>
                    <a:pt x="6459" y="3537"/>
                  </a:lnTo>
                  <a:lnTo>
                    <a:pt x="5701" y="4330"/>
                  </a:lnTo>
                  <a:lnTo>
                    <a:pt x="5016" y="5088"/>
                  </a:lnTo>
                  <a:lnTo>
                    <a:pt x="4385" y="5810"/>
                  </a:lnTo>
                  <a:lnTo>
                    <a:pt x="3807" y="6513"/>
                  </a:lnTo>
                  <a:lnTo>
                    <a:pt x="3284" y="7162"/>
                  </a:lnTo>
                  <a:lnTo>
                    <a:pt x="2815" y="7794"/>
                  </a:lnTo>
                  <a:lnTo>
                    <a:pt x="2382" y="8389"/>
                  </a:lnTo>
                  <a:lnTo>
                    <a:pt x="2003" y="8966"/>
                  </a:lnTo>
                  <a:lnTo>
                    <a:pt x="1661" y="9490"/>
                  </a:lnTo>
                  <a:lnTo>
                    <a:pt x="1354" y="9995"/>
                  </a:lnTo>
                  <a:lnTo>
                    <a:pt x="1101" y="10482"/>
                  </a:lnTo>
                  <a:lnTo>
                    <a:pt x="867" y="10915"/>
                  </a:lnTo>
                  <a:lnTo>
                    <a:pt x="668" y="11330"/>
                  </a:lnTo>
                  <a:lnTo>
                    <a:pt x="506" y="11727"/>
                  </a:lnTo>
                  <a:lnTo>
                    <a:pt x="380" y="12069"/>
                  </a:lnTo>
                  <a:lnTo>
                    <a:pt x="271" y="12412"/>
                  </a:lnTo>
                  <a:lnTo>
                    <a:pt x="181" y="12701"/>
                  </a:lnTo>
                  <a:lnTo>
                    <a:pt x="109" y="12971"/>
                  </a:lnTo>
                  <a:lnTo>
                    <a:pt x="55" y="13224"/>
                  </a:lnTo>
                  <a:lnTo>
                    <a:pt x="37" y="13440"/>
                  </a:lnTo>
                  <a:lnTo>
                    <a:pt x="1" y="13783"/>
                  </a:lnTo>
                  <a:lnTo>
                    <a:pt x="1" y="14036"/>
                  </a:lnTo>
                  <a:lnTo>
                    <a:pt x="19" y="14180"/>
                  </a:lnTo>
                  <a:lnTo>
                    <a:pt x="19" y="14234"/>
                  </a:lnTo>
                  <a:lnTo>
                    <a:pt x="903" y="14054"/>
                  </a:lnTo>
                  <a:lnTo>
                    <a:pt x="1913" y="13837"/>
                  </a:lnTo>
                  <a:lnTo>
                    <a:pt x="3212" y="13531"/>
                  </a:lnTo>
                  <a:lnTo>
                    <a:pt x="4781" y="13152"/>
                  </a:lnTo>
                  <a:lnTo>
                    <a:pt x="6531" y="12701"/>
                  </a:lnTo>
                  <a:lnTo>
                    <a:pt x="8407" y="12196"/>
                  </a:lnTo>
                  <a:lnTo>
                    <a:pt x="9400" y="11907"/>
                  </a:lnTo>
                  <a:lnTo>
                    <a:pt x="10392" y="11600"/>
                  </a:lnTo>
                  <a:lnTo>
                    <a:pt x="11384" y="11294"/>
                  </a:lnTo>
                  <a:lnTo>
                    <a:pt x="12376" y="10969"/>
                  </a:lnTo>
                  <a:lnTo>
                    <a:pt x="13368" y="10626"/>
                  </a:lnTo>
                  <a:lnTo>
                    <a:pt x="14342" y="10265"/>
                  </a:lnTo>
                  <a:lnTo>
                    <a:pt x="15299" y="9887"/>
                  </a:lnTo>
                  <a:lnTo>
                    <a:pt x="16219" y="9508"/>
                  </a:lnTo>
                  <a:lnTo>
                    <a:pt x="17121" y="9111"/>
                  </a:lnTo>
                  <a:lnTo>
                    <a:pt x="17968" y="8696"/>
                  </a:lnTo>
                  <a:lnTo>
                    <a:pt x="18762" y="8281"/>
                  </a:lnTo>
                  <a:lnTo>
                    <a:pt x="19502" y="7848"/>
                  </a:lnTo>
                  <a:lnTo>
                    <a:pt x="19845" y="7632"/>
                  </a:lnTo>
                  <a:lnTo>
                    <a:pt x="20169" y="7415"/>
                  </a:lnTo>
                  <a:lnTo>
                    <a:pt x="20494" y="7199"/>
                  </a:lnTo>
                  <a:lnTo>
                    <a:pt x="20783" y="6964"/>
                  </a:lnTo>
                  <a:lnTo>
                    <a:pt x="21053" y="6730"/>
                  </a:lnTo>
                  <a:lnTo>
                    <a:pt x="21306" y="6513"/>
                  </a:lnTo>
                  <a:lnTo>
                    <a:pt x="21540" y="6279"/>
                  </a:lnTo>
                  <a:lnTo>
                    <a:pt x="21757" y="6044"/>
                  </a:lnTo>
                  <a:lnTo>
                    <a:pt x="21937" y="5810"/>
                  </a:lnTo>
                  <a:lnTo>
                    <a:pt x="22100" y="5557"/>
                  </a:lnTo>
                  <a:lnTo>
                    <a:pt x="22244" y="5322"/>
                  </a:lnTo>
                  <a:lnTo>
                    <a:pt x="22352" y="5070"/>
                  </a:lnTo>
                  <a:lnTo>
                    <a:pt x="22442" y="4835"/>
                  </a:lnTo>
                  <a:lnTo>
                    <a:pt x="22514" y="4601"/>
                  </a:lnTo>
                  <a:lnTo>
                    <a:pt x="22551" y="4384"/>
                  </a:lnTo>
                  <a:lnTo>
                    <a:pt x="22569" y="4168"/>
                  </a:lnTo>
                  <a:lnTo>
                    <a:pt x="22569" y="3951"/>
                  </a:lnTo>
                  <a:lnTo>
                    <a:pt x="22551" y="3753"/>
                  </a:lnTo>
                  <a:lnTo>
                    <a:pt x="22514" y="3555"/>
                  </a:lnTo>
                  <a:lnTo>
                    <a:pt x="22442" y="3356"/>
                  </a:lnTo>
                  <a:lnTo>
                    <a:pt x="22370" y="3176"/>
                  </a:lnTo>
                  <a:lnTo>
                    <a:pt x="22280" y="3013"/>
                  </a:lnTo>
                  <a:lnTo>
                    <a:pt x="22154" y="2833"/>
                  </a:lnTo>
                  <a:lnTo>
                    <a:pt x="22027" y="2671"/>
                  </a:lnTo>
                  <a:lnTo>
                    <a:pt x="21883" y="2526"/>
                  </a:lnTo>
                  <a:lnTo>
                    <a:pt x="21721" y="2364"/>
                  </a:lnTo>
                  <a:lnTo>
                    <a:pt x="21540" y="2220"/>
                  </a:lnTo>
                  <a:lnTo>
                    <a:pt x="21342" y="2093"/>
                  </a:lnTo>
                  <a:lnTo>
                    <a:pt x="21143" y="1949"/>
                  </a:lnTo>
                  <a:lnTo>
                    <a:pt x="20927" y="1823"/>
                  </a:lnTo>
                  <a:lnTo>
                    <a:pt x="20476" y="1588"/>
                  </a:lnTo>
                  <a:lnTo>
                    <a:pt x="19971" y="1372"/>
                  </a:lnTo>
                  <a:lnTo>
                    <a:pt x="19430" y="1191"/>
                  </a:lnTo>
                  <a:lnTo>
                    <a:pt x="18852" y="1011"/>
                  </a:lnTo>
                  <a:lnTo>
                    <a:pt x="18257" y="849"/>
                  </a:lnTo>
                  <a:lnTo>
                    <a:pt x="17662" y="704"/>
                  </a:lnTo>
                  <a:lnTo>
                    <a:pt x="17030" y="596"/>
                  </a:lnTo>
                  <a:lnTo>
                    <a:pt x="16399" y="488"/>
                  </a:lnTo>
                  <a:lnTo>
                    <a:pt x="15786" y="380"/>
                  </a:lnTo>
                  <a:lnTo>
                    <a:pt x="15154" y="307"/>
                  </a:lnTo>
                  <a:lnTo>
                    <a:pt x="14541" y="235"/>
                  </a:lnTo>
                  <a:lnTo>
                    <a:pt x="13368" y="127"/>
                  </a:lnTo>
                  <a:lnTo>
                    <a:pt x="12322" y="73"/>
                  </a:lnTo>
                  <a:lnTo>
                    <a:pt x="11420" y="37"/>
                  </a:lnTo>
                  <a:lnTo>
                    <a:pt x="10716" y="19"/>
                  </a:lnTo>
                  <a:lnTo>
                    <a:pt x="101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9"/>
            <p:cNvSpPr/>
            <p:nvPr/>
          </p:nvSpPr>
          <p:spPr>
            <a:xfrm>
              <a:off x="3129400" y="-1739250"/>
              <a:ext cx="564225" cy="355875"/>
            </a:xfrm>
            <a:custGeom>
              <a:rect b="b" l="l" r="r" t="t"/>
              <a:pathLst>
                <a:path extrusionOk="0" fill="none" h="14235" w="22569">
                  <a:moveTo>
                    <a:pt x="19" y="14234"/>
                  </a:moveTo>
                  <a:lnTo>
                    <a:pt x="19" y="14234"/>
                  </a:lnTo>
                  <a:lnTo>
                    <a:pt x="19" y="14180"/>
                  </a:lnTo>
                  <a:lnTo>
                    <a:pt x="1" y="14036"/>
                  </a:lnTo>
                  <a:lnTo>
                    <a:pt x="1" y="13783"/>
                  </a:lnTo>
                  <a:lnTo>
                    <a:pt x="37" y="13440"/>
                  </a:lnTo>
                  <a:lnTo>
                    <a:pt x="55" y="13224"/>
                  </a:lnTo>
                  <a:lnTo>
                    <a:pt x="109" y="12971"/>
                  </a:lnTo>
                  <a:lnTo>
                    <a:pt x="181" y="12701"/>
                  </a:lnTo>
                  <a:lnTo>
                    <a:pt x="271" y="12412"/>
                  </a:lnTo>
                  <a:lnTo>
                    <a:pt x="380" y="12069"/>
                  </a:lnTo>
                  <a:lnTo>
                    <a:pt x="506" y="11727"/>
                  </a:lnTo>
                  <a:lnTo>
                    <a:pt x="668" y="11330"/>
                  </a:lnTo>
                  <a:lnTo>
                    <a:pt x="867" y="10915"/>
                  </a:lnTo>
                  <a:lnTo>
                    <a:pt x="1101" y="10482"/>
                  </a:lnTo>
                  <a:lnTo>
                    <a:pt x="1354" y="9995"/>
                  </a:lnTo>
                  <a:lnTo>
                    <a:pt x="1661" y="9490"/>
                  </a:lnTo>
                  <a:lnTo>
                    <a:pt x="2003" y="8966"/>
                  </a:lnTo>
                  <a:lnTo>
                    <a:pt x="2382" y="8389"/>
                  </a:lnTo>
                  <a:lnTo>
                    <a:pt x="2815" y="7794"/>
                  </a:lnTo>
                  <a:lnTo>
                    <a:pt x="3284" y="7162"/>
                  </a:lnTo>
                  <a:lnTo>
                    <a:pt x="3807" y="6513"/>
                  </a:lnTo>
                  <a:lnTo>
                    <a:pt x="4385" y="5810"/>
                  </a:lnTo>
                  <a:lnTo>
                    <a:pt x="5016" y="5088"/>
                  </a:lnTo>
                  <a:lnTo>
                    <a:pt x="5701" y="4330"/>
                  </a:lnTo>
                  <a:lnTo>
                    <a:pt x="6459" y="3537"/>
                  </a:lnTo>
                  <a:lnTo>
                    <a:pt x="7271" y="2707"/>
                  </a:lnTo>
                  <a:lnTo>
                    <a:pt x="8137" y="1841"/>
                  </a:lnTo>
                  <a:lnTo>
                    <a:pt x="9075" y="939"/>
                  </a:lnTo>
                  <a:lnTo>
                    <a:pt x="10103" y="1"/>
                  </a:lnTo>
                  <a:lnTo>
                    <a:pt x="10103" y="1"/>
                  </a:lnTo>
                  <a:lnTo>
                    <a:pt x="10716" y="19"/>
                  </a:lnTo>
                  <a:lnTo>
                    <a:pt x="11420" y="37"/>
                  </a:lnTo>
                  <a:lnTo>
                    <a:pt x="12322" y="73"/>
                  </a:lnTo>
                  <a:lnTo>
                    <a:pt x="13368" y="127"/>
                  </a:lnTo>
                  <a:lnTo>
                    <a:pt x="14541" y="235"/>
                  </a:lnTo>
                  <a:lnTo>
                    <a:pt x="15154" y="307"/>
                  </a:lnTo>
                  <a:lnTo>
                    <a:pt x="15786" y="380"/>
                  </a:lnTo>
                  <a:lnTo>
                    <a:pt x="16399" y="488"/>
                  </a:lnTo>
                  <a:lnTo>
                    <a:pt x="17030" y="596"/>
                  </a:lnTo>
                  <a:lnTo>
                    <a:pt x="17662" y="704"/>
                  </a:lnTo>
                  <a:lnTo>
                    <a:pt x="18257" y="849"/>
                  </a:lnTo>
                  <a:lnTo>
                    <a:pt x="18852" y="1011"/>
                  </a:lnTo>
                  <a:lnTo>
                    <a:pt x="19430" y="1191"/>
                  </a:lnTo>
                  <a:lnTo>
                    <a:pt x="19971" y="1372"/>
                  </a:lnTo>
                  <a:lnTo>
                    <a:pt x="20476" y="1588"/>
                  </a:lnTo>
                  <a:lnTo>
                    <a:pt x="20927" y="1823"/>
                  </a:lnTo>
                  <a:lnTo>
                    <a:pt x="21143" y="1949"/>
                  </a:lnTo>
                  <a:lnTo>
                    <a:pt x="21342" y="2093"/>
                  </a:lnTo>
                  <a:lnTo>
                    <a:pt x="21540" y="2220"/>
                  </a:lnTo>
                  <a:lnTo>
                    <a:pt x="21721" y="2364"/>
                  </a:lnTo>
                  <a:lnTo>
                    <a:pt x="21883" y="2526"/>
                  </a:lnTo>
                  <a:lnTo>
                    <a:pt x="22027" y="2671"/>
                  </a:lnTo>
                  <a:lnTo>
                    <a:pt x="22154" y="2833"/>
                  </a:lnTo>
                  <a:lnTo>
                    <a:pt x="22280" y="3013"/>
                  </a:lnTo>
                  <a:lnTo>
                    <a:pt x="22370" y="3176"/>
                  </a:lnTo>
                  <a:lnTo>
                    <a:pt x="22442" y="3356"/>
                  </a:lnTo>
                  <a:lnTo>
                    <a:pt x="22514" y="3555"/>
                  </a:lnTo>
                  <a:lnTo>
                    <a:pt x="22551" y="3753"/>
                  </a:lnTo>
                  <a:lnTo>
                    <a:pt x="22569" y="3951"/>
                  </a:lnTo>
                  <a:lnTo>
                    <a:pt x="22569" y="4168"/>
                  </a:lnTo>
                  <a:lnTo>
                    <a:pt x="22551" y="4384"/>
                  </a:lnTo>
                  <a:lnTo>
                    <a:pt x="22514" y="4601"/>
                  </a:lnTo>
                  <a:lnTo>
                    <a:pt x="22442" y="4835"/>
                  </a:lnTo>
                  <a:lnTo>
                    <a:pt x="22352" y="5070"/>
                  </a:lnTo>
                  <a:lnTo>
                    <a:pt x="22352" y="5070"/>
                  </a:lnTo>
                  <a:lnTo>
                    <a:pt x="22244" y="5322"/>
                  </a:lnTo>
                  <a:lnTo>
                    <a:pt x="22100" y="5557"/>
                  </a:lnTo>
                  <a:lnTo>
                    <a:pt x="21937" y="5810"/>
                  </a:lnTo>
                  <a:lnTo>
                    <a:pt x="21757" y="6044"/>
                  </a:lnTo>
                  <a:lnTo>
                    <a:pt x="21540" y="6279"/>
                  </a:lnTo>
                  <a:lnTo>
                    <a:pt x="21306" y="6513"/>
                  </a:lnTo>
                  <a:lnTo>
                    <a:pt x="21053" y="6730"/>
                  </a:lnTo>
                  <a:lnTo>
                    <a:pt x="20783" y="6964"/>
                  </a:lnTo>
                  <a:lnTo>
                    <a:pt x="20494" y="7199"/>
                  </a:lnTo>
                  <a:lnTo>
                    <a:pt x="20169" y="7415"/>
                  </a:lnTo>
                  <a:lnTo>
                    <a:pt x="19845" y="7632"/>
                  </a:lnTo>
                  <a:lnTo>
                    <a:pt x="19502" y="7848"/>
                  </a:lnTo>
                  <a:lnTo>
                    <a:pt x="18762" y="8281"/>
                  </a:lnTo>
                  <a:lnTo>
                    <a:pt x="17968" y="8696"/>
                  </a:lnTo>
                  <a:lnTo>
                    <a:pt x="17121" y="9111"/>
                  </a:lnTo>
                  <a:lnTo>
                    <a:pt x="16219" y="9508"/>
                  </a:lnTo>
                  <a:lnTo>
                    <a:pt x="15299" y="9887"/>
                  </a:lnTo>
                  <a:lnTo>
                    <a:pt x="14342" y="10265"/>
                  </a:lnTo>
                  <a:lnTo>
                    <a:pt x="13368" y="10626"/>
                  </a:lnTo>
                  <a:lnTo>
                    <a:pt x="12376" y="10969"/>
                  </a:lnTo>
                  <a:lnTo>
                    <a:pt x="11384" y="11294"/>
                  </a:lnTo>
                  <a:lnTo>
                    <a:pt x="10392" y="11600"/>
                  </a:lnTo>
                  <a:lnTo>
                    <a:pt x="9400" y="11907"/>
                  </a:lnTo>
                  <a:lnTo>
                    <a:pt x="8407" y="12196"/>
                  </a:lnTo>
                  <a:lnTo>
                    <a:pt x="6531" y="12701"/>
                  </a:lnTo>
                  <a:lnTo>
                    <a:pt x="4781" y="13152"/>
                  </a:lnTo>
                  <a:lnTo>
                    <a:pt x="3212" y="13531"/>
                  </a:lnTo>
                  <a:lnTo>
                    <a:pt x="1913" y="13837"/>
                  </a:lnTo>
                  <a:lnTo>
                    <a:pt x="903" y="14054"/>
                  </a:lnTo>
                  <a:lnTo>
                    <a:pt x="19" y="14234"/>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9"/>
            <p:cNvSpPr/>
            <p:nvPr/>
          </p:nvSpPr>
          <p:spPr>
            <a:xfrm>
              <a:off x="2204875" y="-2705275"/>
              <a:ext cx="1799025" cy="1372400"/>
            </a:xfrm>
            <a:custGeom>
              <a:rect b="b" l="l" r="r" t="t"/>
              <a:pathLst>
                <a:path extrusionOk="0" h="54896" w="71961">
                  <a:moveTo>
                    <a:pt x="45046" y="1"/>
                  </a:moveTo>
                  <a:lnTo>
                    <a:pt x="42827" y="37"/>
                  </a:lnTo>
                  <a:lnTo>
                    <a:pt x="41221" y="91"/>
                  </a:lnTo>
                  <a:lnTo>
                    <a:pt x="39652" y="145"/>
                  </a:lnTo>
                  <a:lnTo>
                    <a:pt x="38082" y="235"/>
                  </a:lnTo>
                  <a:lnTo>
                    <a:pt x="36549" y="343"/>
                  </a:lnTo>
                  <a:lnTo>
                    <a:pt x="35052" y="470"/>
                  </a:lnTo>
                  <a:lnTo>
                    <a:pt x="33554" y="614"/>
                  </a:lnTo>
                  <a:lnTo>
                    <a:pt x="32093" y="776"/>
                  </a:lnTo>
                  <a:lnTo>
                    <a:pt x="30650" y="957"/>
                  </a:lnTo>
                  <a:lnTo>
                    <a:pt x="29243" y="1155"/>
                  </a:lnTo>
                  <a:lnTo>
                    <a:pt x="27854" y="1353"/>
                  </a:lnTo>
                  <a:lnTo>
                    <a:pt x="26501" y="1570"/>
                  </a:lnTo>
                  <a:lnTo>
                    <a:pt x="25166" y="1804"/>
                  </a:lnTo>
                  <a:lnTo>
                    <a:pt x="23849" y="2057"/>
                  </a:lnTo>
                  <a:lnTo>
                    <a:pt x="22586" y="2310"/>
                  </a:lnTo>
                  <a:lnTo>
                    <a:pt x="21323" y="2562"/>
                  </a:lnTo>
                  <a:lnTo>
                    <a:pt x="20115" y="2833"/>
                  </a:lnTo>
                  <a:lnTo>
                    <a:pt x="18960" y="3103"/>
                  </a:lnTo>
                  <a:lnTo>
                    <a:pt x="17824" y="3374"/>
                  </a:lnTo>
                  <a:lnTo>
                    <a:pt x="16741" y="3645"/>
                  </a:lnTo>
                  <a:lnTo>
                    <a:pt x="15677" y="3933"/>
                  </a:lnTo>
                  <a:lnTo>
                    <a:pt x="13638" y="4492"/>
                  </a:lnTo>
                  <a:lnTo>
                    <a:pt x="11726" y="5070"/>
                  </a:lnTo>
                  <a:lnTo>
                    <a:pt x="9940" y="5629"/>
                  </a:lnTo>
                  <a:lnTo>
                    <a:pt x="8281" y="6188"/>
                  </a:lnTo>
                  <a:lnTo>
                    <a:pt x="6765" y="6729"/>
                  </a:lnTo>
                  <a:lnTo>
                    <a:pt x="5394" y="7234"/>
                  </a:lnTo>
                  <a:lnTo>
                    <a:pt x="4168" y="7722"/>
                  </a:lnTo>
                  <a:lnTo>
                    <a:pt x="3085" y="8154"/>
                  </a:lnTo>
                  <a:lnTo>
                    <a:pt x="2165" y="8551"/>
                  </a:lnTo>
                  <a:lnTo>
                    <a:pt x="1389" y="8876"/>
                  </a:lnTo>
                  <a:lnTo>
                    <a:pt x="361" y="9363"/>
                  </a:lnTo>
                  <a:lnTo>
                    <a:pt x="0" y="9544"/>
                  </a:lnTo>
                  <a:lnTo>
                    <a:pt x="0" y="54896"/>
                  </a:lnTo>
                  <a:lnTo>
                    <a:pt x="704" y="54318"/>
                  </a:lnTo>
                  <a:lnTo>
                    <a:pt x="1425" y="53759"/>
                  </a:lnTo>
                  <a:lnTo>
                    <a:pt x="2129" y="53200"/>
                  </a:lnTo>
                  <a:lnTo>
                    <a:pt x="2833" y="52677"/>
                  </a:lnTo>
                  <a:lnTo>
                    <a:pt x="3554" y="52153"/>
                  </a:lnTo>
                  <a:lnTo>
                    <a:pt x="4276" y="51648"/>
                  </a:lnTo>
                  <a:lnTo>
                    <a:pt x="4979" y="51161"/>
                  </a:lnTo>
                  <a:lnTo>
                    <a:pt x="5701" y="50692"/>
                  </a:lnTo>
                  <a:lnTo>
                    <a:pt x="6423" y="50223"/>
                  </a:lnTo>
                  <a:lnTo>
                    <a:pt x="7144" y="49790"/>
                  </a:lnTo>
                  <a:lnTo>
                    <a:pt x="7866" y="49357"/>
                  </a:lnTo>
                  <a:lnTo>
                    <a:pt x="8605" y="48942"/>
                  </a:lnTo>
                  <a:lnTo>
                    <a:pt x="9327" y="48528"/>
                  </a:lnTo>
                  <a:lnTo>
                    <a:pt x="10048" y="48131"/>
                  </a:lnTo>
                  <a:lnTo>
                    <a:pt x="10770" y="47752"/>
                  </a:lnTo>
                  <a:lnTo>
                    <a:pt x="11492" y="47391"/>
                  </a:lnTo>
                  <a:lnTo>
                    <a:pt x="12231" y="47030"/>
                  </a:lnTo>
                  <a:lnTo>
                    <a:pt x="12953" y="46687"/>
                  </a:lnTo>
                  <a:lnTo>
                    <a:pt x="14396" y="46038"/>
                  </a:lnTo>
                  <a:lnTo>
                    <a:pt x="15839" y="45443"/>
                  </a:lnTo>
                  <a:lnTo>
                    <a:pt x="17282" y="44883"/>
                  </a:lnTo>
                  <a:lnTo>
                    <a:pt x="18708" y="44360"/>
                  </a:lnTo>
                  <a:lnTo>
                    <a:pt x="20133" y="43891"/>
                  </a:lnTo>
                  <a:lnTo>
                    <a:pt x="21558" y="43458"/>
                  </a:lnTo>
                  <a:lnTo>
                    <a:pt x="22965" y="43061"/>
                  </a:lnTo>
                  <a:lnTo>
                    <a:pt x="24083" y="42773"/>
                  </a:lnTo>
                  <a:lnTo>
                    <a:pt x="25202" y="42502"/>
                  </a:lnTo>
                  <a:lnTo>
                    <a:pt x="26320" y="42250"/>
                  </a:lnTo>
                  <a:lnTo>
                    <a:pt x="27403" y="42033"/>
                  </a:lnTo>
                  <a:lnTo>
                    <a:pt x="28503" y="41817"/>
                  </a:lnTo>
                  <a:lnTo>
                    <a:pt x="29568" y="41636"/>
                  </a:lnTo>
                  <a:lnTo>
                    <a:pt x="30632" y="41474"/>
                  </a:lnTo>
                  <a:lnTo>
                    <a:pt x="31678" y="41330"/>
                  </a:lnTo>
                  <a:lnTo>
                    <a:pt x="32706" y="41203"/>
                  </a:lnTo>
                  <a:lnTo>
                    <a:pt x="33735" y="41095"/>
                  </a:lnTo>
                  <a:lnTo>
                    <a:pt x="34727" y="41005"/>
                  </a:lnTo>
                  <a:lnTo>
                    <a:pt x="35719" y="40915"/>
                  </a:lnTo>
                  <a:lnTo>
                    <a:pt x="36693" y="40861"/>
                  </a:lnTo>
                  <a:lnTo>
                    <a:pt x="37631" y="40806"/>
                  </a:lnTo>
                  <a:lnTo>
                    <a:pt x="38569" y="40770"/>
                  </a:lnTo>
                  <a:lnTo>
                    <a:pt x="39471" y="40734"/>
                  </a:lnTo>
                  <a:lnTo>
                    <a:pt x="41221" y="40716"/>
                  </a:lnTo>
                  <a:lnTo>
                    <a:pt x="42899" y="40734"/>
                  </a:lnTo>
                  <a:lnTo>
                    <a:pt x="44468" y="40788"/>
                  </a:lnTo>
                  <a:lnTo>
                    <a:pt x="45930" y="40861"/>
                  </a:lnTo>
                  <a:lnTo>
                    <a:pt x="47283" y="40969"/>
                  </a:lnTo>
                  <a:lnTo>
                    <a:pt x="48527" y="41077"/>
                  </a:lnTo>
                  <a:lnTo>
                    <a:pt x="49646" y="41185"/>
                  </a:lnTo>
                  <a:lnTo>
                    <a:pt x="50638" y="41294"/>
                  </a:lnTo>
                  <a:lnTo>
                    <a:pt x="51360" y="41384"/>
                  </a:lnTo>
                  <a:lnTo>
                    <a:pt x="52009" y="41510"/>
                  </a:lnTo>
                  <a:lnTo>
                    <a:pt x="52586" y="41636"/>
                  </a:lnTo>
                  <a:lnTo>
                    <a:pt x="53109" y="41781"/>
                  </a:lnTo>
                  <a:lnTo>
                    <a:pt x="53560" y="41943"/>
                  </a:lnTo>
                  <a:lnTo>
                    <a:pt x="53975" y="42105"/>
                  </a:lnTo>
                  <a:lnTo>
                    <a:pt x="54318" y="42286"/>
                  </a:lnTo>
                  <a:lnTo>
                    <a:pt x="54625" y="42484"/>
                  </a:lnTo>
                  <a:lnTo>
                    <a:pt x="54877" y="42683"/>
                  </a:lnTo>
                  <a:lnTo>
                    <a:pt x="55094" y="42881"/>
                  </a:lnTo>
                  <a:lnTo>
                    <a:pt x="55256" y="43098"/>
                  </a:lnTo>
                  <a:lnTo>
                    <a:pt x="55382" y="43314"/>
                  </a:lnTo>
                  <a:lnTo>
                    <a:pt x="55491" y="43530"/>
                  </a:lnTo>
                  <a:lnTo>
                    <a:pt x="55545" y="43747"/>
                  </a:lnTo>
                  <a:lnTo>
                    <a:pt x="55581" y="43963"/>
                  </a:lnTo>
                  <a:lnTo>
                    <a:pt x="55581" y="44180"/>
                  </a:lnTo>
                  <a:lnTo>
                    <a:pt x="55563" y="44396"/>
                  </a:lnTo>
                  <a:lnTo>
                    <a:pt x="55527" y="44595"/>
                  </a:lnTo>
                  <a:lnTo>
                    <a:pt x="55473" y="44811"/>
                  </a:lnTo>
                  <a:lnTo>
                    <a:pt x="55400" y="45010"/>
                  </a:lnTo>
                  <a:lnTo>
                    <a:pt x="55328" y="45190"/>
                  </a:lnTo>
                  <a:lnTo>
                    <a:pt x="55238" y="45371"/>
                  </a:lnTo>
                  <a:lnTo>
                    <a:pt x="55040" y="45695"/>
                  </a:lnTo>
                  <a:lnTo>
                    <a:pt x="54859" y="45966"/>
                  </a:lnTo>
                  <a:lnTo>
                    <a:pt x="54679" y="46182"/>
                  </a:lnTo>
                  <a:lnTo>
                    <a:pt x="54535" y="46345"/>
                  </a:lnTo>
                  <a:lnTo>
                    <a:pt x="54931" y="46074"/>
                  </a:lnTo>
                  <a:lnTo>
                    <a:pt x="55310" y="45767"/>
                  </a:lnTo>
                  <a:lnTo>
                    <a:pt x="55707" y="45461"/>
                  </a:lnTo>
                  <a:lnTo>
                    <a:pt x="56086" y="45118"/>
                  </a:lnTo>
                  <a:lnTo>
                    <a:pt x="56465" y="44775"/>
                  </a:lnTo>
                  <a:lnTo>
                    <a:pt x="56844" y="44432"/>
                  </a:lnTo>
                  <a:lnTo>
                    <a:pt x="57222" y="44054"/>
                  </a:lnTo>
                  <a:lnTo>
                    <a:pt x="57583" y="43675"/>
                  </a:lnTo>
                  <a:lnTo>
                    <a:pt x="57944" y="43278"/>
                  </a:lnTo>
                  <a:lnTo>
                    <a:pt x="58305" y="42881"/>
                  </a:lnTo>
                  <a:lnTo>
                    <a:pt x="59008" y="42033"/>
                  </a:lnTo>
                  <a:lnTo>
                    <a:pt x="59694" y="41131"/>
                  </a:lnTo>
                  <a:lnTo>
                    <a:pt x="60361" y="40193"/>
                  </a:lnTo>
                  <a:lnTo>
                    <a:pt x="61011" y="39237"/>
                  </a:lnTo>
                  <a:lnTo>
                    <a:pt x="61642" y="38227"/>
                  </a:lnTo>
                  <a:lnTo>
                    <a:pt x="62256" y="37199"/>
                  </a:lnTo>
                  <a:lnTo>
                    <a:pt x="62851" y="36134"/>
                  </a:lnTo>
                  <a:lnTo>
                    <a:pt x="63428" y="35034"/>
                  </a:lnTo>
                  <a:lnTo>
                    <a:pt x="63987" y="33933"/>
                  </a:lnTo>
                  <a:lnTo>
                    <a:pt x="64529" y="32815"/>
                  </a:lnTo>
                  <a:lnTo>
                    <a:pt x="65052" y="31660"/>
                  </a:lnTo>
                  <a:lnTo>
                    <a:pt x="65431" y="30830"/>
                  </a:lnTo>
                  <a:lnTo>
                    <a:pt x="65791" y="29983"/>
                  </a:lnTo>
                  <a:lnTo>
                    <a:pt x="66477" y="28305"/>
                  </a:lnTo>
                  <a:lnTo>
                    <a:pt x="67126" y="26609"/>
                  </a:lnTo>
                  <a:lnTo>
                    <a:pt x="67722" y="24913"/>
                  </a:lnTo>
                  <a:lnTo>
                    <a:pt x="68299" y="23236"/>
                  </a:lnTo>
                  <a:lnTo>
                    <a:pt x="68822" y="21576"/>
                  </a:lnTo>
                  <a:lnTo>
                    <a:pt x="69309" y="19952"/>
                  </a:lnTo>
                  <a:lnTo>
                    <a:pt x="69760" y="18365"/>
                  </a:lnTo>
                  <a:lnTo>
                    <a:pt x="70067" y="17247"/>
                  </a:lnTo>
                  <a:lnTo>
                    <a:pt x="70355" y="16146"/>
                  </a:lnTo>
                  <a:lnTo>
                    <a:pt x="70608" y="15082"/>
                  </a:lnTo>
                  <a:lnTo>
                    <a:pt x="70842" y="14053"/>
                  </a:lnTo>
                  <a:lnTo>
                    <a:pt x="71059" y="13079"/>
                  </a:lnTo>
                  <a:lnTo>
                    <a:pt x="71257" y="12141"/>
                  </a:lnTo>
                  <a:lnTo>
                    <a:pt x="71420" y="11275"/>
                  </a:lnTo>
                  <a:lnTo>
                    <a:pt x="71564" y="10446"/>
                  </a:lnTo>
                  <a:lnTo>
                    <a:pt x="71690" y="9670"/>
                  </a:lnTo>
                  <a:lnTo>
                    <a:pt x="71781" y="8966"/>
                  </a:lnTo>
                  <a:lnTo>
                    <a:pt x="71871" y="8335"/>
                  </a:lnTo>
                  <a:lnTo>
                    <a:pt x="71925" y="7758"/>
                  </a:lnTo>
                  <a:lnTo>
                    <a:pt x="71961" y="7271"/>
                  </a:lnTo>
                  <a:lnTo>
                    <a:pt x="71961" y="6856"/>
                  </a:lnTo>
                  <a:lnTo>
                    <a:pt x="71943" y="6513"/>
                  </a:lnTo>
                  <a:lnTo>
                    <a:pt x="71907" y="6278"/>
                  </a:lnTo>
                  <a:lnTo>
                    <a:pt x="71835" y="6008"/>
                  </a:lnTo>
                  <a:lnTo>
                    <a:pt x="71726" y="5719"/>
                  </a:lnTo>
                  <a:lnTo>
                    <a:pt x="71600" y="5449"/>
                  </a:lnTo>
                  <a:lnTo>
                    <a:pt x="71456" y="5160"/>
                  </a:lnTo>
                  <a:lnTo>
                    <a:pt x="71275" y="4871"/>
                  </a:lnTo>
                  <a:lnTo>
                    <a:pt x="71059" y="4583"/>
                  </a:lnTo>
                  <a:lnTo>
                    <a:pt x="70788" y="4312"/>
                  </a:lnTo>
                  <a:lnTo>
                    <a:pt x="70500" y="4023"/>
                  </a:lnTo>
                  <a:lnTo>
                    <a:pt x="70157" y="3735"/>
                  </a:lnTo>
                  <a:lnTo>
                    <a:pt x="69778" y="3446"/>
                  </a:lnTo>
                  <a:lnTo>
                    <a:pt x="69327" y="3176"/>
                  </a:lnTo>
                  <a:lnTo>
                    <a:pt x="68840" y="2905"/>
                  </a:lnTo>
                  <a:lnTo>
                    <a:pt x="68299" y="2634"/>
                  </a:lnTo>
                  <a:lnTo>
                    <a:pt x="67686" y="2382"/>
                  </a:lnTo>
                  <a:lnTo>
                    <a:pt x="67018" y="2129"/>
                  </a:lnTo>
                  <a:lnTo>
                    <a:pt x="66278" y="1895"/>
                  </a:lnTo>
                  <a:lnTo>
                    <a:pt x="65467" y="1660"/>
                  </a:lnTo>
                  <a:lnTo>
                    <a:pt x="64583" y="1444"/>
                  </a:lnTo>
                  <a:lnTo>
                    <a:pt x="63627" y="1227"/>
                  </a:lnTo>
                  <a:lnTo>
                    <a:pt x="62580" y="1029"/>
                  </a:lnTo>
                  <a:lnTo>
                    <a:pt x="61462" y="848"/>
                  </a:lnTo>
                  <a:lnTo>
                    <a:pt x="60271" y="686"/>
                  </a:lnTo>
                  <a:lnTo>
                    <a:pt x="58972" y="524"/>
                  </a:lnTo>
                  <a:lnTo>
                    <a:pt x="57583" y="397"/>
                  </a:lnTo>
                  <a:lnTo>
                    <a:pt x="56104" y="271"/>
                  </a:lnTo>
                  <a:lnTo>
                    <a:pt x="54535" y="181"/>
                  </a:lnTo>
                  <a:lnTo>
                    <a:pt x="52857" y="109"/>
                  </a:lnTo>
                  <a:lnTo>
                    <a:pt x="51071" y="37"/>
                  </a:lnTo>
                  <a:lnTo>
                    <a:pt x="4917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9"/>
            <p:cNvSpPr/>
            <p:nvPr/>
          </p:nvSpPr>
          <p:spPr>
            <a:xfrm>
              <a:off x="2204875" y="-2705275"/>
              <a:ext cx="1799025" cy="1372400"/>
            </a:xfrm>
            <a:custGeom>
              <a:rect b="b" l="l" r="r" t="t"/>
              <a:pathLst>
                <a:path extrusionOk="0" fill="none" h="54896" w="71961">
                  <a:moveTo>
                    <a:pt x="69760" y="18365"/>
                  </a:moveTo>
                  <a:lnTo>
                    <a:pt x="69760" y="18365"/>
                  </a:lnTo>
                  <a:lnTo>
                    <a:pt x="69309" y="19952"/>
                  </a:lnTo>
                  <a:lnTo>
                    <a:pt x="68822" y="21576"/>
                  </a:lnTo>
                  <a:lnTo>
                    <a:pt x="68299" y="23236"/>
                  </a:lnTo>
                  <a:lnTo>
                    <a:pt x="67722" y="24913"/>
                  </a:lnTo>
                  <a:lnTo>
                    <a:pt x="67126" y="26609"/>
                  </a:lnTo>
                  <a:lnTo>
                    <a:pt x="66477" y="28305"/>
                  </a:lnTo>
                  <a:lnTo>
                    <a:pt x="65791" y="29983"/>
                  </a:lnTo>
                  <a:lnTo>
                    <a:pt x="65431" y="30830"/>
                  </a:lnTo>
                  <a:lnTo>
                    <a:pt x="65052" y="31660"/>
                  </a:lnTo>
                  <a:lnTo>
                    <a:pt x="65052" y="31660"/>
                  </a:lnTo>
                  <a:lnTo>
                    <a:pt x="64529" y="32815"/>
                  </a:lnTo>
                  <a:lnTo>
                    <a:pt x="63987" y="33933"/>
                  </a:lnTo>
                  <a:lnTo>
                    <a:pt x="63428" y="35034"/>
                  </a:lnTo>
                  <a:lnTo>
                    <a:pt x="62851" y="36134"/>
                  </a:lnTo>
                  <a:lnTo>
                    <a:pt x="62256" y="37199"/>
                  </a:lnTo>
                  <a:lnTo>
                    <a:pt x="61642" y="38227"/>
                  </a:lnTo>
                  <a:lnTo>
                    <a:pt x="61011" y="39237"/>
                  </a:lnTo>
                  <a:lnTo>
                    <a:pt x="60361" y="40193"/>
                  </a:lnTo>
                  <a:lnTo>
                    <a:pt x="59694" y="41131"/>
                  </a:lnTo>
                  <a:lnTo>
                    <a:pt x="59008" y="42033"/>
                  </a:lnTo>
                  <a:lnTo>
                    <a:pt x="58305" y="42881"/>
                  </a:lnTo>
                  <a:lnTo>
                    <a:pt x="57944" y="43278"/>
                  </a:lnTo>
                  <a:lnTo>
                    <a:pt x="57583" y="43675"/>
                  </a:lnTo>
                  <a:lnTo>
                    <a:pt x="57222" y="44054"/>
                  </a:lnTo>
                  <a:lnTo>
                    <a:pt x="56844" y="44432"/>
                  </a:lnTo>
                  <a:lnTo>
                    <a:pt x="56465" y="44775"/>
                  </a:lnTo>
                  <a:lnTo>
                    <a:pt x="56086" y="45118"/>
                  </a:lnTo>
                  <a:lnTo>
                    <a:pt x="55707" y="45461"/>
                  </a:lnTo>
                  <a:lnTo>
                    <a:pt x="55310" y="45767"/>
                  </a:lnTo>
                  <a:lnTo>
                    <a:pt x="54931" y="46074"/>
                  </a:lnTo>
                  <a:lnTo>
                    <a:pt x="54535" y="46345"/>
                  </a:lnTo>
                  <a:lnTo>
                    <a:pt x="54535" y="46345"/>
                  </a:lnTo>
                  <a:lnTo>
                    <a:pt x="54679" y="46182"/>
                  </a:lnTo>
                  <a:lnTo>
                    <a:pt x="54859" y="45966"/>
                  </a:lnTo>
                  <a:lnTo>
                    <a:pt x="55040" y="45695"/>
                  </a:lnTo>
                  <a:lnTo>
                    <a:pt x="55238" y="45371"/>
                  </a:lnTo>
                  <a:lnTo>
                    <a:pt x="55328" y="45190"/>
                  </a:lnTo>
                  <a:lnTo>
                    <a:pt x="55400" y="45010"/>
                  </a:lnTo>
                  <a:lnTo>
                    <a:pt x="55473" y="44811"/>
                  </a:lnTo>
                  <a:lnTo>
                    <a:pt x="55527" y="44595"/>
                  </a:lnTo>
                  <a:lnTo>
                    <a:pt x="55563" y="44396"/>
                  </a:lnTo>
                  <a:lnTo>
                    <a:pt x="55581" y="44180"/>
                  </a:lnTo>
                  <a:lnTo>
                    <a:pt x="55581" y="43963"/>
                  </a:lnTo>
                  <a:lnTo>
                    <a:pt x="55545" y="43747"/>
                  </a:lnTo>
                  <a:lnTo>
                    <a:pt x="55491" y="43530"/>
                  </a:lnTo>
                  <a:lnTo>
                    <a:pt x="55382" y="43314"/>
                  </a:lnTo>
                  <a:lnTo>
                    <a:pt x="55256" y="43098"/>
                  </a:lnTo>
                  <a:lnTo>
                    <a:pt x="55094" y="42881"/>
                  </a:lnTo>
                  <a:lnTo>
                    <a:pt x="54877" y="42683"/>
                  </a:lnTo>
                  <a:lnTo>
                    <a:pt x="54625" y="42484"/>
                  </a:lnTo>
                  <a:lnTo>
                    <a:pt x="54318" y="42286"/>
                  </a:lnTo>
                  <a:lnTo>
                    <a:pt x="53975" y="42105"/>
                  </a:lnTo>
                  <a:lnTo>
                    <a:pt x="53560" y="41943"/>
                  </a:lnTo>
                  <a:lnTo>
                    <a:pt x="53109" y="41781"/>
                  </a:lnTo>
                  <a:lnTo>
                    <a:pt x="52586" y="41636"/>
                  </a:lnTo>
                  <a:lnTo>
                    <a:pt x="52009" y="41510"/>
                  </a:lnTo>
                  <a:lnTo>
                    <a:pt x="51360" y="41384"/>
                  </a:lnTo>
                  <a:lnTo>
                    <a:pt x="50638" y="41294"/>
                  </a:lnTo>
                  <a:lnTo>
                    <a:pt x="50638" y="41294"/>
                  </a:lnTo>
                  <a:lnTo>
                    <a:pt x="49646" y="41185"/>
                  </a:lnTo>
                  <a:lnTo>
                    <a:pt x="48527" y="41077"/>
                  </a:lnTo>
                  <a:lnTo>
                    <a:pt x="47283" y="40969"/>
                  </a:lnTo>
                  <a:lnTo>
                    <a:pt x="45930" y="40861"/>
                  </a:lnTo>
                  <a:lnTo>
                    <a:pt x="44468" y="40788"/>
                  </a:lnTo>
                  <a:lnTo>
                    <a:pt x="42899" y="40734"/>
                  </a:lnTo>
                  <a:lnTo>
                    <a:pt x="41221" y="40716"/>
                  </a:lnTo>
                  <a:lnTo>
                    <a:pt x="39471" y="40734"/>
                  </a:lnTo>
                  <a:lnTo>
                    <a:pt x="38569" y="40770"/>
                  </a:lnTo>
                  <a:lnTo>
                    <a:pt x="37631" y="40806"/>
                  </a:lnTo>
                  <a:lnTo>
                    <a:pt x="36693" y="40861"/>
                  </a:lnTo>
                  <a:lnTo>
                    <a:pt x="35719" y="40915"/>
                  </a:lnTo>
                  <a:lnTo>
                    <a:pt x="34727" y="41005"/>
                  </a:lnTo>
                  <a:lnTo>
                    <a:pt x="33735" y="41095"/>
                  </a:lnTo>
                  <a:lnTo>
                    <a:pt x="32706" y="41203"/>
                  </a:lnTo>
                  <a:lnTo>
                    <a:pt x="31678" y="41330"/>
                  </a:lnTo>
                  <a:lnTo>
                    <a:pt x="30632" y="41474"/>
                  </a:lnTo>
                  <a:lnTo>
                    <a:pt x="29568" y="41636"/>
                  </a:lnTo>
                  <a:lnTo>
                    <a:pt x="28503" y="41817"/>
                  </a:lnTo>
                  <a:lnTo>
                    <a:pt x="27403" y="42033"/>
                  </a:lnTo>
                  <a:lnTo>
                    <a:pt x="26320" y="42250"/>
                  </a:lnTo>
                  <a:lnTo>
                    <a:pt x="25202" y="42502"/>
                  </a:lnTo>
                  <a:lnTo>
                    <a:pt x="24083" y="42773"/>
                  </a:lnTo>
                  <a:lnTo>
                    <a:pt x="22965" y="43061"/>
                  </a:lnTo>
                  <a:lnTo>
                    <a:pt x="22965" y="43061"/>
                  </a:lnTo>
                  <a:lnTo>
                    <a:pt x="21558" y="43458"/>
                  </a:lnTo>
                  <a:lnTo>
                    <a:pt x="20133" y="43891"/>
                  </a:lnTo>
                  <a:lnTo>
                    <a:pt x="18708" y="44360"/>
                  </a:lnTo>
                  <a:lnTo>
                    <a:pt x="17282" y="44883"/>
                  </a:lnTo>
                  <a:lnTo>
                    <a:pt x="15839" y="45443"/>
                  </a:lnTo>
                  <a:lnTo>
                    <a:pt x="14396" y="46038"/>
                  </a:lnTo>
                  <a:lnTo>
                    <a:pt x="12953" y="46687"/>
                  </a:lnTo>
                  <a:lnTo>
                    <a:pt x="12231" y="47030"/>
                  </a:lnTo>
                  <a:lnTo>
                    <a:pt x="11492" y="47391"/>
                  </a:lnTo>
                  <a:lnTo>
                    <a:pt x="10770" y="47752"/>
                  </a:lnTo>
                  <a:lnTo>
                    <a:pt x="10048" y="48131"/>
                  </a:lnTo>
                  <a:lnTo>
                    <a:pt x="9327" y="48528"/>
                  </a:lnTo>
                  <a:lnTo>
                    <a:pt x="8605" y="48942"/>
                  </a:lnTo>
                  <a:lnTo>
                    <a:pt x="7866" y="49357"/>
                  </a:lnTo>
                  <a:lnTo>
                    <a:pt x="7144" y="49790"/>
                  </a:lnTo>
                  <a:lnTo>
                    <a:pt x="6423" y="50223"/>
                  </a:lnTo>
                  <a:lnTo>
                    <a:pt x="5701" y="50692"/>
                  </a:lnTo>
                  <a:lnTo>
                    <a:pt x="4979" y="51161"/>
                  </a:lnTo>
                  <a:lnTo>
                    <a:pt x="4276" y="51648"/>
                  </a:lnTo>
                  <a:lnTo>
                    <a:pt x="3554" y="52153"/>
                  </a:lnTo>
                  <a:lnTo>
                    <a:pt x="2833" y="52677"/>
                  </a:lnTo>
                  <a:lnTo>
                    <a:pt x="2129" y="53200"/>
                  </a:lnTo>
                  <a:lnTo>
                    <a:pt x="1425" y="53759"/>
                  </a:lnTo>
                  <a:lnTo>
                    <a:pt x="704" y="54318"/>
                  </a:lnTo>
                  <a:lnTo>
                    <a:pt x="0" y="54896"/>
                  </a:lnTo>
                  <a:lnTo>
                    <a:pt x="0" y="9544"/>
                  </a:lnTo>
                  <a:lnTo>
                    <a:pt x="0" y="9544"/>
                  </a:lnTo>
                  <a:lnTo>
                    <a:pt x="361" y="9363"/>
                  </a:lnTo>
                  <a:lnTo>
                    <a:pt x="1389" y="8876"/>
                  </a:lnTo>
                  <a:lnTo>
                    <a:pt x="2165" y="8551"/>
                  </a:lnTo>
                  <a:lnTo>
                    <a:pt x="3085" y="8154"/>
                  </a:lnTo>
                  <a:lnTo>
                    <a:pt x="4168" y="7722"/>
                  </a:lnTo>
                  <a:lnTo>
                    <a:pt x="5394" y="7234"/>
                  </a:lnTo>
                  <a:lnTo>
                    <a:pt x="6765" y="6729"/>
                  </a:lnTo>
                  <a:lnTo>
                    <a:pt x="8281" y="6188"/>
                  </a:lnTo>
                  <a:lnTo>
                    <a:pt x="9940" y="5629"/>
                  </a:lnTo>
                  <a:lnTo>
                    <a:pt x="11726" y="5070"/>
                  </a:lnTo>
                  <a:lnTo>
                    <a:pt x="13638" y="4492"/>
                  </a:lnTo>
                  <a:lnTo>
                    <a:pt x="15677" y="3933"/>
                  </a:lnTo>
                  <a:lnTo>
                    <a:pt x="16741" y="3645"/>
                  </a:lnTo>
                  <a:lnTo>
                    <a:pt x="17824" y="3374"/>
                  </a:lnTo>
                  <a:lnTo>
                    <a:pt x="18960" y="3103"/>
                  </a:lnTo>
                  <a:lnTo>
                    <a:pt x="20115" y="2833"/>
                  </a:lnTo>
                  <a:lnTo>
                    <a:pt x="20115" y="2833"/>
                  </a:lnTo>
                  <a:lnTo>
                    <a:pt x="21323" y="2562"/>
                  </a:lnTo>
                  <a:lnTo>
                    <a:pt x="22586" y="2310"/>
                  </a:lnTo>
                  <a:lnTo>
                    <a:pt x="23849" y="2057"/>
                  </a:lnTo>
                  <a:lnTo>
                    <a:pt x="25166" y="1804"/>
                  </a:lnTo>
                  <a:lnTo>
                    <a:pt x="26501" y="1570"/>
                  </a:lnTo>
                  <a:lnTo>
                    <a:pt x="27854" y="1353"/>
                  </a:lnTo>
                  <a:lnTo>
                    <a:pt x="29243" y="1155"/>
                  </a:lnTo>
                  <a:lnTo>
                    <a:pt x="30650" y="957"/>
                  </a:lnTo>
                  <a:lnTo>
                    <a:pt x="32093" y="776"/>
                  </a:lnTo>
                  <a:lnTo>
                    <a:pt x="33554" y="614"/>
                  </a:lnTo>
                  <a:lnTo>
                    <a:pt x="35052" y="470"/>
                  </a:lnTo>
                  <a:lnTo>
                    <a:pt x="36549" y="343"/>
                  </a:lnTo>
                  <a:lnTo>
                    <a:pt x="38082" y="235"/>
                  </a:lnTo>
                  <a:lnTo>
                    <a:pt x="39652" y="145"/>
                  </a:lnTo>
                  <a:lnTo>
                    <a:pt x="41221" y="91"/>
                  </a:lnTo>
                  <a:lnTo>
                    <a:pt x="42827" y="37"/>
                  </a:lnTo>
                  <a:lnTo>
                    <a:pt x="42827" y="37"/>
                  </a:lnTo>
                  <a:lnTo>
                    <a:pt x="45046" y="1"/>
                  </a:lnTo>
                  <a:lnTo>
                    <a:pt x="47174" y="1"/>
                  </a:lnTo>
                  <a:lnTo>
                    <a:pt x="49177" y="1"/>
                  </a:lnTo>
                  <a:lnTo>
                    <a:pt x="51071" y="37"/>
                  </a:lnTo>
                  <a:lnTo>
                    <a:pt x="52857" y="109"/>
                  </a:lnTo>
                  <a:lnTo>
                    <a:pt x="54535" y="181"/>
                  </a:lnTo>
                  <a:lnTo>
                    <a:pt x="56104" y="271"/>
                  </a:lnTo>
                  <a:lnTo>
                    <a:pt x="57583" y="397"/>
                  </a:lnTo>
                  <a:lnTo>
                    <a:pt x="58972" y="524"/>
                  </a:lnTo>
                  <a:lnTo>
                    <a:pt x="60271" y="686"/>
                  </a:lnTo>
                  <a:lnTo>
                    <a:pt x="61462" y="848"/>
                  </a:lnTo>
                  <a:lnTo>
                    <a:pt x="62580" y="1029"/>
                  </a:lnTo>
                  <a:lnTo>
                    <a:pt x="63627" y="1227"/>
                  </a:lnTo>
                  <a:lnTo>
                    <a:pt x="64583" y="1444"/>
                  </a:lnTo>
                  <a:lnTo>
                    <a:pt x="65467" y="1660"/>
                  </a:lnTo>
                  <a:lnTo>
                    <a:pt x="66278" y="1895"/>
                  </a:lnTo>
                  <a:lnTo>
                    <a:pt x="67018" y="2129"/>
                  </a:lnTo>
                  <a:lnTo>
                    <a:pt x="67686" y="2382"/>
                  </a:lnTo>
                  <a:lnTo>
                    <a:pt x="68299" y="2634"/>
                  </a:lnTo>
                  <a:lnTo>
                    <a:pt x="68840" y="2905"/>
                  </a:lnTo>
                  <a:lnTo>
                    <a:pt x="69327" y="3176"/>
                  </a:lnTo>
                  <a:lnTo>
                    <a:pt x="69778" y="3446"/>
                  </a:lnTo>
                  <a:lnTo>
                    <a:pt x="70157" y="3735"/>
                  </a:lnTo>
                  <a:lnTo>
                    <a:pt x="70500" y="4023"/>
                  </a:lnTo>
                  <a:lnTo>
                    <a:pt x="70788" y="4312"/>
                  </a:lnTo>
                  <a:lnTo>
                    <a:pt x="71059" y="4583"/>
                  </a:lnTo>
                  <a:lnTo>
                    <a:pt x="71275" y="4871"/>
                  </a:lnTo>
                  <a:lnTo>
                    <a:pt x="71456" y="5160"/>
                  </a:lnTo>
                  <a:lnTo>
                    <a:pt x="71600" y="5449"/>
                  </a:lnTo>
                  <a:lnTo>
                    <a:pt x="71726" y="5719"/>
                  </a:lnTo>
                  <a:lnTo>
                    <a:pt x="71835" y="6008"/>
                  </a:lnTo>
                  <a:lnTo>
                    <a:pt x="71907" y="6278"/>
                  </a:lnTo>
                  <a:lnTo>
                    <a:pt x="71907" y="6278"/>
                  </a:lnTo>
                  <a:lnTo>
                    <a:pt x="71943" y="6513"/>
                  </a:lnTo>
                  <a:lnTo>
                    <a:pt x="71961" y="6856"/>
                  </a:lnTo>
                  <a:lnTo>
                    <a:pt x="71961" y="7271"/>
                  </a:lnTo>
                  <a:lnTo>
                    <a:pt x="71925" y="7758"/>
                  </a:lnTo>
                  <a:lnTo>
                    <a:pt x="71871" y="8335"/>
                  </a:lnTo>
                  <a:lnTo>
                    <a:pt x="71781" y="8966"/>
                  </a:lnTo>
                  <a:lnTo>
                    <a:pt x="71690" y="9670"/>
                  </a:lnTo>
                  <a:lnTo>
                    <a:pt x="71564" y="10446"/>
                  </a:lnTo>
                  <a:lnTo>
                    <a:pt x="71420" y="11275"/>
                  </a:lnTo>
                  <a:lnTo>
                    <a:pt x="71257" y="12141"/>
                  </a:lnTo>
                  <a:lnTo>
                    <a:pt x="71059" y="13079"/>
                  </a:lnTo>
                  <a:lnTo>
                    <a:pt x="70842" y="14053"/>
                  </a:lnTo>
                  <a:lnTo>
                    <a:pt x="70608" y="15082"/>
                  </a:lnTo>
                  <a:lnTo>
                    <a:pt x="70355" y="16146"/>
                  </a:lnTo>
                  <a:lnTo>
                    <a:pt x="70067" y="17247"/>
                  </a:lnTo>
                  <a:lnTo>
                    <a:pt x="69760" y="18365"/>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9"/>
            <p:cNvSpPr/>
            <p:nvPr/>
          </p:nvSpPr>
          <p:spPr>
            <a:xfrm>
              <a:off x="2204875" y="-2368375"/>
              <a:ext cx="1744025" cy="1035500"/>
            </a:xfrm>
            <a:custGeom>
              <a:rect b="b" l="l" r="r" t="t"/>
              <a:pathLst>
                <a:path extrusionOk="0" h="41420" w="69761">
                  <a:moveTo>
                    <a:pt x="45118" y="0"/>
                  </a:moveTo>
                  <a:lnTo>
                    <a:pt x="43657" y="18"/>
                  </a:lnTo>
                  <a:lnTo>
                    <a:pt x="42195" y="72"/>
                  </a:lnTo>
                  <a:lnTo>
                    <a:pt x="40734" y="126"/>
                  </a:lnTo>
                  <a:lnTo>
                    <a:pt x="39291" y="217"/>
                  </a:lnTo>
                  <a:lnTo>
                    <a:pt x="37848" y="325"/>
                  </a:lnTo>
                  <a:lnTo>
                    <a:pt x="36405" y="451"/>
                  </a:lnTo>
                  <a:lnTo>
                    <a:pt x="34961" y="596"/>
                  </a:lnTo>
                  <a:lnTo>
                    <a:pt x="33536" y="758"/>
                  </a:lnTo>
                  <a:lnTo>
                    <a:pt x="32129" y="938"/>
                  </a:lnTo>
                  <a:lnTo>
                    <a:pt x="30722" y="1137"/>
                  </a:lnTo>
                  <a:lnTo>
                    <a:pt x="29333" y="1353"/>
                  </a:lnTo>
                  <a:lnTo>
                    <a:pt x="27944" y="1570"/>
                  </a:lnTo>
                  <a:lnTo>
                    <a:pt x="26591" y="1804"/>
                  </a:lnTo>
                  <a:lnTo>
                    <a:pt x="25256" y="2039"/>
                  </a:lnTo>
                  <a:lnTo>
                    <a:pt x="23921" y="2291"/>
                  </a:lnTo>
                  <a:lnTo>
                    <a:pt x="22622" y="2562"/>
                  </a:lnTo>
                  <a:lnTo>
                    <a:pt x="21341" y="2814"/>
                  </a:lnTo>
                  <a:lnTo>
                    <a:pt x="20079" y="3103"/>
                  </a:lnTo>
                  <a:lnTo>
                    <a:pt x="17643" y="3662"/>
                  </a:lnTo>
                  <a:lnTo>
                    <a:pt x="15298" y="4240"/>
                  </a:lnTo>
                  <a:lnTo>
                    <a:pt x="13097" y="4817"/>
                  </a:lnTo>
                  <a:lnTo>
                    <a:pt x="11005" y="5394"/>
                  </a:lnTo>
                  <a:lnTo>
                    <a:pt x="9074" y="5953"/>
                  </a:lnTo>
                  <a:lnTo>
                    <a:pt x="7288" y="6495"/>
                  </a:lnTo>
                  <a:lnTo>
                    <a:pt x="5683" y="7000"/>
                  </a:lnTo>
                  <a:lnTo>
                    <a:pt x="4240" y="7469"/>
                  </a:lnTo>
                  <a:lnTo>
                    <a:pt x="2995" y="7884"/>
                  </a:lnTo>
                  <a:lnTo>
                    <a:pt x="1949" y="8244"/>
                  </a:lnTo>
                  <a:lnTo>
                    <a:pt x="505" y="8768"/>
                  </a:lnTo>
                  <a:lnTo>
                    <a:pt x="0" y="8948"/>
                  </a:lnTo>
                  <a:lnTo>
                    <a:pt x="0" y="41420"/>
                  </a:lnTo>
                  <a:lnTo>
                    <a:pt x="920" y="40662"/>
                  </a:lnTo>
                  <a:lnTo>
                    <a:pt x="1858" y="39940"/>
                  </a:lnTo>
                  <a:lnTo>
                    <a:pt x="2778" y="39237"/>
                  </a:lnTo>
                  <a:lnTo>
                    <a:pt x="3717" y="38569"/>
                  </a:lnTo>
                  <a:lnTo>
                    <a:pt x="4655" y="37920"/>
                  </a:lnTo>
                  <a:lnTo>
                    <a:pt x="5593" y="37288"/>
                  </a:lnTo>
                  <a:lnTo>
                    <a:pt x="6549" y="36693"/>
                  </a:lnTo>
                  <a:lnTo>
                    <a:pt x="7487" y="36098"/>
                  </a:lnTo>
                  <a:lnTo>
                    <a:pt x="8443" y="35557"/>
                  </a:lnTo>
                  <a:lnTo>
                    <a:pt x="9381" y="35015"/>
                  </a:lnTo>
                  <a:lnTo>
                    <a:pt x="10337" y="34510"/>
                  </a:lnTo>
                  <a:lnTo>
                    <a:pt x="11275" y="34023"/>
                  </a:lnTo>
                  <a:lnTo>
                    <a:pt x="12231" y="33554"/>
                  </a:lnTo>
                  <a:lnTo>
                    <a:pt x="13187" y="33103"/>
                  </a:lnTo>
                  <a:lnTo>
                    <a:pt x="14125" y="32688"/>
                  </a:lnTo>
                  <a:lnTo>
                    <a:pt x="15082" y="32273"/>
                  </a:lnTo>
                  <a:lnTo>
                    <a:pt x="16020" y="31895"/>
                  </a:lnTo>
                  <a:lnTo>
                    <a:pt x="16958" y="31516"/>
                  </a:lnTo>
                  <a:lnTo>
                    <a:pt x="17896" y="31173"/>
                  </a:lnTo>
                  <a:lnTo>
                    <a:pt x="18834" y="30848"/>
                  </a:lnTo>
                  <a:lnTo>
                    <a:pt x="19772" y="30524"/>
                  </a:lnTo>
                  <a:lnTo>
                    <a:pt x="20692" y="30235"/>
                  </a:lnTo>
                  <a:lnTo>
                    <a:pt x="21630" y="29964"/>
                  </a:lnTo>
                  <a:lnTo>
                    <a:pt x="22550" y="29694"/>
                  </a:lnTo>
                  <a:lnTo>
                    <a:pt x="23452" y="29441"/>
                  </a:lnTo>
                  <a:lnTo>
                    <a:pt x="24372" y="29225"/>
                  </a:lnTo>
                  <a:lnTo>
                    <a:pt x="25274" y="29008"/>
                  </a:lnTo>
                  <a:lnTo>
                    <a:pt x="26176" y="28810"/>
                  </a:lnTo>
                  <a:lnTo>
                    <a:pt x="27060" y="28611"/>
                  </a:lnTo>
                  <a:lnTo>
                    <a:pt x="27944" y="28449"/>
                  </a:lnTo>
                  <a:lnTo>
                    <a:pt x="28810" y="28287"/>
                  </a:lnTo>
                  <a:lnTo>
                    <a:pt x="29676" y="28142"/>
                  </a:lnTo>
                  <a:lnTo>
                    <a:pt x="30542" y="28016"/>
                  </a:lnTo>
                  <a:lnTo>
                    <a:pt x="31390" y="27890"/>
                  </a:lnTo>
                  <a:lnTo>
                    <a:pt x="33067" y="27691"/>
                  </a:lnTo>
                  <a:lnTo>
                    <a:pt x="34691" y="27529"/>
                  </a:lnTo>
                  <a:lnTo>
                    <a:pt x="36278" y="27403"/>
                  </a:lnTo>
                  <a:lnTo>
                    <a:pt x="37812" y="27312"/>
                  </a:lnTo>
                  <a:lnTo>
                    <a:pt x="39309" y="27276"/>
                  </a:lnTo>
                  <a:lnTo>
                    <a:pt x="40734" y="27240"/>
                  </a:lnTo>
                  <a:lnTo>
                    <a:pt x="42123" y="27258"/>
                  </a:lnTo>
                  <a:lnTo>
                    <a:pt x="43422" y="27276"/>
                  </a:lnTo>
                  <a:lnTo>
                    <a:pt x="44685" y="27330"/>
                  </a:lnTo>
                  <a:lnTo>
                    <a:pt x="45857" y="27385"/>
                  </a:lnTo>
                  <a:lnTo>
                    <a:pt x="46976" y="27457"/>
                  </a:lnTo>
                  <a:lnTo>
                    <a:pt x="48022" y="27547"/>
                  </a:lnTo>
                  <a:lnTo>
                    <a:pt x="48978" y="27637"/>
                  </a:lnTo>
                  <a:lnTo>
                    <a:pt x="50638" y="27818"/>
                  </a:lnTo>
                  <a:lnTo>
                    <a:pt x="51360" y="27908"/>
                  </a:lnTo>
                  <a:lnTo>
                    <a:pt x="52009" y="28034"/>
                  </a:lnTo>
                  <a:lnTo>
                    <a:pt x="52586" y="28160"/>
                  </a:lnTo>
                  <a:lnTo>
                    <a:pt x="53109" y="28305"/>
                  </a:lnTo>
                  <a:lnTo>
                    <a:pt x="53560" y="28467"/>
                  </a:lnTo>
                  <a:lnTo>
                    <a:pt x="53975" y="28629"/>
                  </a:lnTo>
                  <a:lnTo>
                    <a:pt x="54318" y="28810"/>
                  </a:lnTo>
                  <a:lnTo>
                    <a:pt x="54625" y="29008"/>
                  </a:lnTo>
                  <a:lnTo>
                    <a:pt x="54877" y="29207"/>
                  </a:lnTo>
                  <a:lnTo>
                    <a:pt x="55094" y="29405"/>
                  </a:lnTo>
                  <a:lnTo>
                    <a:pt x="55256" y="29622"/>
                  </a:lnTo>
                  <a:lnTo>
                    <a:pt x="55382" y="29838"/>
                  </a:lnTo>
                  <a:lnTo>
                    <a:pt x="55491" y="30054"/>
                  </a:lnTo>
                  <a:lnTo>
                    <a:pt x="55545" y="30271"/>
                  </a:lnTo>
                  <a:lnTo>
                    <a:pt x="55581" y="30487"/>
                  </a:lnTo>
                  <a:lnTo>
                    <a:pt x="55581" y="30704"/>
                  </a:lnTo>
                  <a:lnTo>
                    <a:pt x="55563" y="30920"/>
                  </a:lnTo>
                  <a:lnTo>
                    <a:pt x="55527" y="31119"/>
                  </a:lnTo>
                  <a:lnTo>
                    <a:pt x="55473" y="31335"/>
                  </a:lnTo>
                  <a:lnTo>
                    <a:pt x="55400" y="31534"/>
                  </a:lnTo>
                  <a:lnTo>
                    <a:pt x="55328" y="31714"/>
                  </a:lnTo>
                  <a:lnTo>
                    <a:pt x="55238" y="31895"/>
                  </a:lnTo>
                  <a:lnTo>
                    <a:pt x="55040" y="32219"/>
                  </a:lnTo>
                  <a:lnTo>
                    <a:pt x="54859" y="32490"/>
                  </a:lnTo>
                  <a:lnTo>
                    <a:pt x="54679" y="32706"/>
                  </a:lnTo>
                  <a:lnTo>
                    <a:pt x="54535" y="32869"/>
                  </a:lnTo>
                  <a:lnTo>
                    <a:pt x="54931" y="32598"/>
                  </a:lnTo>
                  <a:lnTo>
                    <a:pt x="55310" y="32291"/>
                  </a:lnTo>
                  <a:lnTo>
                    <a:pt x="55707" y="31985"/>
                  </a:lnTo>
                  <a:lnTo>
                    <a:pt x="56086" y="31642"/>
                  </a:lnTo>
                  <a:lnTo>
                    <a:pt x="56465" y="31299"/>
                  </a:lnTo>
                  <a:lnTo>
                    <a:pt x="56844" y="30956"/>
                  </a:lnTo>
                  <a:lnTo>
                    <a:pt x="57222" y="30578"/>
                  </a:lnTo>
                  <a:lnTo>
                    <a:pt x="57583" y="30199"/>
                  </a:lnTo>
                  <a:lnTo>
                    <a:pt x="57944" y="29802"/>
                  </a:lnTo>
                  <a:lnTo>
                    <a:pt x="58305" y="29405"/>
                  </a:lnTo>
                  <a:lnTo>
                    <a:pt x="59008" y="28557"/>
                  </a:lnTo>
                  <a:lnTo>
                    <a:pt x="59694" y="27655"/>
                  </a:lnTo>
                  <a:lnTo>
                    <a:pt x="60361" y="26717"/>
                  </a:lnTo>
                  <a:lnTo>
                    <a:pt x="61011" y="25761"/>
                  </a:lnTo>
                  <a:lnTo>
                    <a:pt x="61642" y="24751"/>
                  </a:lnTo>
                  <a:lnTo>
                    <a:pt x="62256" y="23723"/>
                  </a:lnTo>
                  <a:lnTo>
                    <a:pt x="62851" y="22658"/>
                  </a:lnTo>
                  <a:lnTo>
                    <a:pt x="63428" y="21558"/>
                  </a:lnTo>
                  <a:lnTo>
                    <a:pt x="63987" y="20457"/>
                  </a:lnTo>
                  <a:lnTo>
                    <a:pt x="64529" y="19339"/>
                  </a:lnTo>
                  <a:lnTo>
                    <a:pt x="65052" y="18184"/>
                  </a:lnTo>
                  <a:lnTo>
                    <a:pt x="65431" y="17354"/>
                  </a:lnTo>
                  <a:lnTo>
                    <a:pt x="65791" y="16507"/>
                  </a:lnTo>
                  <a:lnTo>
                    <a:pt x="66477" y="14829"/>
                  </a:lnTo>
                  <a:lnTo>
                    <a:pt x="67126" y="13133"/>
                  </a:lnTo>
                  <a:lnTo>
                    <a:pt x="67722" y="11437"/>
                  </a:lnTo>
                  <a:lnTo>
                    <a:pt x="68299" y="9760"/>
                  </a:lnTo>
                  <a:lnTo>
                    <a:pt x="68822" y="8100"/>
                  </a:lnTo>
                  <a:lnTo>
                    <a:pt x="69309" y="6476"/>
                  </a:lnTo>
                  <a:lnTo>
                    <a:pt x="69760" y="4889"/>
                  </a:lnTo>
                  <a:lnTo>
                    <a:pt x="69165" y="4600"/>
                  </a:lnTo>
                  <a:lnTo>
                    <a:pt x="68551" y="4312"/>
                  </a:lnTo>
                  <a:lnTo>
                    <a:pt x="67920" y="4023"/>
                  </a:lnTo>
                  <a:lnTo>
                    <a:pt x="67307" y="3771"/>
                  </a:lnTo>
                  <a:lnTo>
                    <a:pt x="66675" y="3500"/>
                  </a:lnTo>
                  <a:lnTo>
                    <a:pt x="66026" y="3265"/>
                  </a:lnTo>
                  <a:lnTo>
                    <a:pt x="65394" y="3031"/>
                  </a:lnTo>
                  <a:lnTo>
                    <a:pt x="64745" y="2796"/>
                  </a:lnTo>
                  <a:lnTo>
                    <a:pt x="64096" y="2580"/>
                  </a:lnTo>
                  <a:lnTo>
                    <a:pt x="63428" y="2381"/>
                  </a:lnTo>
                  <a:lnTo>
                    <a:pt x="62111" y="1985"/>
                  </a:lnTo>
                  <a:lnTo>
                    <a:pt x="60758" y="1642"/>
                  </a:lnTo>
                  <a:lnTo>
                    <a:pt x="59387" y="1335"/>
                  </a:lnTo>
                  <a:lnTo>
                    <a:pt x="57998" y="1065"/>
                  </a:lnTo>
                  <a:lnTo>
                    <a:pt x="56609" y="812"/>
                  </a:lnTo>
                  <a:lnTo>
                    <a:pt x="55202" y="614"/>
                  </a:lnTo>
                  <a:lnTo>
                    <a:pt x="53777" y="433"/>
                  </a:lnTo>
                  <a:lnTo>
                    <a:pt x="52352" y="289"/>
                  </a:lnTo>
                  <a:lnTo>
                    <a:pt x="50909" y="181"/>
                  </a:lnTo>
                  <a:lnTo>
                    <a:pt x="49465" y="90"/>
                  </a:lnTo>
                  <a:lnTo>
                    <a:pt x="48022" y="36"/>
                  </a:lnTo>
                  <a:lnTo>
                    <a:pt x="465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9"/>
            <p:cNvSpPr/>
            <p:nvPr/>
          </p:nvSpPr>
          <p:spPr>
            <a:xfrm>
              <a:off x="2204875" y="-2368375"/>
              <a:ext cx="1744025" cy="1035500"/>
            </a:xfrm>
            <a:custGeom>
              <a:rect b="b" l="l" r="r" t="t"/>
              <a:pathLst>
                <a:path extrusionOk="0" fill="none" h="41420" w="69761">
                  <a:moveTo>
                    <a:pt x="69760" y="4889"/>
                  </a:moveTo>
                  <a:lnTo>
                    <a:pt x="69760" y="4889"/>
                  </a:lnTo>
                  <a:lnTo>
                    <a:pt x="69309" y="6476"/>
                  </a:lnTo>
                  <a:lnTo>
                    <a:pt x="68822" y="8100"/>
                  </a:lnTo>
                  <a:lnTo>
                    <a:pt x="68299" y="9760"/>
                  </a:lnTo>
                  <a:lnTo>
                    <a:pt x="67722" y="11437"/>
                  </a:lnTo>
                  <a:lnTo>
                    <a:pt x="67126" y="13133"/>
                  </a:lnTo>
                  <a:lnTo>
                    <a:pt x="66477" y="14829"/>
                  </a:lnTo>
                  <a:lnTo>
                    <a:pt x="65791" y="16507"/>
                  </a:lnTo>
                  <a:lnTo>
                    <a:pt x="65431" y="17354"/>
                  </a:lnTo>
                  <a:lnTo>
                    <a:pt x="65052" y="18184"/>
                  </a:lnTo>
                  <a:lnTo>
                    <a:pt x="65052" y="18184"/>
                  </a:lnTo>
                  <a:lnTo>
                    <a:pt x="64529" y="19339"/>
                  </a:lnTo>
                  <a:lnTo>
                    <a:pt x="63987" y="20457"/>
                  </a:lnTo>
                  <a:lnTo>
                    <a:pt x="63428" y="21558"/>
                  </a:lnTo>
                  <a:lnTo>
                    <a:pt x="62851" y="22658"/>
                  </a:lnTo>
                  <a:lnTo>
                    <a:pt x="62256" y="23723"/>
                  </a:lnTo>
                  <a:lnTo>
                    <a:pt x="61642" y="24751"/>
                  </a:lnTo>
                  <a:lnTo>
                    <a:pt x="61011" y="25761"/>
                  </a:lnTo>
                  <a:lnTo>
                    <a:pt x="60361" y="26717"/>
                  </a:lnTo>
                  <a:lnTo>
                    <a:pt x="59694" y="27655"/>
                  </a:lnTo>
                  <a:lnTo>
                    <a:pt x="59008" y="28557"/>
                  </a:lnTo>
                  <a:lnTo>
                    <a:pt x="58305" y="29405"/>
                  </a:lnTo>
                  <a:lnTo>
                    <a:pt x="57944" y="29802"/>
                  </a:lnTo>
                  <a:lnTo>
                    <a:pt x="57583" y="30199"/>
                  </a:lnTo>
                  <a:lnTo>
                    <a:pt x="57222" y="30578"/>
                  </a:lnTo>
                  <a:lnTo>
                    <a:pt x="56844" y="30956"/>
                  </a:lnTo>
                  <a:lnTo>
                    <a:pt x="56465" y="31299"/>
                  </a:lnTo>
                  <a:lnTo>
                    <a:pt x="56086" y="31642"/>
                  </a:lnTo>
                  <a:lnTo>
                    <a:pt x="55707" y="31985"/>
                  </a:lnTo>
                  <a:lnTo>
                    <a:pt x="55310" y="32291"/>
                  </a:lnTo>
                  <a:lnTo>
                    <a:pt x="54931" y="32598"/>
                  </a:lnTo>
                  <a:lnTo>
                    <a:pt x="54535" y="32869"/>
                  </a:lnTo>
                  <a:lnTo>
                    <a:pt x="54535" y="32869"/>
                  </a:lnTo>
                  <a:lnTo>
                    <a:pt x="54679" y="32706"/>
                  </a:lnTo>
                  <a:lnTo>
                    <a:pt x="54859" y="32490"/>
                  </a:lnTo>
                  <a:lnTo>
                    <a:pt x="55040" y="32219"/>
                  </a:lnTo>
                  <a:lnTo>
                    <a:pt x="55238" y="31895"/>
                  </a:lnTo>
                  <a:lnTo>
                    <a:pt x="55328" y="31714"/>
                  </a:lnTo>
                  <a:lnTo>
                    <a:pt x="55400" y="31534"/>
                  </a:lnTo>
                  <a:lnTo>
                    <a:pt x="55473" y="31335"/>
                  </a:lnTo>
                  <a:lnTo>
                    <a:pt x="55527" y="31119"/>
                  </a:lnTo>
                  <a:lnTo>
                    <a:pt x="55563" y="30920"/>
                  </a:lnTo>
                  <a:lnTo>
                    <a:pt x="55581" y="30704"/>
                  </a:lnTo>
                  <a:lnTo>
                    <a:pt x="55581" y="30487"/>
                  </a:lnTo>
                  <a:lnTo>
                    <a:pt x="55545" y="30271"/>
                  </a:lnTo>
                  <a:lnTo>
                    <a:pt x="55491" y="30054"/>
                  </a:lnTo>
                  <a:lnTo>
                    <a:pt x="55382" y="29838"/>
                  </a:lnTo>
                  <a:lnTo>
                    <a:pt x="55256" y="29622"/>
                  </a:lnTo>
                  <a:lnTo>
                    <a:pt x="55094" y="29405"/>
                  </a:lnTo>
                  <a:lnTo>
                    <a:pt x="54877" y="29207"/>
                  </a:lnTo>
                  <a:lnTo>
                    <a:pt x="54625" y="29008"/>
                  </a:lnTo>
                  <a:lnTo>
                    <a:pt x="54318" y="28810"/>
                  </a:lnTo>
                  <a:lnTo>
                    <a:pt x="53975" y="28629"/>
                  </a:lnTo>
                  <a:lnTo>
                    <a:pt x="53560" y="28467"/>
                  </a:lnTo>
                  <a:lnTo>
                    <a:pt x="53109" y="28305"/>
                  </a:lnTo>
                  <a:lnTo>
                    <a:pt x="52586" y="28160"/>
                  </a:lnTo>
                  <a:lnTo>
                    <a:pt x="52009" y="28034"/>
                  </a:lnTo>
                  <a:lnTo>
                    <a:pt x="51360" y="27908"/>
                  </a:lnTo>
                  <a:lnTo>
                    <a:pt x="50638" y="27818"/>
                  </a:lnTo>
                  <a:lnTo>
                    <a:pt x="50638" y="27818"/>
                  </a:lnTo>
                  <a:lnTo>
                    <a:pt x="48978" y="27637"/>
                  </a:lnTo>
                  <a:lnTo>
                    <a:pt x="48022" y="27547"/>
                  </a:lnTo>
                  <a:lnTo>
                    <a:pt x="46976" y="27457"/>
                  </a:lnTo>
                  <a:lnTo>
                    <a:pt x="45857" y="27385"/>
                  </a:lnTo>
                  <a:lnTo>
                    <a:pt x="44685" y="27330"/>
                  </a:lnTo>
                  <a:lnTo>
                    <a:pt x="43422" y="27276"/>
                  </a:lnTo>
                  <a:lnTo>
                    <a:pt x="42123" y="27258"/>
                  </a:lnTo>
                  <a:lnTo>
                    <a:pt x="40734" y="27240"/>
                  </a:lnTo>
                  <a:lnTo>
                    <a:pt x="39309" y="27276"/>
                  </a:lnTo>
                  <a:lnTo>
                    <a:pt x="37812" y="27312"/>
                  </a:lnTo>
                  <a:lnTo>
                    <a:pt x="36278" y="27403"/>
                  </a:lnTo>
                  <a:lnTo>
                    <a:pt x="34691" y="27529"/>
                  </a:lnTo>
                  <a:lnTo>
                    <a:pt x="33067" y="27691"/>
                  </a:lnTo>
                  <a:lnTo>
                    <a:pt x="31390" y="27890"/>
                  </a:lnTo>
                  <a:lnTo>
                    <a:pt x="30542" y="28016"/>
                  </a:lnTo>
                  <a:lnTo>
                    <a:pt x="29676" y="28142"/>
                  </a:lnTo>
                  <a:lnTo>
                    <a:pt x="28810" y="28287"/>
                  </a:lnTo>
                  <a:lnTo>
                    <a:pt x="27944" y="28449"/>
                  </a:lnTo>
                  <a:lnTo>
                    <a:pt x="27060" y="28611"/>
                  </a:lnTo>
                  <a:lnTo>
                    <a:pt x="26176" y="28810"/>
                  </a:lnTo>
                  <a:lnTo>
                    <a:pt x="25274" y="29008"/>
                  </a:lnTo>
                  <a:lnTo>
                    <a:pt x="24372" y="29225"/>
                  </a:lnTo>
                  <a:lnTo>
                    <a:pt x="23452" y="29441"/>
                  </a:lnTo>
                  <a:lnTo>
                    <a:pt x="22550" y="29694"/>
                  </a:lnTo>
                  <a:lnTo>
                    <a:pt x="21630" y="29964"/>
                  </a:lnTo>
                  <a:lnTo>
                    <a:pt x="20692" y="30235"/>
                  </a:lnTo>
                  <a:lnTo>
                    <a:pt x="19772" y="30524"/>
                  </a:lnTo>
                  <a:lnTo>
                    <a:pt x="18834" y="30848"/>
                  </a:lnTo>
                  <a:lnTo>
                    <a:pt x="17896" y="31173"/>
                  </a:lnTo>
                  <a:lnTo>
                    <a:pt x="16958" y="31516"/>
                  </a:lnTo>
                  <a:lnTo>
                    <a:pt x="16020" y="31895"/>
                  </a:lnTo>
                  <a:lnTo>
                    <a:pt x="15082" y="32273"/>
                  </a:lnTo>
                  <a:lnTo>
                    <a:pt x="14125" y="32688"/>
                  </a:lnTo>
                  <a:lnTo>
                    <a:pt x="13187" y="33103"/>
                  </a:lnTo>
                  <a:lnTo>
                    <a:pt x="12231" y="33554"/>
                  </a:lnTo>
                  <a:lnTo>
                    <a:pt x="11275" y="34023"/>
                  </a:lnTo>
                  <a:lnTo>
                    <a:pt x="10337" y="34510"/>
                  </a:lnTo>
                  <a:lnTo>
                    <a:pt x="9381" y="35015"/>
                  </a:lnTo>
                  <a:lnTo>
                    <a:pt x="8443" y="35557"/>
                  </a:lnTo>
                  <a:lnTo>
                    <a:pt x="7487" y="36098"/>
                  </a:lnTo>
                  <a:lnTo>
                    <a:pt x="6549" y="36693"/>
                  </a:lnTo>
                  <a:lnTo>
                    <a:pt x="5593" y="37288"/>
                  </a:lnTo>
                  <a:lnTo>
                    <a:pt x="4655" y="37920"/>
                  </a:lnTo>
                  <a:lnTo>
                    <a:pt x="3717" y="38569"/>
                  </a:lnTo>
                  <a:lnTo>
                    <a:pt x="2778" y="39237"/>
                  </a:lnTo>
                  <a:lnTo>
                    <a:pt x="1858" y="39940"/>
                  </a:lnTo>
                  <a:lnTo>
                    <a:pt x="920" y="40662"/>
                  </a:lnTo>
                  <a:lnTo>
                    <a:pt x="0" y="41420"/>
                  </a:lnTo>
                  <a:lnTo>
                    <a:pt x="0" y="8948"/>
                  </a:lnTo>
                  <a:lnTo>
                    <a:pt x="0" y="8948"/>
                  </a:lnTo>
                  <a:lnTo>
                    <a:pt x="505" y="8768"/>
                  </a:lnTo>
                  <a:lnTo>
                    <a:pt x="1949" y="8244"/>
                  </a:lnTo>
                  <a:lnTo>
                    <a:pt x="2995" y="7884"/>
                  </a:lnTo>
                  <a:lnTo>
                    <a:pt x="4240" y="7469"/>
                  </a:lnTo>
                  <a:lnTo>
                    <a:pt x="5683" y="7000"/>
                  </a:lnTo>
                  <a:lnTo>
                    <a:pt x="7288" y="6495"/>
                  </a:lnTo>
                  <a:lnTo>
                    <a:pt x="9074" y="5953"/>
                  </a:lnTo>
                  <a:lnTo>
                    <a:pt x="11005" y="5394"/>
                  </a:lnTo>
                  <a:lnTo>
                    <a:pt x="13097" y="4817"/>
                  </a:lnTo>
                  <a:lnTo>
                    <a:pt x="15298" y="4240"/>
                  </a:lnTo>
                  <a:lnTo>
                    <a:pt x="17643" y="3662"/>
                  </a:lnTo>
                  <a:lnTo>
                    <a:pt x="20079" y="3103"/>
                  </a:lnTo>
                  <a:lnTo>
                    <a:pt x="21341" y="2814"/>
                  </a:lnTo>
                  <a:lnTo>
                    <a:pt x="22622" y="2562"/>
                  </a:lnTo>
                  <a:lnTo>
                    <a:pt x="23921" y="2291"/>
                  </a:lnTo>
                  <a:lnTo>
                    <a:pt x="25256" y="2039"/>
                  </a:lnTo>
                  <a:lnTo>
                    <a:pt x="26591" y="1804"/>
                  </a:lnTo>
                  <a:lnTo>
                    <a:pt x="27944" y="1570"/>
                  </a:lnTo>
                  <a:lnTo>
                    <a:pt x="29333" y="1353"/>
                  </a:lnTo>
                  <a:lnTo>
                    <a:pt x="30722" y="1137"/>
                  </a:lnTo>
                  <a:lnTo>
                    <a:pt x="32129" y="938"/>
                  </a:lnTo>
                  <a:lnTo>
                    <a:pt x="33536" y="758"/>
                  </a:lnTo>
                  <a:lnTo>
                    <a:pt x="34961" y="596"/>
                  </a:lnTo>
                  <a:lnTo>
                    <a:pt x="36405" y="451"/>
                  </a:lnTo>
                  <a:lnTo>
                    <a:pt x="37848" y="325"/>
                  </a:lnTo>
                  <a:lnTo>
                    <a:pt x="39291" y="217"/>
                  </a:lnTo>
                  <a:lnTo>
                    <a:pt x="40734" y="126"/>
                  </a:lnTo>
                  <a:lnTo>
                    <a:pt x="42195" y="72"/>
                  </a:lnTo>
                  <a:lnTo>
                    <a:pt x="43657" y="18"/>
                  </a:lnTo>
                  <a:lnTo>
                    <a:pt x="45118" y="0"/>
                  </a:lnTo>
                  <a:lnTo>
                    <a:pt x="46561" y="0"/>
                  </a:lnTo>
                  <a:lnTo>
                    <a:pt x="48022" y="36"/>
                  </a:lnTo>
                  <a:lnTo>
                    <a:pt x="49465" y="90"/>
                  </a:lnTo>
                  <a:lnTo>
                    <a:pt x="50909" y="181"/>
                  </a:lnTo>
                  <a:lnTo>
                    <a:pt x="52352" y="289"/>
                  </a:lnTo>
                  <a:lnTo>
                    <a:pt x="53777" y="433"/>
                  </a:lnTo>
                  <a:lnTo>
                    <a:pt x="55202" y="614"/>
                  </a:lnTo>
                  <a:lnTo>
                    <a:pt x="56609" y="812"/>
                  </a:lnTo>
                  <a:lnTo>
                    <a:pt x="57998" y="1065"/>
                  </a:lnTo>
                  <a:lnTo>
                    <a:pt x="59387" y="1335"/>
                  </a:lnTo>
                  <a:lnTo>
                    <a:pt x="60758" y="1642"/>
                  </a:lnTo>
                  <a:lnTo>
                    <a:pt x="62111" y="1985"/>
                  </a:lnTo>
                  <a:lnTo>
                    <a:pt x="63428" y="2381"/>
                  </a:lnTo>
                  <a:lnTo>
                    <a:pt x="64096" y="2580"/>
                  </a:lnTo>
                  <a:lnTo>
                    <a:pt x="64745" y="2796"/>
                  </a:lnTo>
                  <a:lnTo>
                    <a:pt x="65394" y="3031"/>
                  </a:lnTo>
                  <a:lnTo>
                    <a:pt x="66026" y="3265"/>
                  </a:lnTo>
                  <a:lnTo>
                    <a:pt x="66675" y="3500"/>
                  </a:lnTo>
                  <a:lnTo>
                    <a:pt x="67307" y="3771"/>
                  </a:lnTo>
                  <a:lnTo>
                    <a:pt x="67920" y="4023"/>
                  </a:lnTo>
                  <a:lnTo>
                    <a:pt x="68551" y="4312"/>
                  </a:lnTo>
                  <a:lnTo>
                    <a:pt x="69165" y="4600"/>
                  </a:lnTo>
                  <a:lnTo>
                    <a:pt x="69760" y="488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9"/>
            <p:cNvSpPr/>
            <p:nvPr/>
          </p:nvSpPr>
          <p:spPr>
            <a:xfrm>
              <a:off x="2204875" y="-2012550"/>
              <a:ext cx="1626300" cy="679675"/>
            </a:xfrm>
            <a:custGeom>
              <a:rect b="b" l="l" r="r" t="t"/>
              <a:pathLst>
                <a:path extrusionOk="0" h="27187" w="65052">
                  <a:moveTo>
                    <a:pt x="39345" y="1"/>
                  </a:moveTo>
                  <a:lnTo>
                    <a:pt x="37902" y="19"/>
                  </a:lnTo>
                  <a:lnTo>
                    <a:pt x="36459" y="55"/>
                  </a:lnTo>
                  <a:lnTo>
                    <a:pt x="35052" y="109"/>
                  </a:lnTo>
                  <a:lnTo>
                    <a:pt x="33644" y="199"/>
                  </a:lnTo>
                  <a:lnTo>
                    <a:pt x="32273" y="307"/>
                  </a:lnTo>
                  <a:lnTo>
                    <a:pt x="30920" y="434"/>
                  </a:lnTo>
                  <a:lnTo>
                    <a:pt x="29586" y="578"/>
                  </a:lnTo>
                  <a:lnTo>
                    <a:pt x="28287" y="740"/>
                  </a:lnTo>
                  <a:lnTo>
                    <a:pt x="27006" y="921"/>
                  </a:lnTo>
                  <a:lnTo>
                    <a:pt x="25743" y="1119"/>
                  </a:lnTo>
                  <a:lnTo>
                    <a:pt x="24516" y="1318"/>
                  </a:lnTo>
                  <a:lnTo>
                    <a:pt x="23308" y="1552"/>
                  </a:lnTo>
                  <a:lnTo>
                    <a:pt x="22117" y="1787"/>
                  </a:lnTo>
                  <a:lnTo>
                    <a:pt x="20963" y="2039"/>
                  </a:lnTo>
                  <a:lnTo>
                    <a:pt x="19826" y="2292"/>
                  </a:lnTo>
                  <a:lnTo>
                    <a:pt x="18726" y="2562"/>
                  </a:lnTo>
                  <a:lnTo>
                    <a:pt x="17643" y="2833"/>
                  </a:lnTo>
                  <a:lnTo>
                    <a:pt x="16579" y="3121"/>
                  </a:lnTo>
                  <a:lnTo>
                    <a:pt x="15569" y="3410"/>
                  </a:lnTo>
                  <a:lnTo>
                    <a:pt x="14576" y="3717"/>
                  </a:lnTo>
                  <a:lnTo>
                    <a:pt x="13602" y="4005"/>
                  </a:lnTo>
                  <a:lnTo>
                    <a:pt x="12664" y="4312"/>
                  </a:lnTo>
                  <a:lnTo>
                    <a:pt x="11762" y="4619"/>
                  </a:lnTo>
                  <a:lnTo>
                    <a:pt x="10878" y="4925"/>
                  </a:lnTo>
                  <a:lnTo>
                    <a:pt x="9219" y="5539"/>
                  </a:lnTo>
                  <a:lnTo>
                    <a:pt x="7667" y="6134"/>
                  </a:lnTo>
                  <a:lnTo>
                    <a:pt x="6260" y="6729"/>
                  </a:lnTo>
                  <a:lnTo>
                    <a:pt x="4997" y="7289"/>
                  </a:lnTo>
                  <a:lnTo>
                    <a:pt x="3861" y="7812"/>
                  </a:lnTo>
                  <a:lnTo>
                    <a:pt x="2851" y="8299"/>
                  </a:lnTo>
                  <a:lnTo>
                    <a:pt x="2003" y="8732"/>
                  </a:lnTo>
                  <a:lnTo>
                    <a:pt x="1299" y="9111"/>
                  </a:lnTo>
                  <a:lnTo>
                    <a:pt x="325" y="9634"/>
                  </a:lnTo>
                  <a:lnTo>
                    <a:pt x="0" y="9832"/>
                  </a:lnTo>
                  <a:lnTo>
                    <a:pt x="0" y="27187"/>
                  </a:lnTo>
                  <a:lnTo>
                    <a:pt x="920" y="26429"/>
                  </a:lnTo>
                  <a:lnTo>
                    <a:pt x="1858" y="25707"/>
                  </a:lnTo>
                  <a:lnTo>
                    <a:pt x="2778" y="25004"/>
                  </a:lnTo>
                  <a:lnTo>
                    <a:pt x="3717" y="24336"/>
                  </a:lnTo>
                  <a:lnTo>
                    <a:pt x="4655" y="23687"/>
                  </a:lnTo>
                  <a:lnTo>
                    <a:pt x="5593" y="23055"/>
                  </a:lnTo>
                  <a:lnTo>
                    <a:pt x="6549" y="22460"/>
                  </a:lnTo>
                  <a:lnTo>
                    <a:pt x="7487" y="21865"/>
                  </a:lnTo>
                  <a:lnTo>
                    <a:pt x="8443" y="21324"/>
                  </a:lnTo>
                  <a:lnTo>
                    <a:pt x="9381" y="20782"/>
                  </a:lnTo>
                  <a:lnTo>
                    <a:pt x="10337" y="20277"/>
                  </a:lnTo>
                  <a:lnTo>
                    <a:pt x="11275" y="19790"/>
                  </a:lnTo>
                  <a:lnTo>
                    <a:pt x="12231" y="19321"/>
                  </a:lnTo>
                  <a:lnTo>
                    <a:pt x="13187" y="18870"/>
                  </a:lnTo>
                  <a:lnTo>
                    <a:pt x="14125" y="18455"/>
                  </a:lnTo>
                  <a:lnTo>
                    <a:pt x="15082" y="18040"/>
                  </a:lnTo>
                  <a:lnTo>
                    <a:pt x="16020" y="17662"/>
                  </a:lnTo>
                  <a:lnTo>
                    <a:pt x="16958" y="17283"/>
                  </a:lnTo>
                  <a:lnTo>
                    <a:pt x="17896" y="16940"/>
                  </a:lnTo>
                  <a:lnTo>
                    <a:pt x="18834" y="16615"/>
                  </a:lnTo>
                  <a:lnTo>
                    <a:pt x="19772" y="16291"/>
                  </a:lnTo>
                  <a:lnTo>
                    <a:pt x="20692" y="16002"/>
                  </a:lnTo>
                  <a:lnTo>
                    <a:pt x="21630" y="15731"/>
                  </a:lnTo>
                  <a:lnTo>
                    <a:pt x="22550" y="15461"/>
                  </a:lnTo>
                  <a:lnTo>
                    <a:pt x="23452" y="15208"/>
                  </a:lnTo>
                  <a:lnTo>
                    <a:pt x="24372" y="14992"/>
                  </a:lnTo>
                  <a:lnTo>
                    <a:pt x="25274" y="14775"/>
                  </a:lnTo>
                  <a:lnTo>
                    <a:pt x="26176" y="14577"/>
                  </a:lnTo>
                  <a:lnTo>
                    <a:pt x="27060" y="14378"/>
                  </a:lnTo>
                  <a:lnTo>
                    <a:pt x="27944" y="14216"/>
                  </a:lnTo>
                  <a:lnTo>
                    <a:pt x="28810" y="14054"/>
                  </a:lnTo>
                  <a:lnTo>
                    <a:pt x="29676" y="13909"/>
                  </a:lnTo>
                  <a:lnTo>
                    <a:pt x="30542" y="13783"/>
                  </a:lnTo>
                  <a:lnTo>
                    <a:pt x="31390" y="13657"/>
                  </a:lnTo>
                  <a:lnTo>
                    <a:pt x="33067" y="13458"/>
                  </a:lnTo>
                  <a:lnTo>
                    <a:pt x="34691" y="13296"/>
                  </a:lnTo>
                  <a:lnTo>
                    <a:pt x="36278" y="13170"/>
                  </a:lnTo>
                  <a:lnTo>
                    <a:pt x="37812" y="13079"/>
                  </a:lnTo>
                  <a:lnTo>
                    <a:pt x="39309" y="13043"/>
                  </a:lnTo>
                  <a:lnTo>
                    <a:pt x="40734" y="13007"/>
                  </a:lnTo>
                  <a:lnTo>
                    <a:pt x="42123" y="13025"/>
                  </a:lnTo>
                  <a:lnTo>
                    <a:pt x="43422" y="13043"/>
                  </a:lnTo>
                  <a:lnTo>
                    <a:pt x="44685" y="13097"/>
                  </a:lnTo>
                  <a:lnTo>
                    <a:pt x="45857" y="13152"/>
                  </a:lnTo>
                  <a:lnTo>
                    <a:pt x="46976" y="13224"/>
                  </a:lnTo>
                  <a:lnTo>
                    <a:pt x="48022" y="13314"/>
                  </a:lnTo>
                  <a:lnTo>
                    <a:pt x="48978" y="13404"/>
                  </a:lnTo>
                  <a:lnTo>
                    <a:pt x="50638" y="13585"/>
                  </a:lnTo>
                  <a:lnTo>
                    <a:pt x="51360" y="13675"/>
                  </a:lnTo>
                  <a:lnTo>
                    <a:pt x="52009" y="13801"/>
                  </a:lnTo>
                  <a:lnTo>
                    <a:pt x="52586" y="13927"/>
                  </a:lnTo>
                  <a:lnTo>
                    <a:pt x="53109" y="14072"/>
                  </a:lnTo>
                  <a:lnTo>
                    <a:pt x="53560" y="14234"/>
                  </a:lnTo>
                  <a:lnTo>
                    <a:pt x="53975" y="14396"/>
                  </a:lnTo>
                  <a:lnTo>
                    <a:pt x="54318" y="14577"/>
                  </a:lnTo>
                  <a:lnTo>
                    <a:pt x="54625" y="14775"/>
                  </a:lnTo>
                  <a:lnTo>
                    <a:pt x="54877" y="14974"/>
                  </a:lnTo>
                  <a:lnTo>
                    <a:pt x="55094" y="15172"/>
                  </a:lnTo>
                  <a:lnTo>
                    <a:pt x="55256" y="15389"/>
                  </a:lnTo>
                  <a:lnTo>
                    <a:pt x="55382" y="15605"/>
                  </a:lnTo>
                  <a:lnTo>
                    <a:pt x="55491" y="15821"/>
                  </a:lnTo>
                  <a:lnTo>
                    <a:pt x="55545" y="16038"/>
                  </a:lnTo>
                  <a:lnTo>
                    <a:pt x="55581" y="16254"/>
                  </a:lnTo>
                  <a:lnTo>
                    <a:pt x="55581" y="16471"/>
                  </a:lnTo>
                  <a:lnTo>
                    <a:pt x="55563" y="16687"/>
                  </a:lnTo>
                  <a:lnTo>
                    <a:pt x="55527" y="16886"/>
                  </a:lnTo>
                  <a:lnTo>
                    <a:pt x="55473" y="17102"/>
                  </a:lnTo>
                  <a:lnTo>
                    <a:pt x="55400" y="17301"/>
                  </a:lnTo>
                  <a:lnTo>
                    <a:pt x="55328" y="17481"/>
                  </a:lnTo>
                  <a:lnTo>
                    <a:pt x="55238" y="17662"/>
                  </a:lnTo>
                  <a:lnTo>
                    <a:pt x="55040" y="17986"/>
                  </a:lnTo>
                  <a:lnTo>
                    <a:pt x="54859" y="18257"/>
                  </a:lnTo>
                  <a:lnTo>
                    <a:pt x="54679" y="18473"/>
                  </a:lnTo>
                  <a:lnTo>
                    <a:pt x="54535" y="18636"/>
                  </a:lnTo>
                  <a:lnTo>
                    <a:pt x="54931" y="18365"/>
                  </a:lnTo>
                  <a:lnTo>
                    <a:pt x="55310" y="18058"/>
                  </a:lnTo>
                  <a:lnTo>
                    <a:pt x="55707" y="17752"/>
                  </a:lnTo>
                  <a:lnTo>
                    <a:pt x="56086" y="17409"/>
                  </a:lnTo>
                  <a:lnTo>
                    <a:pt x="56465" y="17066"/>
                  </a:lnTo>
                  <a:lnTo>
                    <a:pt x="56844" y="16723"/>
                  </a:lnTo>
                  <a:lnTo>
                    <a:pt x="57222" y="16345"/>
                  </a:lnTo>
                  <a:lnTo>
                    <a:pt x="57583" y="15966"/>
                  </a:lnTo>
                  <a:lnTo>
                    <a:pt x="57944" y="15569"/>
                  </a:lnTo>
                  <a:lnTo>
                    <a:pt x="58305" y="15172"/>
                  </a:lnTo>
                  <a:lnTo>
                    <a:pt x="59008" y="14324"/>
                  </a:lnTo>
                  <a:lnTo>
                    <a:pt x="59694" y="13422"/>
                  </a:lnTo>
                  <a:lnTo>
                    <a:pt x="60361" y="12484"/>
                  </a:lnTo>
                  <a:lnTo>
                    <a:pt x="61011" y="11528"/>
                  </a:lnTo>
                  <a:lnTo>
                    <a:pt x="61642" y="10518"/>
                  </a:lnTo>
                  <a:lnTo>
                    <a:pt x="62256" y="9490"/>
                  </a:lnTo>
                  <a:lnTo>
                    <a:pt x="62851" y="8425"/>
                  </a:lnTo>
                  <a:lnTo>
                    <a:pt x="63428" y="7325"/>
                  </a:lnTo>
                  <a:lnTo>
                    <a:pt x="63987" y="6224"/>
                  </a:lnTo>
                  <a:lnTo>
                    <a:pt x="64529" y="5106"/>
                  </a:lnTo>
                  <a:lnTo>
                    <a:pt x="65052" y="3951"/>
                  </a:lnTo>
                  <a:lnTo>
                    <a:pt x="63338" y="3428"/>
                  </a:lnTo>
                  <a:lnTo>
                    <a:pt x="61624" y="2959"/>
                  </a:lnTo>
                  <a:lnTo>
                    <a:pt x="59928" y="2526"/>
                  </a:lnTo>
                  <a:lnTo>
                    <a:pt x="58251" y="2111"/>
                  </a:lnTo>
                  <a:lnTo>
                    <a:pt x="56591" y="1750"/>
                  </a:lnTo>
                  <a:lnTo>
                    <a:pt x="54931" y="1426"/>
                  </a:lnTo>
                  <a:lnTo>
                    <a:pt x="53308" y="1155"/>
                  </a:lnTo>
                  <a:lnTo>
                    <a:pt x="51684" y="885"/>
                  </a:lnTo>
                  <a:lnTo>
                    <a:pt x="50079" y="668"/>
                  </a:lnTo>
                  <a:lnTo>
                    <a:pt x="48491" y="488"/>
                  </a:lnTo>
                  <a:lnTo>
                    <a:pt x="46922" y="325"/>
                  </a:lnTo>
                  <a:lnTo>
                    <a:pt x="45370" y="217"/>
                  </a:lnTo>
                  <a:lnTo>
                    <a:pt x="43837" y="109"/>
                  </a:lnTo>
                  <a:lnTo>
                    <a:pt x="42322" y="55"/>
                  </a:lnTo>
                  <a:lnTo>
                    <a:pt x="40824" y="19"/>
                  </a:lnTo>
                  <a:lnTo>
                    <a:pt x="393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9"/>
            <p:cNvSpPr/>
            <p:nvPr/>
          </p:nvSpPr>
          <p:spPr>
            <a:xfrm>
              <a:off x="2204875" y="-2012550"/>
              <a:ext cx="1626300" cy="679675"/>
            </a:xfrm>
            <a:custGeom>
              <a:rect b="b" l="l" r="r" t="t"/>
              <a:pathLst>
                <a:path extrusionOk="0" fill="none" h="27187" w="65052">
                  <a:moveTo>
                    <a:pt x="65052" y="3951"/>
                  </a:moveTo>
                  <a:lnTo>
                    <a:pt x="65052" y="3951"/>
                  </a:lnTo>
                  <a:lnTo>
                    <a:pt x="64529" y="5106"/>
                  </a:lnTo>
                  <a:lnTo>
                    <a:pt x="63987" y="6224"/>
                  </a:lnTo>
                  <a:lnTo>
                    <a:pt x="63428" y="7325"/>
                  </a:lnTo>
                  <a:lnTo>
                    <a:pt x="62851" y="8425"/>
                  </a:lnTo>
                  <a:lnTo>
                    <a:pt x="62256" y="9490"/>
                  </a:lnTo>
                  <a:lnTo>
                    <a:pt x="61642" y="10518"/>
                  </a:lnTo>
                  <a:lnTo>
                    <a:pt x="61011" y="11528"/>
                  </a:lnTo>
                  <a:lnTo>
                    <a:pt x="60361" y="12484"/>
                  </a:lnTo>
                  <a:lnTo>
                    <a:pt x="59694" y="13422"/>
                  </a:lnTo>
                  <a:lnTo>
                    <a:pt x="59008" y="14324"/>
                  </a:lnTo>
                  <a:lnTo>
                    <a:pt x="58305" y="15172"/>
                  </a:lnTo>
                  <a:lnTo>
                    <a:pt x="57944" y="15569"/>
                  </a:lnTo>
                  <a:lnTo>
                    <a:pt x="57583" y="15966"/>
                  </a:lnTo>
                  <a:lnTo>
                    <a:pt x="57222" y="16345"/>
                  </a:lnTo>
                  <a:lnTo>
                    <a:pt x="56844" y="16723"/>
                  </a:lnTo>
                  <a:lnTo>
                    <a:pt x="56465" y="17066"/>
                  </a:lnTo>
                  <a:lnTo>
                    <a:pt x="56086" y="17409"/>
                  </a:lnTo>
                  <a:lnTo>
                    <a:pt x="55707" y="17752"/>
                  </a:lnTo>
                  <a:lnTo>
                    <a:pt x="55310" y="18058"/>
                  </a:lnTo>
                  <a:lnTo>
                    <a:pt x="54931" y="18365"/>
                  </a:lnTo>
                  <a:lnTo>
                    <a:pt x="54535" y="18636"/>
                  </a:lnTo>
                  <a:lnTo>
                    <a:pt x="54535" y="18636"/>
                  </a:lnTo>
                  <a:lnTo>
                    <a:pt x="54679" y="18473"/>
                  </a:lnTo>
                  <a:lnTo>
                    <a:pt x="54859" y="18257"/>
                  </a:lnTo>
                  <a:lnTo>
                    <a:pt x="55040" y="17986"/>
                  </a:lnTo>
                  <a:lnTo>
                    <a:pt x="55238" y="17662"/>
                  </a:lnTo>
                  <a:lnTo>
                    <a:pt x="55328" y="17481"/>
                  </a:lnTo>
                  <a:lnTo>
                    <a:pt x="55400" y="17301"/>
                  </a:lnTo>
                  <a:lnTo>
                    <a:pt x="55473" y="17102"/>
                  </a:lnTo>
                  <a:lnTo>
                    <a:pt x="55527" y="16886"/>
                  </a:lnTo>
                  <a:lnTo>
                    <a:pt x="55563" y="16687"/>
                  </a:lnTo>
                  <a:lnTo>
                    <a:pt x="55581" y="16471"/>
                  </a:lnTo>
                  <a:lnTo>
                    <a:pt x="55581" y="16254"/>
                  </a:lnTo>
                  <a:lnTo>
                    <a:pt x="55545" y="16038"/>
                  </a:lnTo>
                  <a:lnTo>
                    <a:pt x="55491" y="15821"/>
                  </a:lnTo>
                  <a:lnTo>
                    <a:pt x="55382" y="15605"/>
                  </a:lnTo>
                  <a:lnTo>
                    <a:pt x="55256" y="15389"/>
                  </a:lnTo>
                  <a:lnTo>
                    <a:pt x="55094" y="15172"/>
                  </a:lnTo>
                  <a:lnTo>
                    <a:pt x="54877" y="14974"/>
                  </a:lnTo>
                  <a:lnTo>
                    <a:pt x="54625" y="14775"/>
                  </a:lnTo>
                  <a:lnTo>
                    <a:pt x="54318" y="14577"/>
                  </a:lnTo>
                  <a:lnTo>
                    <a:pt x="53975" y="14396"/>
                  </a:lnTo>
                  <a:lnTo>
                    <a:pt x="53560" y="14234"/>
                  </a:lnTo>
                  <a:lnTo>
                    <a:pt x="53109" y="14072"/>
                  </a:lnTo>
                  <a:lnTo>
                    <a:pt x="52586" y="13927"/>
                  </a:lnTo>
                  <a:lnTo>
                    <a:pt x="52009" y="13801"/>
                  </a:lnTo>
                  <a:lnTo>
                    <a:pt x="51360" y="13675"/>
                  </a:lnTo>
                  <a:lnTo>
                    <a:pt x="50638" y="13585"/>
                  </a:lnTo>
                  <a:lnTo>
                    <a:pt x="50638" y="13585"/>
                  </a:lnTo>
                  <a:lnTo>
                    <a:pt x="48978" y="13404"/>
                  </a:lnTo>
                  <a:lnTo>
                    <a:pt x="48022" y="13314"/>
                  </a:lnTo>
                  <a:lnTo>
                    <a:pt x="46976" y="13224"/>
                  </a:lnTo>
                  <a:lnTo>
                    <a:pt x="45857" y="13152"/>
                  </a:lnTo>
                  <a:lnTo>
                    <a:pt x="44685" y="13097"/>
                  </a:lnTo>
                  <a:lnTo>
                    <a:pt x="43422" y="13043"/>
                  </a:lnTo>
                  <a:lnTo>
                    <a:pt x="42123" y="13025"/>
                  </a:lnTo>
                  <a:lnTo>
                    <a:pt x="40734" y="13007"/>
                  </a:lnTo>
                  <a:lnTo>
                    <a:pt x="39309" y="13043"/>
                  </a:lnTo>
                  <a:lnTo>
                    <a:pt x="37812" y="13079"/>
                  </a:lnTo>
                  <a:lnTo>
                    <a:pt x="36278" y="13170"/>
                  </a:lnTo>
                  <a:lnTo>
                    <a:pt x="34691" y="13296"/>
                  </a:lnTo>
                  <a:lnTo>
                    <a:pt x="33067" y="13458"/>
                  </a:lnTo>
                  <a:lnTo>
                    <a:pt x="31390" y="13657"/>
                  </a:lnTo>
                  <a:lnTo>
                    <a:pt x="30542" y="13783"/>
                  </a:lnTo>
                  <a:lnTo>
                    <a:pt x="29676" y="13909"/>
                  </a:lnTo>
                  <a:lnTo>
                    <a:pt x="28810" y="14054"/>
                  </a:lnTo>
                  <a:lnTo>
                    <a:pt x="27944" y="14216"/>
                  </a:lnTo>
                  <a:lnTo>
                    <a:pt x="27060" y="14378"/>
                  </a:lnTo>
                  <a:lnTo>
                    <a:pt x="26176" y="14577"/>
                  </a:lnTo>
                  <a:lnTo>
                    <a:pt x="25274" y="14775"/>
                  </a:lnTo>
                  <a:lnTo>
                    <a:pt x="24372" y="14992"/>
                  </a:lnTo>
                  <a:lnTo>
                    <a:pt x="23452" y="15208"/>
                  </a:lnTo>
                  <a:lnTo>
                    <a:pt x="22550" y="15461"/>
                  </a:lnTo>
                  <a:lnTo>
                    <a:pt x="21630" y="15731"/>
                  </a:lnTo>
                  <a:lnTo>
                    <a:pt x="20692" y="16002"/>
                  </a:lnTo>
                  <a:lnTo>
                    <a:pt x="19772" y="16291"/>
                  </a:lnTo>
                  <a:lnTo>
                    <a:pt x="18834" y="16615"/>
                  </a:lnTo>
                  <a:lnTo>
                    <a:pt x="17896" y="16940"/>
                  </a:lnTo>
                  <a:lnTo>
                    <a:pt x="16958" y="17283"/>
                  </a:lnTo>
                  <a:lnTo>
                    <a:pt x="16020" y="17662"/>
                  </a:lnTo>
                  <a:lnTo>
                    <a:pt x="15082" y="18040"/>
                  </a:lnTo>
                  <a:lnTo>
                    <a:pt x="14125" y="18455"/>
                  </a:lnTo>
                  <a:lnTo>
                    <a:pt x="13187" y="18870"/>
                  </a:lnTo>
                  <a:lnTo>
                    <a:pt x="12231" y="19321"/>
                  </a:lnTo>
                  <a:lnTo>
                    <a:pt x="11275" y="19790"/>
                  </a:lnTo>
                  <a:lnTo>
                    <a:pt x="10337" y="20277"/>
                  </a:lnTo>
                  <a:lnTo>
                    <a:pt x="9381" y="20782"/>
                  </a:lnTo>
                  <a:lnTo>
                    <a:pt x="8443" y="21324"/>
                  </a:lnTo>
                  <a:lnTo>
                    <a:pt x="7487" y="21865"/>
                  </a:lnTo>
                  <a:lnTo>
                    <a:pt x="6549" y="22460"/>
                  </a:lnTo>
                  <a:lnTo>
                    <a:pt x="5593" y="23055"/>
                  </a:lnTo>
                  <a:lnTo>
                    <a:pt x="4655" y="23687"/>
                  </a:lnTo>
                  <a:lnTo>
                    <a:pt x="3717" y="24336"/>
                  </a:lnTo>
                  <a:lnTo>
                    <a:pt x="2778" y="25004"/>
                  </a:lnTo>
                  <a:lnTo>
                    <a:pt x="1858" y="25707"/>
                  </a:lnTo>
                  <a:lnTo>
                    <a:pt x="920" y="26429"/>
                  </a:lnTo>
                  <a:lnTo>
                    <a:pt x="0" y="27187"/>
                  </a:lnTo>
                  <a:lnTo>
                    <a:pt x="0" y="9832"/>
                  </a:lnTo>
                  <a:lnTo>
                    <a:pt x="0" y="9832"/>
                  </a:lnTo>
                  <a:lnTo>
                    <a:pt x="325" y="9634"/>
                  </a:lnTo>
                  <a:lnTo>
                    <a:pt x="1299" y="9111"/>
                  </a:lnTo>
                  <a:lnTo>
                    <a:pt x="2003" y="8732"/>
                  </a:lnTo>
                  <a:lnTo>
                    <a:pt x="2851" y="8299"/>
                  </a:lnTo>
                  <a:lnTo>
                    <a:pt x="3861" y="7812"/>
                  </a:lnTo>
                  <a:lnTo>
                    <a:pt x="4997" y="7289"/>
                  </a:lnTo>
                  <a:lnTo>
                    <a:pt x="6260" y="6729"/>
                  </a:lnTo>
                  <a:lnTo>
                    <a:pt x="7667" y="6134"/>
                  </a:lnTo>
                  <a:lnTo>
                    <a:pt x="9219" y="5539"/>
                  </a:lnTo>
                  <a:lnTo>
                    <a:pt x="10878" y="4925"/>
                  </a:lnTo>
                  <a:lnTo>
                    <a:pt x="11762" y="4619"/>
                  </a:lnTo>
                  <a:lnTo>
                    <a:pt x="12664" y="4312"/>
                  </a:lnTo>
                  <a:lnTo>
                    <a:pt x="13602" y="4005"/>
                  </a:lnTo>
                  <a:lnTo>
                    <a:pt x="14576" y="3717"/>
                  </a:lnTo>
                  <a:lnTo>
                    <a:pt x="15569" y="3410"/>
                  </a:lnTo>
                  <a:lnTo>
                    <a:pt x="16579" y="3121"/>
                  </a:lnTo>
                  <a:lnTo>
                    <a:pt x="17643" y="2833"/>
                  </a:lnTo>
                  <a:lnTo>
                    <a:pt x="18726" y="2562"/>
                  </a:lnTo>
                  <a:lnTo>
                    <a:pt x="19826" y="2292"/>
                  </a:lnTo>
                  <a:lnTo>
                    <a:pt x="20963" y="2039"/>
                  </a:lnTo>
                  <a:lnTo>
                    <a:pt x="22117" y="1787"/>
                  </a:lnTo>
                  <a:lnTo>
                    <a:pt x="23308" y="1552"/>
                  </a:lnTo>
                  <a:lnTo>
                    <a:pt x="24516" y="1318"/>
                  </a:lnTo>
                  <a:lnTo>
                    <a:pt x="25743" y="1119"/>
                  </a:lnTo>
                  <a:lnTo>
                    <a:pt x="27006" y="921"/>
                  </a:lnTo>
                  <a:lnTo>
                    <a:pt x="28287" y="740"/>
                  </a:lnTo>
                  <a:lnTo>
                    <a:pt x="29586" y="578"/>
                  </a:lnTo>
                  <a:lnTo>
                    <a:pt x="30920" y="434"/>
                  </a:lnTo>
                  <a:lnTo>
                    <a:pt x="32273" y="307"/>
                  </a:lnTo>
                  <a:lnTo>
                    <a:pt x="33644" y="199"/>
                  </a:lnTo>
                  <a:lnTo>
                    <a:pt x="35052" y="109"/>
                  </a:lnTo>
                  <a:lnTo>
                    <a:pt x="36459" y="55"/>
                  </a:lnTo>
                  <a:lnTo>
                    <a:pt x="37902" y="19"/>
                  </a:lnTo>
                  <a:lnTo>
                    <a:pt x="39345" y="1"/>
                  </a:lnTo>
                  <a:lnTo>
                    <a:pt x="40824" y="19"/>
                  </a:lnTo>
                  <a:lnTo>
                    <a:pt x="42322" y="55"/>
                  </a:lnTo>
                  <a:lnTo>
                    <a:pt x="43837" y="109"/>
                  </a:lnTo>
                  <a:lnTo>
                    <a:pt x="45370" y="217"/>
                  </a:lnTo>
                  <a:lnTo>
                    <a:pt x="46922" y="325"/>
                  </a:lnTo>
                  <a:lnTo>
                    <a:pt x="48491" y="488"/>
                  </a:lnTo>
                  <a:lnTo>
                    <a:pt x="50079" y="668"/>
                  </a:lnTo>
                  <a:lnTo>
                    <a:pt x="51684" y="885"/>
                  </a:lnTo>
                  <a:lnTo>
                    <a:pt x="53308" y="1155"/>
                  </a:lnTo>
                  <a:lnTo>
                    <a:pt x="54931" y="1426"/>
                  </a:lnTo>
                  <a:lnTo>
                    <a:pt x="56591" y="1750"/>
                  </a:lnTo>
                  <a:lnTo>
                    <a:pt x="58251" y="2111"/>
                  </a:lnTo>
                  <a:lnTo>
                    <a:pt x="59928" y="2526"/>
                  </a:lnTo>
                  <a:lnTo>
                    <a:pt x="61624" y="2959"/>
                  </a:lnTo>
                  <a:lnTo>
                    <a:pt x="63338" y="3428"/>
                  </a:lnTo>
                  <a:lnTo>
                    <a:pt x="65052" y="395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9"/>
            <p:cNvSpPr/>
            <p:nvPr/>
          </p:nvSpPr>
          <p:spPr>
            <a:xfrm>
              <a:off x="3776575" y="-2555550"/>
              <a:ext cx="50550" cy="249875"/>
            </a:xfrm>
            <a:custGeom>
              <a:rect b="b" l="l" r="r" t="t"/>
              <a:pathLst>
                <a:path extrusionOk="0" h="9995" w="2022">
                  <a:moveTo>
                    <a:pt x="2021" y="1"/>
                  </a:moveTo>
                  <a:lnTo>
                    <a:pt x="1895" y="740"/>
                  </a:lnTo>
                  <a:lnTo>
                    <a:pt x="1516" y="2779"/>
                  </a:lnTo>
                  <a:lnTo>
                    <a:pt x="1228" y="4204"/>
                  </a:lnTo>
                  <a:lnTo>
                    <a:pt x="885" y="5864"/>
                  </a:lnTo>
                  <a:lnTo>
                    <a:pt x="488" y="7704"/>
                  </a:lnTo>
                  <a:lnTo>
                    <a:pt x="1" y="9688"/>
                  </a:lnTo>
                  <a:lnTo>
                    <a:pt x="1029" y="9995"/>
                  </a:lnTo>
                  <a:lnTo>
                    <a:pt x="1246" y="8822"/>
                  </a:lnTo>
                  <a:lnTo>
                    <a:pt x="1444" y="7632"/>
                  </a:lnTo>
                  <a:lnTo>
                    <a:pt x="1624" y="6405"/>
                  </a:lnTo>
                  <a:lnTo>
                    <a:pt x="1769" y="5160"/>
                  </a:lnTo>
                  <a:lnTo>
                    <a:pt x="1877" y="3915"/>
                  </a:lnTo>
                  <a:lnTo>
                    <a:pt x="1967" y="2616"/>
                  </a:lnTo>
                  <a:lnTo>
                    <a:pt x="2003" y="1318"/>
                  </a:lnTo>
                  <a:lnTo>
                    <a:pt x="2021" y="1"/>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9"/>
            <p:cNvSpPr/>
            <p:nvPr/>
          </p:nvSpPr>
          <p:spPr>
            <a:xfrm>
              <a:off x="3666100" y="-2313350"/>
              <a:ext cx="136225" cy="358100"/>
            </a:xfrm>
            <a:custGeom>
              <a:rect b="b" l="l" r="r" t="t"/>
              <a:pathLst>
                <a:path extrusionOk="0" h="14324" w="5449">
                  <a:moveTo>
                    <a:pt x="4420" y="0"/>
                  </a:moveTo>
                  <a:lnTo>
                    <a:pt x="4005" y="1678"/>
                  </a:lnTo>
                  <a:lnTo>
                    <a:pt x="3554" y="3428"/>
                  </a:lnTo>
                  <a:lnTo>
                    <a:pt x="3067" y="5196"/>
                  </a:lnTo>
                  <a:lnTo>
                    <a:pt x="2526" y="7018"/>
                  </a:lnTo>
                  <a:lnTo>
                    <a:pt x="1948" y="8840"/>
                  </a:lnTo>
                  <a:lnTo>
                    <a:pt x="1335" y="10644"/>
                  </a:lnTo>
                  <a:lnTo>
                    <a:pt x="1010" y="11546"/>
                  </a:lnTo>
                  <a:lnTo>
                    <a:pt x="686" y="12448"/>
                  </a:lnTo>
                  <a:lnTo>
                    <a:pt x="343" y="13331"/>
                  </a:lnTo>
                  <a:lnTo>
                    <a:pt x="0" y="14197"/>
                  </a:lnTo>
                  <a:lnTo>
                    <a:pt x="541" y="14324"/>
                  </a:lnTo>
                  <a:lnTo>
                    <a:pt x="884" y="13638"/>
                  </a:lnTo>
                  <a:lnTo>
                    <a:pt x="1227" y="12917"/>
                  </a:lnTo>
                  <a:lnTo>
                    <a:pt x="1570" y="12159"/>
                  </a:lnTo>
                  <a:lnTo>
                    <a:pt x="1912" y="11401"/>
                  </a:lnTo>
                  <a:lnTo>
                    <a:pt x="2255" y="10607"/>
                  </a:lnTo>
                  <a:lnTo>
                    <a:pt x="2598" y="9778"/>
                  </a:lnTo>
                  <a:lnTo>
                    <a:pt x="2923" y="8930"/>
                  </a:lnTo>
                  <a:lnTo>
                    <a:pt x="3247" y="8064"/>
                  </a:lnTo>
                  <a:lnTo>
                    <a:pt x="3572" y="7162"/>
                  </a:lnTo>
                  <a:lnTo>
                    <a:pt x="3879" y="6260"/>
                  </a:lnTo>
                  <a:lnTo>
                    <a:pt x="4167" y="5322"/>
                  </a:lnTo>
                  <a:lnTo>
                    <a:pt x="4456" y="4366"/>
                  </a:lnTo>
                  <a:lnTo>
                    <a:pt x="4727" y="3374"/>
                  </a:lnTo>
                  <a:lnTo>
                    <a:pt x="4979" y="2381"/>
                  </a:lnTo>
                  <a:lnTo>
                    <a:pt x="5214" y="1353"/>
                  </a:lnTo>
                  <a:lnTo>
                    <a:pt x="5448" y="307"/>
                  </a:lnTo>
                  <a:lnTo>
                    <a:pt x="442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9"/>
            <p:cNvSpPr/>
            <p:nvPr/>
          </p:nvSpPr>
          <p:spPr>
            <a:xfrm>
              <a:off x="3567775" y="-1958425"/>
              <a:ext cx="111875" cy="187175"/>
            </a:xfrm>
            <a:custGeom>
              <a:rect b="b" l="l" r="r" t="t"/>
              <a:pathLst>
                <a:path extrusionOk="0" h="7487" w="4475">
                  <a:moveTo>
                    <a:pt x="3933" y="0"/>
                  </a:moveTo>
                  <a:lnTo>
                    <a:pt x="3500" y="1047"/>
                  </a:lnTo>
                  <a:lnTo>
                    <a:pt x="3031" y="2075"/>
                  </a:lnTo>
                  <a:lnTo>
                    <a:pt x="2562" y="3067"/>
                  </a:lnTo>
                  <a:lnTo>
                    <a:pt x="2075" y="4023"/>
                  </a:lnTo>
                  <a:lnTo>
                    <a:pt x="1588" y="4961"/>
                  </a:lnTo>
                  <a:lnTo>
                    <a:pt x="1065" y="5845"/>
                  </a:lnTo>
                  <a:lnTo>
                    <a:pt x="542" y="6693"/>
                  </a:lnTo>
                  <a:lnTo>
                    <a:pt x="1" y="7487"/>
                  </a:lnTo>
                  <a:lnTo>
                    <a:pt x="379" y="6982"/>
                  </a:lnTo>
                  <a:lnTo>
                    <a:pt x="794" y="6368"/>
                  </a:lnTo>
                  <a:lnTo>
                    <a:pt x="1372" y="5539"/>
                  </a:lnTo>
                  <a:lnTo>
                    <a:pt x="2039" y="4492"/>
                  </a:lnTo>
                  <a:lnTo>
                    <a:pt x="2797" y="3229"/>
                  </a:lnTo>
                  <a:lnTo>
                    <a:pt x="3194" y="2526"/>
                  </a:lnTo>
                  <a:lnTo>
                    <a:pt x="3608" y="1768"/>
                  </a:lnTo>
                  <a:lnTo>
                    <a:pt x="4041" y="975"/>
                  </a:lnTo>
                  <a:lnTo>
                    <a:pt x="4474" y="127"/>
                  </a:lnTo>
                  <a:lnTo>
                    <a:pt x="393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9"/>
            <p:cNvSpPr/>
            <p:nvPr/>
          </p:nvSpPr>
          <p:spPr>
            <a:xfrm>
              <a:off x="2204875" y="-2634475"/>
              <a:ext cx="502875" cy="489800"/>
            </a:xfrm>
            <a:custGeom>
              <a:rect b="b" l="l" r="r" t="t"/>
              <a:pathLst>
                <a:path extrusionOk="0" h="19592" w="20115">
                  <a:moveTo>
                    <a:pt x="20115" y="1"/>
                  </a:move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920" y="19267"/>
                  </a:lnTo>
                  <a:lnTo>
                    <a:pt x="2003" y="18870"/>
                  </a:lnTo>
                  <a:lnTo>
                    <a:pt x="3482" y="18365"/>
                  </a:lnTo>
                  <a:lnTo>
                    <a:pt x="5322" y="17752"/>
                  </a:lnTo>
                  <a:lnTo>
                    <a:pt x="7487" y="17066"/>
                  </a:lnTo>
                  <a:lnTo>
                    <a:pt x="9958" y="16345"/>
                  </a:lnTo>
                  <a:lnTo>
                    <a:pt x="11293" y="15948"/>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9"/>
            <p:cNvSpPr/>
            <p:nvPr/>
          </p:nvSpPr>
          <p:spPr>
            <a:xfrm>
              <a:off x="2204875" y="-2634475"/>
              <a:ext cx="502875" cy="489800"/>
            </a:xfrm>
            <a:custGeom>
              <a:rect b="b" l="l" r="r" t="t"/>
              <a:pathLst>
                <a:path extrusionOk="0" fill="none" h="19592" w="20115">
                  <a:moveTo>
                    <a:pt x="20115" y="1"/>
                  </a:moveTo>
                  <a:lnTo>
                    <a:pt x="20115" y="1"/>
                  </a:lnTo>
                  <a:lnTo>
                    <a:pt x="18960" y="271"/>
                  </a:lnTo>
                  <a:lnTo>
                    <a:pt x="17824" y="542"/>
                  </a:lnTo>
                  <a:lnTo>
                    <a:pt x="16741" y="813"/>
                  </a:lnTo>
                  <a:lnTo>
                    <a:pt x="15677" y="1101"/>
                  </a:lnTo>
                  <a:lnTo>
                    <a:pt x="13638" y="1660"/>
                  </a:lnTo>
                  <a:lnTo>
                    <a:pt x="11726" y="2238"/>
                  </a:lnTo>
                  <a:lnTo>
                    <a:pt x="9940" y="2797"/>
                  </a:lnTo>
                  <a:lnTo>
                    <a:pt x="8281" y="3356"/>
                  </a:lnTo>
                  <a:lnTo>
                    <a:pt x="6765" y="3897"/>
                  </a:lnTo>
                  <a:lnTo>
                    <a:pt x="5394" y="4402"/>
                  </a:lnTo>
                  <a:lnTo>
                    <a:pt x="4168" y="4890"/>
                  </a:lnTo>
                  <a:lnTo>
                    <a:pt x="3085" y="5322"/>
                  </a:lnTo>
                  <a:lnTo>
                    <a:pt x="2165" y="5719"/>
                  </a:lnTo>
                  <a:lnTo>
                    <a:pt x="1389" y="6044"/>
                  </a:lnTo>
                  <a:lnTo>
                    <a:pt x="361" y="6531"/>
                  </a:lnTo>
                  <a:lnTo>
                    <a:pt x="0" y="6712"/>
                  </a:lnTo>
                  <a:lnTo>
                    <a:pt x="0" y="19592"/>
                  </a:lnTo>
                  <a:lnTo>
                    <a:pt x="0" y="19592"/>
                  </a:lnTo>
                  <a:lnTo>
                    <a:pt x="920" y="19267"/>
                  </a:lnTo>
                  <a:lnTo>
                    <a:pt x="2003" y="18870"/>
                  </a:lnTo>
                  <a:lnTo>
                    <a:pt x="3482" y="18365"/>
                  </a:lnTo>
                  <a:lnTo>
                    <a:pt x="5322" y="17752"/>
                  </a:lnTo>
                  <a:lnTo>
                    <a:pt x="7487" y="17066"/>
                  </a:lnTo>
                  <a:lnTo>
                    <a:pt x="9958" y="16345"/>
                  </a:lnTo>
                  <a:lnTo>
                    <a:pt x="11293" y="15948"/>
                  </a:lnTo>
                  <a:lnTo>
                    <a:pt x="12700" y="15569"/>
                  </a:lnTo>
                  <a:lnTo>
                    <a:pt x="12700" y="15569"/>
                  </a:lnTo>
                  <a:lnTo>
                    <a:pt x="13061" y="14469"/>
                  </a:lnTo>
                  <a:lnTo>
                    <a:pt x="13458" y="13386"/>
                  </a:lnTo>
                  <a:lnTo>
                    <a:pt x="13873" y="12304"/>
                  </a:lnTo>
                  <a:lnTo>
                    <a:pt x="14306" y="11240"/>
                  </a:lnTo>
                  <a:lnTo>
                    <a:pt x="14739" y="10175"/>
                  </a:lnTo>
                  <a:lnTo>
                    <a:pt x="15208" y="9129"/>
                  </a:lnTo>
                  <a:lnTo>
                    <a:pt x="15659" y="8101"/>
                  </a:lnTo>
                  <a:lnTo>
                    <a:pt x="16146" y="7108"/>
                  </a:lnTo>
                  <a:lnTo>
                    <a:pt x="16633" y="6116"/>
                  </a:lnTo>
                  <a:lnTo>
                    <a:pt x="17120" y="5160"/>
                  </a:lnTo>
                  <a:lnTo>
                    <a:pt x="17625" y="4222"/>
                  </a:lnTo>
                  <a:lnTo>
                    <a:pt x="18112" y="3302"/>
                  </a:lnTo>
                  <a:lnTo>
                    <a:pt x="18617" y="2436"/>
                  </a:lnTo>
                  <a:lnTo>
                    <a:pt x="19122" y="1588"/>
                  </a:lnTo>
                  <a:lnTo>
                    <a:pt x="19610" y="776"/>
                  </a:lnTo>
                  <a:lnTo>
                    <a:pt x="2011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9"/>
            <p:cNvSpPr/>
            <p:nvPr/>
          </p:nvSpPr>
          <p:spPr>
            <a:xfrm>
              <a:off x="2204875" y="-2245250"/>
              <a:ext cx="317525" cy="478525"/>
            </a:xfrm>
            <a:custGeom>
              <a:rect b="b" l="l" r="r" t="t"/>
              <a:pathLst>
                <a:path extrusionOk="0" h="19141" w="12701">
                  <a:moveTo>
                    <a:pt x="12700" y="0"/>
                  </a:moveTo>
                  <a:lnTo>
                    <a:pt x="11293" y="379"/>
                  </a:lnTo>
                  <a:lnTo>
                    <a:pt x="9958" y="776"/>
                  </a:lnTo>
                  <a:lnTo>
                    <a:pt x="7487" y="1497"/>
                  </a:lnTo>
                  <a:lnTo>
                    <a:pt x="5322" y="2183"/>
                  </a:lnTo>
                  <a:lnTo>
                    <a:pt x="3482" y="2796"/>
                  </a:lnTo>
                  <a:lnTo>
                    <a:pt x="2003" y="3301"/>
                  </a:lnTo>
                  <a:lnTo>
                    <a:pt x="920" y="3698"/>
                  </a:lnTo>
                  <a:lnTo>
                    <a:pt x="0" y="4023"/>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9"/>
            <p:cNvSpPr/>
            <p:nvPr/>
          </p:nvSpPr>
          <p:spPr>
            <a:xfrm>
              <a:off x="2204875" y="-2245250"/>
              <a:ext cx="317525" cy="478525"/>
            </a:xfrm>
            <a:custGeom>
              <a:rect b="b" l="l" r="r" t="t"/>
              <a:pathLst>
                <a:path extrusionOk="0" fill="none" h="19141" w="12701">
                  <a:moveTo>
                    <a:pt x="12700" y="0"/>
                  </a:moveTo>
                  <a:lnTo>
                    <a:pt x="12700" y="0"/>
                  </a:lnTo>
                  <a:lnTo>
                    <a:pt x="11293" y="379"/>
                  </a:lnTo>
                  <a:lnTo>
                    <a:pt x="9958" y="776"/>
                  </a:lnTo>
                  <a:lnTo>
                    <a:pt x="7487" y="1497"/>
                  </a:lnTo>
                  <a:lnTo>
                    <a:pt x="5322" y="2183"/>
                  </a:lnTo>
                  <a:lnTo>
                    <a:pt x="3482" y="2796"/>
                  </a:lnTo>
                  <a:lnTo>
                    <a:pt x="2003" y="3301"/>
                  </a:lnTo>
                  <a:lnTo>
                    <a:pt x="920" y="3698"/>
                  </a:lnTo>
                  <a:lnTo>
                    <a:pt x="0" y="4023"/>
                  </a:lnTo>
                  <a:lnTo>
                    <a:pt x="0" y="19140"/>
                  </a:lnTo>
                  <a:lnTo>
                    <a:pt x="0" y="19140"/>
                  </a:lnTo>
                  <a:lnTo>
                    <a:pt x="181" y="19032"/>
                  </a:lnTo>
                  <a:lnTo>
                    <a:pt x="722" y="18725"/>
                  </a:lnTo>
                  <a:lnTo>
                    <a:pt x="1588" y="18256"/>
                  </a:lnTo>
                  <a:lnTo>
                    <a:pt x="2778" y="17643"/>
                  </a:lnTo>
                  <a:lnTo>
                    <a:pt x="3500" y="17300"/>
                  </a:lnTo>
                  <a:lnTo>
                    <a:pt x="4294" y="16921"/>
                  </a:lnTo>
                  <a:lnTo>
                    <a:pt x="5160" y="16525"/>
                  </a:lnTo>
                  <a:lnTo>
                    <a:pt x="6098" y="16110"/>
                  </a:lnTo>
                  <a:lnTo>
                    <a:pt x="7126" y="15677"/>
                  </a:lnTo>
                  <a:lnTo>
                    <a:pt x="8208" y="15244"/>
                  </a:lnTo>
                  <a:lnTo>
                    <a:pt x="9363" y="14793"/>
                  </a:lnTo>
                  <a:lnTo>
                    <a:pt x="10590" y="14342"/>
                  </a:lnTo>
                  <a:lnTo>
                    <a:pt x="10590" y="14342"/>
                  </a:lnTo>
                  <a:lnTo>
                    <a:pt x="10518" y="13530"/>
                  </a:lnTo>
                  <a:lnTo>
                    <a:pt x="10481" y="12700"/>
                  </a:lnTo>
                  <a:lnTo>
                    <a:pt x="10463" y="11852"/>
                  </a:lnTo>
                  <a:lnTo>
                    <a:pt x="10481" y="11004"/>
                  </a:lnTo>
                  <a:lnTo>
                    <a:pt x="10536" y="10120"/>
                  </a:lnTo>
                  <a:lnTo>
                    <a:pt x="10608" y="9236"/>
                  </a:lnTo>
                  <a:lnTo>
                    <a:pt x="10716" y="8352"/>
                  </a:lnTo>
                  <a:lnTo>
                    <a:pt x="10842" y="7432"/>
                  </a:lnTo>
                  <a:lnTo>
                    <a:pt x="10987" y="6530"/>
                  </a:lnTo>
                  <a:lnTo>
                    <a:pt x="11167" y="5610"/>
                  </a:lnTo>
                  <a:lnTo>
                    <a:pt x="11383" y="4672"/>
                  </a:lnTo>
                  <a:lnTo>
                    <a:pt x="11600" y="3752"/>
                  </a:lnTo>
                  <a:lnTo>
                    <a:pt x="11852" y="2814"/>
                  </a:lnTo>
                  <a:lnTo>
                    <a:pt x="12105" y="1876"/>
                  </a:lnTo>
                  <a:lnTo>
                    <a:pt x="12394" y="938"/>
                  </a:lnTo>
                  <a:lnTo>
                    <a:pt x="1270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9"/>
            <p:cNvSpPr/>
            <p:nvPr/>
          </p:nvSpPr>
          <p:spPr>
            <a:xfrm>
              <a:off x="2764550" y="-1628750"/>
              <a:ext cx="14450" cy="3625"/>
            </a:xfrm>
            <a:custGeom>
              <a:rect b="b" l="l" r="r" t="t"/>
              <a:pathLst>
                <a:path extrusionOk="0" h="145" w="578">
                  <a:moveTo>
                    <a:pt x="578" y="0"/>
                  </a:moveTo>
                  <a:lnTo>
                    <a:pt x="578" y="0"/>
                  </a:lnTo>
                  <a:lnTo>
                    <a:pt x="1" y="145"/>
                  </a:lnTo>
                  <a:lnTo>
                    <a:pt x="1" y="145"/>
                  </a:lnTo>
                  <a:lnTo>
                    <a:pt x="578" y="0"/>
                  </a:lnTo>
                  <a:lnTo>
                    <a:pt x="578" y="0"/>
                  </a:lnTo>
                  <a:lnTo>
                    <a:pt x="578" y="0"/>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9"/>
            <p:cNvSpPr/>
            <p:nvPr/>
          </p:nvSpPr>
          <p:spPr>
            <a:xfrm>
              <a:off x="2764550" y="-1628750"/>
              <a:ext cx="14450" cy="3625"/>
            </a:xfrm>
            <a:custGeom>
              <a:rect b="b" l="l" r="r" t="t"/>
              <a:pathLst>
                <a:path extrusionOk="0" fill="none" h="145" w="578">
                  <a:moveTo>
                    <a:pt x="578" y="0"/>
                  </a:moveTo>
                  <a:lnTo>
                    <a:pt x="578" y="0"/>
                  </a:lnTo>
                  <a:lnTo>
                    <a:pt x="1" y="145"/>
                  </a:lnTo>
                  <a:lnTo>
                    <a:pt x="1" y="145"/>
                  </a:lnTo>
                  <a:lnTo>
                    <a:pt x="578" y="0"/>
                  </a:lnTo>
                  <a:lnTo>
                    <a:pt x="578" y="0"/>
                  </a:lnTo>
                  <a:lnTo>
                    <a:pt x="578"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9"/>
            <p:cNvSpPr/>
            <p:nvPr/>
          </p:nvSpPr>
          <p:spPr>
            <a:xfrm>
              <a:off x="2763650" y="-1625150"/>
              <a:ext cx="925" cy="475"/>
            </a:xfrm>
            <a:custGeom>
              <a:rect b="b" l="l" r="r" t="t"/>
              <a:pathLst>
                <a:path extrusionOk="0" h="19" w="37">
                  <a:moveTo>
                    <a:pt x="37" y="1"/>
                  </a:moveTo>
                  <a:lnTo>
                    <a:pt x="37" y="1"/>
                  </a:lnTo>
                  <a:lnTo>
                    <a:pt x="1" y="19"/>
                  </a:lnTo>
                  <a:lnTo>
                    <a:pt x="1" y="19"/>
                  </a:lnTo>
                  <a:lnTo>
                    <a:pt x="37"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9"/>
            <p:cNvSpPr/>
            <p:nvPr/>
          </p:nvSpPr>
          <p:spPr>
            <a:xfrm>
              <a:off x="2763650" y="-1625150"/>
              <a:ext cx="925" cy="475"/>
            </a:xfrm>
            <a:custGeom>
              <a:rect b="b" l="l" r="r" t="t"/>
              <a:pathLst>
                <a:path extrusionOk="0" fill="none" h="19" w="37">
                  <a:moveTo>
                    <a:pt x="37" y="1"/>
                  </a:moveTo>
                  <a:lnTo>
                    <a:pt x="37" y="1"/>
                  </a:lnTo>
                  <a:lnTo>
                    <a:pt x="1" y="19"/>
                  </a:lnTo>
                  <a:lnTo>
                    <a:pt x="1" y="19"/>
                  </a:lnTo>
                  <a:lnTo>
                    <a:pt x="37"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9"/>
            <p:cNvSpPr/>
            <p:nvPr/>
          </p:nvSpPr>
          <p:spPr>
            <a:xfrm>
              <a:off x="2762750" y="-1624700"/>
              <a:ext cx="475" cy="475"/>
            </a:xfrm>
            <a:custGeom>
              <a:rect b="b" l="l" r="r" t="t"/>
              <a:pathLst>
                <a:path extrusionOk="0" h="19" w="19">
                  <a:moveTo>
                    <a:pt x="19" y="1"/>
                  </a:moveTo>
                  <a:lnTo>
                    <a:pt x="19" y="1"/>
                  </a:lnTo>
                  <a:lnTo>
                    <a:pt x="1" y="19"/>
                  </a:lnTo>
                  <a:lnTo>
                    <a:pt x="1" y="19"/>
                  </a:lnTo>
                  <a:lnTo>
                    <a:pt x="19"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9"/>
            <p:cNvSpPr/>
            <p:nvPr/>
          </p:nvSpPr>
          <p:spPr>
            <a:xfrm>
              <a:off x="2762750" y="-1624700"/>
              <a:ext cx="475" cy="475"/>
            </a:xfrm>
            <a:custGeom>
              <a:rect b="b" l="l" r="r" t="t"/>
              <a:pathLst>
                <a:path extrusionOk="0" fill="none" h="19" w="19">
                  <a:moveTo>
                    <a:pt x="19" y="1"/>
                  </a:moveTo>
                  <a:lnTo>
                    <a:pt x="19" y="1"/>
                  </a:lnTo>
                  <a:lnTo>
                    <a:pt x="1" y="19"/>
                  </a:lnTo>
                  <a:lnTo>
                    <a:pt x="1" y="19"/>
                  </a:lnTo>
                  <a:lnTo>
                    <a:pt x="19"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9"/>
            <p:cNvSpPr/>
            <p:nvPr/>
          </p:nvSpPr>
          <p:spPr>
            <a:xfrm>
              <a:off x="2761850" y="-1624250"/>
              <a:ext cx="475" cy="25"/>
            </a:xfrm>
            <a:custGeom>
              <a:rect b="b" l="l" r="r" t="t"/>
              <a:pathLst>
                <a:path extrusionOk="0" h="1" w="19">
                  <a:moveTo>
                    <a:pt x="18" y="1"/>
                  </a:moveTo>
                  <a:lnTo>
                    <a:pt x="18" y="1"/>
                  </a:lnTo>
                  <a:lnTo>
                    <a:pt x="0" y="1"/>
                  </a:lnTo>
                  <a:lnTo>
                    <a:pt x="0" y="1"/>
                  </a:lnTo>
                  <a:lnTo>
                    <a:pt x="18"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9"/>
            <p:cNvSpPr/>
            <p:nvPr/>
          </p:nvSpPr>
          <p:spPr>
            <a:xfrm>
              <a:off x="2761850" y="-1624250"/>
              <a:ext cx="475" cy="25"/>
            </a:xfrm>
            <a:custGeom>
              <a:rect b="b" l="l" r="r" t="t"/>
              <a:pathLst>
                <a:path extrusionOk="0" fill="none" h="1" w="19">
                  <a:moveTo>
                    <a:pt x="18" y="1"/>
                  </a:moveTo>
                  <a:lnTo>
                    <a:pt x="18" y="1"/>
                  </a:lnTo>
                  <a:lnTo>
                    <a:pt x="0" y="1"/>
                  </a:lnTo>
                  <a:lnTo>
                    <a:pt x="0" y="1"/>
                  </a:lnTo>
                  <a:lnTo>
                    <a:pt x="1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9"/>
            <p:cNvSpPr/>
            <p:nvPr/>
          </p:nvSpPr>
          <p:spPr>
            <a:xfrm>
              <a:off x="2760950" y="-1623800"/>
              <a:ext cx="25" cy="25"/>
            </a:xfrm>
            <a:custGeom>
              <a:rect b="b" l="l" r="r" t="t"/>
              <a:pathLst>
                <a:path extrusionOk="0" h="1" w="1">
                  <a:moveTo>
                    <a:pt x="0" y="1"/>
                  </a:moveTo>
                  <a:lnTo>
                    <a:pt x="0" y="1"/>
                  </a:lnTo>
                  <a:lnTo>
                    <a:pt x="0" y="1"/>
                  </a:lnTo>
                  <a:lnTo>
                    <a:pt x="0" y="1"/>
                  </a:lnTo>
                  <a:lnTo>
                    <a:pt x="0"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9"/>
            <p:cNvSpPr/>
            <p:nvPr/>
          </p:nvSpPr>
          <p:spPr>
            <a:xfrm>
              <a:off x="2760950" y="-16238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9"/>
            <p:cNvSpPr/>
            <p:nvPr/>
          </p:nvSpPr>
          <p:spPr>
            <a:xfrm>
              <a:off x="2204875" y="-1886725"/>
              <a:ext cx="574125" cy="553850"/>
            </a:xfrm>
            <a:custGeom>
              <a:rect b="b" l="l" r="r" t="t"/>
              <a:pathLst>
                <a:path extrusionOk="0" h="22154" w="22965">
                  <a:moveTo>
                    <a:pt x="10590" y="1"/>
                  </a:move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79" y="10500"/>
                  </a:lnTo>
                  <a:lnTo>
                    <a:pt x="22316" y="10500"/>
                  </a:lnTo>
                  <a:lnTo>
                    <a:pt x="22334" y="10482"/>
                  </a:lnTo>
                  <a:lnTo>
                    <a:pt x="22352" y="10482"/>
                  </a:lnTo>
                  <a:lnTo>
                    <a:pt x="22388" y="10464"/>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9"/>
            <p:cNvSpPr/>
            <p:nvPr/>
          </p:nvSpPr>
          <p:spPr>
            <a:xfrm>
              <a:off x="2204875" y="-1886725"/>
              <a:ext cx="574125" cy="553850"/>
            </a:xfrm>
            <a:custGeom>
              <a:rect b="b" l="l" r="r" t="t"/>
              <a:pathLst>
                <a:path extrusionOk="0" fill="none" h="22154" w="22965">
                  <a:moveTo>
                    <a:pt x="10590" y="1"/>
                  </a:moveTo>
                  <a:lnTo>
                    <a:pt x="10590" y="1"/>
                  </a:lnTo>
                  <a:lnTo>
                    <a:pt x="9363" y="452"/>
                  </a:lnTo>
                  <a:lnTo>
                    <a:pt x="8208" y="903"/>
                  </a:lnTo>
                  <a:lnTo>
                    <a:pt x="7126" y="1336"/>
                  </a:lnTo>
                  <a:lnTo>
                    <a:pt x="6098" y="1769"/>
                  </a:lnTo>
                  <a:lnTo>
                    <a:pt x="5160" y="2184"/>
                  </a:lnTo>
                  <a:lnTo>
                    <a:pt x="4294" y="2580"/>
                  </a:lnTo>
                  <a:lnTo>
                    <a:pt x="3500" y="2959"/>
                  </a:lnTo>
                  <a:lnTo>
                    <a:pt x="2778" y="3302"/>
                  </a:lnTo>
                  <a:lnTo>
                    <a:pt x="1588" y="3915"/>
                  </a:lnTo>
                  <a:lnTo>
                    <a:pt x="722" y="4384"/>
                  </a:lnTo>
                  <a:lnTo>
                    <a:pt x="181" y="4691"/>
                  </a:lnTo>
                  <a:lnTo>
                    <a:pt x="0" y="4799"/>
                  </a:lnTo>
                  <a:lnTo>
                    <a:pt x="0" y="22154"/>
                  </a:lnTo>
                  <a:lnTo>
                    <a:pt x="0" y="22154"/>
                  </a:lnTo>
                  <a:lnTo>
                    <a:pt x="686" y="21594"/>
                  </a:lnTo>
                  <a:lnTo>
                    <a:pt x="1371" y="21035"/>
                  </a:lnTo>
                  <a:lnTo>
                    <a:pt x="2057" y="20512"/>
                  </a:lnTo>
                  <a:lnTo>
                    <a:pt x="2742" y="20007"/>
                  </a:lnTo>
                  <a:lnTo>
                    <a:pt x="3446" y="19502"/>
                  </a:lnTo>
                  <a:lnTo>
                    <a:pt x="4131" y="19015"/>
                  </a:lnTo>
                  <a:lnTo>
                    <a:pt x="4835" y="18528"/>
                  </a:lnTo>
                  <a:lnTo>
                    <a:pt x="5521" y="18077"/>
                  </a:lnTo>
                  <a:lnTo>
                    <a:pt x="6224" y="17626"/>
                  </a:lnTo>
                  <a:lnTo>
                    <a:pt x="6928" y="17193"/>
                  </a:lnTo>
                  <a:lnTo>
                    <a:pt x="7613" y="16760"/>
                  </a:lnTo>
                  <a:lnTo>
                    <a:pt x="8317" y="16345"/>
                  </a:lnTo>
                  <a:lnTo>
                    <a:pt x="9020" y="15948"/>
                  </a:lnTo>
                  <a:lnTo>
                    <a:pt x="9724" y="15569"/>
                  </a:lnTo>
                  <a:lnTo>
                    <a:pt x="11131" y="14829"/>
                  </a:lnTo>
                  <a:lnTo>
                    <a:pt x="12538" y="14144"/>
                  </a:lnTo>
                  <a:lnTo>
                    <a:pt x="13927" y="13494"/>
                  </a:lnTo>
                  <a:lnTo>
                    <a:pt x="15334" y="12899"/>
                  </a:lnTo>
                  <a:lnTo>
                    <a:pt x="16723" y="12340"/>
                  </a:lnTo>
                  <a:lnTo>
                    <a:pt x="18112" y="11835"/>
                  </a:lnTo>
                  <a:lnTo>
                    <a:pt x="19501" y="11348"/>
                  </a:lnTo>
                  <a:lnTo>
                    <a:pt x="20872" y="10915"/>
                  </a:lnTo>
                  <a:lnTo>
                    <a:pt x="22243" y="10518"/>
                  </a:lnTo>
                  <a:lnTo>
                    <a:pt x="22243" y="10518"/>
                  </a:lnTo>
                  <a:lnTo>
                    <a:pt x="22243" y="10518"/>
                  </a:lnTo>
                  <a:lnTo>
                    <a:pt x="22243" y="10518"/>
                  </a:lnTo>
                  <a:lnTo>
                    <a:pt x="22279" y="10500"/>
                  </a:lnTo>
                  <a:lnTo>
                    <a:pt x="22279" y="10500"/>
                  </a:lnTo>
                  <a:lnTo>
                    <a:pt x="22297" y="10500"/>
                  </a:lnTo>
                  <a:lnTo>
                    <a:pt x="22297" y="10500"/>
                  </a:lnTo>
                  <a:lnTo>
                    <a:pt x="22316" y="10500"/>
                  </a:lnTo>
                  <a:lnTo>
                    <a:pt x="22316" y="10500"/>
                  </a:lnTo>
                  <a:lnTo>
                    <a:pt x="22334" y="10482"/>
                  </a:lnTo>
                  <a:lnTo>
                    <a:pt x="22334" y="10482"/>
                  </a:lnTo>
                  <a:lnTo>
                    <a:pt x="22352" y="10482"/>
                  </a:lnTo>
                  <a:lnTo>
                    <a:pt x="22352" y="10482"/>
                  </a:lnTo>
                  <a:lnTo>
                    <a:pt x="22388" y="10464"/>
                  </a:lnTo>
                  <a:lnTo>
                    <a:pt x="22388" y="10464"/>
                  </a:lnTo>
                  <a:lnTo>
                    <a:pt x="22388" y="10464"/>
                  </a:lnTo>
                  <a:lnTo>
                    <a:pt x="22388" y="10464"/>
                  </a:lnTo>
                  <a:lnTo>
                    <a:pt x="22965" y="10319"/>
                  </a:lnTo>
                  <a:lnTo>
                    <a:pt x="22965" y="10319"/>
                  </a:lnTo>
                  <a:lnTo>
                    <a:pt x="22207" y="10283"/>
                  </a:lnTo>
                  <a:lnTo>
                    <a:pt x="21468" y="10229"/>
                  </a:lnTo>
                  <a:lnTo>
                    <a:pt x="20782" y="10157"/>
                  </a:lnTo>
                  <a:lnTo>
                    <a:pt x="20097" y="10049"/>
                  </a:lnTo>
                  <a:lnTo>
                    <a:pt x="19447" y="9941"/>
                  </a:lnTo>
                  <a:lnTo>
                    <a:pt x="18834" y="9796"/>
                  </a:lnTo>
                  <a:lnTo>
                    <a:pt x="18239" y="9616"/>
                  </a:lnTo>
                  <a:lnTo>
                    <a:pt x="17661" y="9436"/>
                  </a:lnTo>
                  <a:lnTo>
                    <a:pt x="17120" y="9237"/>
                  </a:lnTo>
                  <a:lnTo>
                    <a:pt x="16597" y="9003"/>
                  </a:lnTo>
                  <a:lnTo>
                    <a:pt x="16092" y="8768"/>
                  </a:lnTo>
                  <a:lnTo>
                    <a:pt x="15623" y="8497"/>
                  </a:lnTo>
                  <a:lnTo>
                    <a:pt x="15172" y="8227"/>
                  </a:lnTo>
                  <a:lnTo>
                    <a:pt x="14739" y="7920"/>
                  </a:lnTo>
                  <a:lnTo>
                    <a:pt x="14342" y="7613"/>
                  </a:lnTo>
                  <a:lnTo>
                    <a:pt x="13963" y="7271"/>
                  </a:lnTo>
                  <a:lnTo>
                    <a:pt x="13602" y="6928"/>
                  </a:lnTo>
                  <a:lnTo>
                    <a:pt x="13260" y="6567"/>
                  </a:lnTo>
                  <a:lnTo>
                    <a:pt x="12953" y="6170"/>
                  </a:lnTo>
                  <a:lnTo>
                    <a:pt x="12646" y="5773"/>
                  </a:lnTo>
                  <a:lnTo>
                    <a:pt x="12376" y="5377"/>
                  </a:lnTo>
                  <a:lnTo>
                    <a:pt x="12123" y="4944"/>
                  </a:lnTo>
                  <a:lnTo>
                    <a:pt x="11889" y="4511"/>
                  </a:lnTo>
                  <a:lnTo>
                    <a:pt x="11672" y="4042"/>
                  </a:lnTo>
                  <a:lnTo>
                    <a:pt x="11474" y="3591"/>
                  </a:lnTo>
                  <a:lnTo>
                    <a:pt x="11293" y="3104"/>
                  </a:lnTo>
                  <a:lnTo>
                    <a:pt x="11131" y="2616"/>
                  </a:lnTo>
                  <a:lnTo>
                    <a:pt x="10987" y="2111"/>
                  </a:lnTo>
                  <a:lnTo>
                    <a:pt x="10860" y="1588"/>
                  </a:lnTo>
                  <a:lnTo>
                    <a:pt x="10770" y="1065"/>
                  </a:lnTo>
                  <a:lnTo>
                    <a:pt x="10680" y="542"/>
                  </a:lnTo>
                  <a:lnTo>
                    <a:pt x="1059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9"/>
            <p:cNvSpPr/>
            <p:nvPr/>
          </p:nvSpPr>
          <p:spPr>
            <a:xfrm>
              <a:off x="3129400" y="-2065325"/>
              <a:ext cx="2230650" cy="861875"/>
            </a:xfrm>
            <a:custGeom>
              <a:rect b="b" l="l" r="r" t="t"/>
              <a:pathLst>
                <a:path extrusionOk="0" h="34475" w="89226">
                  <a:moveTo>
                    <a:pt x="28828" y="1"/>
                  </a:moveTo>
                  <a:lnTo>
                    <a:pt x="28161" y="1751"/>
                  </a:lnTo>
                  <a:lnTo>
                    <a:pt x="27475" y="3537"/>
                  </a:lnTo>
                  <a:lnTo>
                    <a:pt x="26736" y="5341"/>
                  </a:lnTo>
                  <a:lnTo>
                    <a:pt x="25978" y="7127"/>
                  </a:lnTo>
                  <a:lnTo>
                    <a:pt x="25202" y="8895"/>
                  </a:lnTo>
                  <a:lnTo>
                    <a:pt x="24409" y="10626"/>
                  </a:lnTo>
                  <a:lnTo>
                    <a:pt x="24012" y="11474"/>
                  </a:lnTo>
                  <a:lnTo>
                    <a:pt x="23597" y="12286"/>
                  </a:lnTo>
                  <a:lnTo>
                    <a:pt x="23200" y="13098"/>
                  </a:lnTo>
                  <a:lnTo>
                    <a:pt x="22785" y="13874"/>
                  </a:lnTo>
                  <a:lnTo>
                    <a:pt x="22118" y="15064"/>
                  </a:lnTo>
                  <a:lnTo>
                    <a:pt x="21450" y="16183"/>
                  </a:lnTo>
                  <a:lnTo>
                    <a:pt x="21125" y="16706"/>
                  </a:lnTo>
                  <a:lnTo>
                    <a:pt x="20801" y="17211"/>
                  </a:lnTo>
                  <a:lnTo>
                    <a:pt x="20458" y="17698"/>
                  </a:lnTo>
                  <a:lnTo>
                    <a:pt x="20133" y="18149"/>
                  </a:lnTo>
                  <a:lnTo>
                    <a:pt x="19809" y="18582"/>
                  </a:lnTo>
                  <a:lnTo>
                    <a:pt x="19484" y="18979"/>
                  </a:lnTo>
                  <a:lnTo>
                    <a:pt x="19141" y="19358"/>
                  </a:lnTo>
                  <a:lnTo>
                    <a:pt x="18816" y="19700"/>
                  </a:lnTo>
                  <a:lnTo>
                    <a:pt x="18510" y="20007"/>
                  </a:lnTo>
                  <a:lnTo>
                    <a:pt x="18185" y="20296"/>
                  </a:lnTo>
                  <a:lnTo>
                    <a:pt x="17860" y="20548"/>
                  </a:lnTo>
                  <a:lnTo>
                    <a:pt x="17554" y="20747"/>
                  </a:lnTo>
                  <a:lnTo>
                    <a:pt x="17030" y="21053"/>
                  </a:lnTo>
                  <a:lnTo>
                    <a:pt x="16525" y="21306"/>
                  </a:lnTo>
                  <a:lnTo>
                    <a:pt x="15984" y="21540"/>
                  </a:lnTo>
                  <a:lnTo>
                    <a:pt x="15443" y="21757"/>
                  </a:lnTo>
                  <a:lnTo>
                    <a:pt x="14902" y="21919"/>
                  </a:lnTo>
                  <a:lnTo>
                    <a:pt x="14342" y="22082"/>
                  </a:lnTo>
                  <a:lnTo>
                    <a:pt x="13783" y="22226"/>
                  </a:lnTo>
                  <a:lnTo>
                    <a:pt x="13206" y="22334"/>
                  </a:lnTo>
                  <a:lnTo>
                    <a:pt x="12647" y="22442"/>
                  </a:lnTo>
                  <a:lnTo>
                    <a:pt x="12069" y="22515"/>
                  </a:lnTo>
                  <a:lnTo>
                    <a:pt x="10915" y="22659"/>
                  </a:lnTo>
                  <a:lnTo>
                    <a:pt x="9760" y="22767"/>
                  </a:lnTo>
                  <a:lnTo>
                    <a:pt x="8606" y="22875"/>
                  </a:lnTo>
                  <a:lnTo>
                    <a:pt x="7487" y="22984"/>
                  </a:lnTo>
                  <a:lnTo>
                    <a:pt x="6387" y="23110"/>
                  </a:lnTo>
                  <a:lnTo>
                    <a:pt x="5846" y="23200"/>
                  </a:lnTo>
                  <a:lnTo>
                    <a:pt x="5323" y="23290"/>
                  </a:lnTo>
                  <a:lnTo>
                    <a:pt x="4799" y="23399"/>
                  </a:lnTo>
                  <a:lnTo>
                    <a:pt x="4294" y="23525"/>
                  </a:lnTo>
                  <a:lnTo>
                    <a:pt x="3807" y="23687"/>
                  </a:lnTo>
                  <a:lnTo>
                    <a:pt x="3320" y="23850"/>
                  </a:lnTo>
                  <a:lnTo>
                    <a:pt x="2869" y="24048"/>
                  </a:lnTo>
                  <a:lnTo>
                    <a:pt x="2418" y="24282"/>
                  </a:lnTo>
                  <a:lnTo>
                    <a:pt x="1985" y="24535"/>
                  </a:lnTo>
                  <a:lnTo>
                    <a:pt x="1570" y="24824"/>
                  </a:lnTo>
                  <a:lnTo>
                    <a:pt x="1173" y="25148"/>
                  </a:lnTo>
                  <a:lnTo>
                    <a:pt x="813" y="25491"/>
                  </a:lnTo>
                  <a:lnTo>
                    <a:pt x="632" y="25690"/>
                  </a:lnTo>
                  <a:lnTo>
                    <a:pt x="488" y="25870"/>
                  </a:lnTo>
                  <a:lnTo>
                    <a:pt x="362" y="26050"/>
                  </a:lnTo>
                  <a:lnTo>
                    <a:pt x="253" y="26231"/>
                  </a:lnTo>
                  <a:lnTo>
                    <a:pt x="163" y="26411"/>
                  </a:lnTo>
                  <a:lnTo>
                    <a:pt x="91" y="26592"/>
                  </a:lnTo>
                  <a:lnTo>
                    <a:pt x="37" y="26754"/>
                  </a:lnTo>
                  <a:lnTo>
                    <a:pt x="1" y="26934"/>
                  </a:lnTo>
                  <a:lnTo>
                    <a:pt x="1" y="27097"/>
                  </a:lnTo>
                  <a:lnTo>
                    <a:pt x="1" y="27277"/>
                  </a:lnTo>
                  <a:lnTo>
                    <a:pt x="19" y="27439"/>
                  </a:lnTo>
                  <a:lnTo>
                    <a:pt x="73" y="27602"/>
                  </a:lnTo>
                  <a:lnTo>
                    <a:pt x="127" y="27746"/>
                  </a:lnTo>
                  <a:lnTo>
                    <a:pt x="199" y="27908"/>
                  </a:lnTo>
                  <a:lnTo>
                    <a:pt x="308" y="28053"/>
                  </a:lnTo>
                  <a:lnTo>
                    <a:pt x="416" y="28197"/>
                  </a:lnTo>
                  <a:lnTo>
                    <a:pt x="542" y="28341"/>
                  </a:lnTo>
                  <a:lnTo>
                    <a:pt x="686" y="28486"/>
                  </a:lnTo>
                  <a:lnTo>
                    <a:pt x="831" y="28630"/>
                  </a:lnTo>
                  <a:lnTo>
                    <a:pt x="1011" y="28756"/>
                  </a:lnTo>
                  <a:lnTo>
                    <a:pt x="1210" y="28901"/>
                  </a:lnTo>
                  <a:lnTo>
                    <a:pt x="1408" y="29027"/>
                  </a:lnTo>
                  <a:lnTo>
                    <a:pt x="1859" y="29261"/>
                  </a:lnTo>
                  <a:lnTo>
                    <a:pt x="2364" y="29478"/>
                  </a:lnTo>
                  <a:lnTo>
                    <a:pt x="2941" y="29694"/>
                  </a:lnTo>
                  <a:lnTo>
                    <a:pt x="3555" y="29875"/>
                  </a:lnTo>
                  <a:lnTo>
                    <a:pt x="4222" y="30055"/>
                  </a:lnTo>
                  <a:lnTo>
                    <a:pt x="4926" y="30200"/>
                  </a:lnTo>
                  <a:lnTo>
                    <a:pt x="5683" y="30326"/>
                  </a:lnTo>
                  <a:lnTo>
                    <a:pt x="6495" y="30434"/>
                  </a:lnTo>
                  <a:lnTo>
                    <a:pt x="7325" y="30524"/>
                  </a:lnTo>
                  <a:lnTo>
                    <a:pt x="8209" y="30578"/>
                  </a:lnTo>
                  <a:lnTo>
                    <a:pt x="9129" y="30614"/>
                  </a:lnTo>
                  <a:lnTo>
                    <a:pt x="10085" y="30632"/>
                  </a:lnTo>
                  <a:lnTo>
                    <a:pt x="11059" y="30614"/>
                  </a:lnTo>
                  <a:lnTo>
                    <a:pt x="12069" y="30578"/>
                  </a:lnTo>
                  <a:lnTo>
                    <a:pt x="13116" y="30524"/>
                  </a:lnTo>
                  <a:lnTo>
                    <a:pt x="14162" y="30434"/>
                  </a:lnTo>
                  <a:lnTo>
                    <a:pt x="15262" y="30308"/>
                  </a:lnTo>
                  <a:lnTo>
                    <a:pt x="16363" y="30163"/>
                  </a:lnTo>
                  <a:lnTo>
                    <a:pt x="17481" y="29983"/>
                  </a:lnTo>
                  <a:lnTo>
                    <a:pt x="18618" y="29767"/>
                  </a:lnTo>
                  <a:lnTo>
                    <a:pt x="19772" y="29514"/>
                  </a:lnTo>
                  <a:lnTo>
                    <a:pt x="20999" y="29261"/>
                  </a:lnTo>
                  <a:lnTo>
                    <a:pt x="22388" y="29027"/>
                  </a:lnTo>
                  <a:lnTo>
                    <a:pt x="23904" y="28792"/>
                  </a:lnTo>
                  <a:lnTo>
                    <a:pt x="25545" y="28576"/>
                  </a:lnTo>
                  <a:lnTo>
                    <a:pt x="27295" y="28359"/>
                  </a:lnTo>
                  <a:lnTo>
                    <a:pt x="29153" y="28179"/>
                  </a:lnTo>
                  <a:lnTo>
                    <a:pt x="31065" y="27999"/>
                  </a:lnTo>
                  <a:lnTo>
                    <a:pt x="33068" y="27854"/>
                  </a:lnTo>
                  <a:lnTo>
                    <a:pt x="35106" y="27728"/>
                  </a:lnTo>
                  <a:lnTo>
                    <a:pt x="37199" y="27620"/>
                  </a:lnTo>
                  <a:lnTo>
                    <a:pt x="39309" y="27530"/>
                  </a:lnTo>
                  <a:lnTo>
                    <a:pt x="41438" y="27476"/>
                  </a:lnTo>
                  <a:lnTo>
                    <a:pt x="43549" y="27457"/>
                  </a:lnTo>
                  <a:lnTo>
                    <a:pt x="45659" y="27457"/>
                  </a:lnTo>
                  <a:lnTo>
                    <a:pt x="47734" y="27494"/>
                  </a:lnTo>
                  <a:lnTo>
                    <a:pt x="49773" y="27566"/>
                  </a:lnTo>
                  <a:lnTo>
                    <a:pt x="51757" y="27656"/>
                  </a:lnTo>
                  <a:lnTo>
                    <a:pt x="53669" y="27800"/>
                  </a:lnTo>
                  <a:lnTo>
                    <a:pt x="54589" y="27890"/>
                  </a:lnTo>
                  <a:lnTo>
                    <a:pt x="55491" y="27981"/>
                  </a:lnTo>
                  <a:lnTo>
                    <a:pt x="56357" y="28089"/>
                  </a:lnTo>
                  <a:lnTo>
                    <a:pt x="57205" y="28197"/>
                  </a:lnTo>
                  <a:lnTo>
                    <a:pt x="58035" y="28323"/>
                  </a:lnTo>
                  <a:lnTo>
                    <a:pt x="58829" y="28450"/>
                  </a:lnTo>
                  <a:lnTo>
                    <a:pt x="59586" y="28594"/>
                  </a:lnTo>
                  <a:lnTo>
                    <a:pt x="60308" y="28756"/>
                  </a:lnTo>
                  <a:lnTo>
                    <a:pt x="61011" y="28919"/>
                  </a:lnTo>
                  <a:lnTo>
                    <a:pt x="61661" y="29099"/>
                  </a:lnTo>
                  <a:lnTo>
                    <a:pt x="62274" y="29280"/>
                  </a:lnTo>
                  <a:lnTo>
                    <a:pt x="62851" y="29496"/>
                  </a:lnTo>
                  <a:lnTo>
                    <a:pt x="63393" y="29694"/>
                  </a:lnTo>
                  <a:lnTo>
                    <a:pt x="63898" y="29929"/>
                  </a:lnTo>
                  <a:lnTo>
                    <a:pt x="64331" y="30163"/>
                  </a:lnTo>
                  <a:lnTo>
                    <a:pt x="64746" y="30416"/>
                  </a:lnTo>
                  <a:lnTo>
                    <a:pt x="65088" y="30687"/>
                  </a:lnTo>
                  <a:lnTo>
                    <a:pt x="65251" y="30813"/>
                  </a:lnTo>
                  <a:lnTo>
                    <a:pt x="65395" y="30957"/>
                  </a:lnTo>
                  <a:lnTo>
                    <a:pt x="65521" y="31102"/>
                  </a:lnTo>
                  <a:lnTo>
                    <a:pt x="65648" y="31246"/>
                  </a:lnTo>
                  <a:lnTo>
                    <a:pt x="65756" y="31390"/>
                  </a:lnTo>
                  <a:lnTo>
                    <a:pt x="65846" y="31553"/>
                  </a:lnTo>
                  <a:lnTo>
                    <a:pt x="65918" y="31715"/>
                  </a:lnTo>
                  <a:lnTo>
                    <a:pt x="65990" y="31859"/>
                  </a:lnTo>
                  <a:lnTo>
                    <a:pt x="66026" y="32022"/>
                  </a:lnTo>
                  <a:lnTo>
                    <a:pt x="66062" y="32202"/>
                  </a:lnTo>
                  <a:lnTo>
                    <a:pt x="66099" y="32364"/>
                  </a:lnTo>
                  <a:lnTo>
                    <a:pt x="66099" y="32545"/>
                  </a:lnTo>
                  <a:lnTo>
                    <a:pt x="66080" y="32725"/>
                  </a:lnTo>
                  <a:lnTo>
                    <a:pt x="66062" y="32905"/>
                  </a:lnTo>
                  <a:lnTo>
                    <a:pt x="66026" y="33086"/>
                  </a:lnTo>
                  <a:lnTo>
                    <a:pt x="65972" y="33266"/>
                  </a:lnTo>
                  <a:lnTo>
                    <a:pt x="65882" y="33465"/>
                  </a:lnTo>
                  <a:lnTo>
                    <a:pt x="65810" y="33663"/>
                  </a:lnTo>
                  <a:lnTo>
                    <a:pt x="65702" y="33862"/>
                  </a:lnTo>
                  <a:lnTo>
                    <a:pt x="65575" y="34060"/>
                  </a:lnTo>
                  <a:lnTo>
                    <a:pt x="65431" y="34277"/>
                  </a:lnTo>
                  <a:lnTo>
                    <a:pt x="65287" y="34475"/>
                  </a:lnTo>
                  <a:lnTo>
                    <a:pt x="65648" y="34222"/>
                  </a:lnTo>
                  <a:lnTo>
                    <a:pt x="66550" y="33537"/>
                  </a:lnTo>
                  <a:lnTo>
                    <a:pt x="67921" y="32473"/>
                  </a:lnTo>
                  <a:lnTo>
                    <a:pt x="68750" y="31805"/>
                  </a:lnTo>
                  <a:lnTo>
                    <a:pt x="69670" y="31065"/>
                  </a:lnTo>
                  <a:lnTo>
                    <a:pt x="70663" y="30218"/>
                  </a:lnTo>
                  <a:lnTo>
                    <a:pt x="71709" y="29298"/>
                  </a:lnTo>
                  <a:lnTo>
                    <a:pt x="72827" y="28305"/>
                  </a:lnTo>
                  <a:lnTo>
                    <a:pt x="74000" y="27241"/>
                  </a:lnTo>
                  <a:lnTo>
                    <a:pt x="75191" y="26123"/>
                  </a:lnTo>
                  <a:lnTo>
                    <a:pt x="76417" y="24914"/>
                  </a:lnTo>
                  <a:lnTo>
                    <a:pt x="77644" y="23651"/>
                  </a:lnTo>
                  <a:lnTo>
                    <a:pt x="78889" y="22334"/>
                  </a:lnTo>
                  <a:lnTo>
                    <a:pt x="79646" y="21522"/>
                  </a:lnTo>
                  <a:lnTo>
                    <a:pt x="80386" y="20675"/>
                  </a:lnTo>
                  <a:lnTo>
                    <a:pt x="81126" y="19827"/>
                  </a:lnTo>
                  <a:lnTo>
                    <a:pt x="81865" y="18961"/>
                  </a:lnTo>
                  <a:lnTo>
                    <a:pt x="82587" y="18059"/>
                  </a:lnTo>
                  <a:lnTo>
                    <a:pt x="83290" y="17157"/>
                  </a:lnTo>
                  <a:lnTo>
                    <a:pt x="83976" y="16237"/>
                  </a:lnTo>
                  <a:lnTo>
                    <a:pt x="84661" y="15299"/>
                  </a:lnTo>
                  <a:lnTo>
                    <a:pt x="85311" y="14343"/>
                  </a:lnTo>
                  <a:lnTo>
                    <a:pt x="85960" y="13386"/>
                  </a:lnTo>
                  <a:lnTo>
                    <a:pt x="86574" y="12412"/>
                  </a:lnTo>
                  <a:lnTo>
                    <a:pt x="87169" y="11420"/>
                  </a:lnTo>
                  <a:lnTo>
                    <a:pt x="87728" y="10428"/>
                  </a:lnTo>
                  <a:lnTo>
                    <a:pt x="88251" y="9418"/>
                  </a:lnTo>
                  <a:lnTo>
                    <a:pt x="88756" y="8407"/>
                  </a:lnTo>
                  <a:lnTo>
                    <a:pt x="89226" y="7379"/>
                  </a:lnTo>
                  <a:lnTo>
                    <a:pt x="88576" y="6910"/>
                  </a:lnTo>
                  <a:lnTo>
                    <a:pt x="87909" y="6459"/>
                  </a:lnTo>
                  <a:lnTo>
                    <a:pt x="87223" y="6044"/>
                  </a:lnTo>
                  <a:lnTo>
                    <a:pt x="86520" y="5629"/>
                  </a:lnTo>
                  <a:lnTo>
                    <a:pt x="85780" y="5251"/>
                  </a:lnTo>
                  <a:lnTo>
                    <a:pt x="85022" y="4890"/>
                  </a:lnTo>
                  <a:lnTo>
                    <a:pt x="84247" y="4529"/>
                  </a:lnTo>
                  <a:lnTo>
                    <a:pt x="83435" y="4204"/>
                  </a:lnTo>
                  <a:lnTo>
                    <a:pt x="82623" y="3898"/>
                  </a:lnTo>
                  <a:lnTo>
                    <a:pt x="81757" y="3609"/>
                  </a:lnTo>
                  <a:lnTo>
                    <a:pt x="80891" y="3338"/>
                  </a:lnTo>
                  <a:lnTo>
                    <a:pt x="79989" y="3086"/>
                  </a:lnTo>
                  <a:lnTo>
                    <a:pt x="79051" y="2833"/>
                  </a:lnTo>
                  <a:lnTo>
                    <a:pt x="78095" y="2617"/>
                  </a:lnTo>
                  <a:lnTo>
                    <a:pt x="77103" y="2400"/>
                  </a:lnTo>
                  <a:lnTo>
                    <a:pt x="76093" y="2202"/>
                  </a:lnTo>
                  <a:lnTo>
                    <a:pt x="75064" y="2021"/>
                  </a:lnTo>
                  <a:lnTo>
                    <a:pt x="73982" y="1859"/>
                  </a:lnTo>
                  <a:lnTo>
                    <a:pt x="72881" y="1715"/>
                  </a:lnTo>
                  <a:lnTo>
                    <a:pt x="71763" y="1570"/>
                  </a:lnTo>
                  <a:lnTo>
                    <a:pt x="70590" y="1444"/>
                  </a:lnTo>
                  <a:lnTo>
                    <a:pt x="69400" y="1318"/>
                  </a:lnTo>
                  <a:lnTo>
                    <a:pt x="68191" y="1210"/>
                  </a:lnTo>
                  <a:lnTo>
                    <a:pt x="66928" y="1119"/>
                  </a:lnTo>
                  <a:lnTo>
                    <a:pt x="65648" y="1029"/>
                  </a:lnTo>
                  <a:lnTo>
                    <a:pt x="64331" y="957"/>
                  </a:lnTo>
                  <a:lnTo>
                    <a:pt x="61589" y="831"/>
                  </a:lnTo>
                  <a:lnTo>
                    <a:pt x="58702" y="741"/>
                  </a:lnTo>
                  <a:lnTo>
                    <a:pt x="55690" y="686"/>
                  </a:lnTo>
                  <a:lnTo>
                    <a:pt x="48636" y="560"/>
                  </a:lnTo>
                  <a:lnTo>
                    <a:pt x="41601" y="380"/>
                  </a:lnTo>
                  <a:lnTo>
                    <a:pt x="34890" y="199"/>
                  </a:lnTo>
                  <a:lnTo>
                    <a:pt x="288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9"/>
            <p:cNvSpPr/>
            <p:nvPr/>
          </p:nvSpPr>
          <p:spPr>
            <a:xfrm>
              <a:off x="3129400" y="-2065325"/>
              <a:ext cx="2230650" cy="861875"/>
            </a:xfrm>
            <a:custGeom>
              <a:rect b="b" l="l" r="r" t="t"/>
              <a:pathLst>
                <a:path extrusionOk="0" fill="none" h="34475" w="89226">
                  <a:moveTo>
                    <a:pt x="89226" y="7379"/>
                  </a:moveTo>
                  <a:lnTo>
                    <a:pt x="89226" y="7379"/>
                  </a:lnTo>
                  <a:lnTo>
                    <a:pt x="88756" y="8407"/>
                  </a:lnTo>
                  <a:lnTo>
                    <a:pt x="88251" y="9418"/>
                  </a:lnTo>
                  <a:lnTo>
                    <a:pt x="87728" y="10428"/>
                  </a:lnTo>
                  <a:lnTo>
                    <a:pt x="87169" y="11420"/>
                  </a:lnTo>
                  <a:lnTo>
                    <a:pt x="86574" y="12412"/>
                  </a:lnTo>
                  <a:lnTo>
                    <a:pt x="85960" y="13386"/>
                  </a:lnTo>
                  <a:lnTo>
                    <a:pt x="85311" y="14343"/>
                  </a:lnTo>
                  <a:lnTo>
                    <a:pt x="84661" y="15299"/>
                  </a:lnTo>
                  <a:lnTo>
                    <a:pt x="83976" y="16237"/>
                  </a:lnTo>
                  <a:lnTo>
                    <a:pt x="83290" y="17157"/>
                  </a:lnTo>
                  <a:lnTo>
                    <a:pt x="82587" y="18059"/>
                  </a:lnTo>
                  <a:lnTo>
                    <a:pt x="81865" y="18961"/>
                  </a:lnTo>
                  <a:lnTo>
                    <a:pt x="81126" y="19827"/>
                  </a:lnTo>
                  <a:lnTo>
                    <a:pt x="80386" y="20675"/>
                  </a:lnTo>
                  <a:lnTo>
                    <a:pt x="79646" y="21522"/>
                  </a:lnTo>
                  <a:lnTo>
                    <a:pt x="78889" y="22334"/>
                  </a:lnTo>
                  <a:lnTo>
                    <a:pt x="78889" y="22334"/>
                  </a:lnTo>
                  <a:lnTo>
                    <a:pt x="77644" y="23651"/>
                  </a:lnTo>
                  <a:lnTo>
                    <a:pt x="76417" y="24914"/>
                  </a:lnTo>
                  <a:lnTo>
                    <a:pt x="75191" y="26123"/>
                  </a:lnTo>
                  <a:lnTo>
                    <a:pt x="74000" y="27241"/>
                  </a:lnTo>
                  <a:lnTo>
                    <a:pt x="72827" y="28305"/>
                  </a:lnTo>
                  <a:lnTo>
                    <a:pt x="71709" y="29298"/>
                  </a:lnTo>
                  <a:lnTo>
                    <a:pt x="70663" y="30218"/>
                  </a:lnTo>
                  <a:lnTo>
                    <a:pt x="69670" y="31065"/>
                  </a:lnTo>
                  <a:lnTo>
                    <a:pt x="68750" y="31805"/>
                  </a:lnTo>
                  <a:lnTo>
                    <a:pt x="67921" y="32473"/>
                  </a:lnTo>
                  <a:lnTo>
                    <a:pt x="66550" y="33537"/>
                  </a:lnTo>
                  <a:lnTo>
                    <a:pt x="65648" y="34222"/>
                  </a:lnTo>
                  <a:lnTo>
                    <a:pt x="65287" y="34475"/>
                  </a:lnTo>
                  <a:lnTo>
                    <a:pt x="65287" y="34475"/>
                  </a:lnTo>
                  <a:lnTo>
                    <a:pt x="65431" y="34277"/>
                  </a:lnTo>
                  <a:lnTo>
                    <a:pt x="65575" y="34060"/>
                  </a:lnTo>
                  <a:lnTo>
                    <a:pt x="65702" y="33862"/>
                  </a:lnTo>
                  <a:lnTo>
                    <a:pt x="65810" y="33663"/>
                  </a:lnTo>
                  <a:lnTo>
                    <a:pt x="65882" y="33465"/>
                  </a:lnTo>
                  <a:lnTo>
                    <a:pt x="65972" y="33266"/>
                  </a:lnTo>
                  <a:lnTo>
                    <a:pt x="66026" y="33086"/>
                  </a:lnTo>
                  <a:lnTo>
                    <a:pt x="66062" y="32905"/>
                  </a:lnTo>
                  <a:lnTo>
                    <a:pt x="66080" y="32725"/>
                  </a:lnTo>
                  <a:lnTo>
                    <a:pt x="66099" y="32545"/>
                  </a:lnTo>
                  <a:lnTo>
                    <a:pt x="66099" y="32364"/>
                  </a:lnTo>
                  <a:lnTo>
                    <a:pt x="66062" y="32202"/>
                  </a:lnTo>
                  <a:lnTo>
                    <a:pt x="66026" y="32022"/>
                  </a:lnTo>
                  <a:lnTo>
                    <a:pt x="65990" y="31859"/>
                  </a:lnTo>
                  <a:lnTo>
                    <a:pt x="65918" y="31715"/>
                  </a:lnTo>
                  <a:lnTo>
                    <a:pt x="65846" y="31553"/>
                  </a:lnTo>
                  <a:lnTo>
                    <a:pt x="65756" y="31390"/>
                  </a:lnTo>
                  <a:lnTo>
                    <a:pt x="65648" y="31246"/>
                  </a:lnTo>
                  <a:lnTo>
                    <a:pt x="65521" y="31102"/>
                  </a:lnTo>
                  <a:lnTo>
                    <a:pt x="65395" y="30957"/>
                  </a:lnTo>
                  <a:lnTo>
                    <a:pt x="65251" y="30813"/>
                  </a:lnTo>
                  <a:lnTo>
                    <a:pt x="65088" y="30687"/>
                  </a:lnTo>
                  <a:lnTo>
                    <a:pt x="64746" y="30416"/>
                  </a:lnTo>
                  <a:lnTo>
                    <a:pt x="64331" y="30163"/>
                  </a:lnTo>
                  <a:lnTo>
                    <a:pt x="63898" y="29929"/>
                  </a:lnTo>
                  <a:lnTo>
                    <a:pt x="63393" y="29694"/>
                  </a:lnTo>
                  <a:lnTo>
                    <a:pt x="62851" y="29496"/>
                  </a:lnTo>
                  <a:lnTo>
                    <a:pt x="62274" y="29280"/>
                  </a:lnTo>
                  <a:lnTo>
                    <a:pt x="61661" y="29099"/>
                  </a:lnTo>
                  <a:lnTo>
                    <a:pt x="61011" y="28919"/>
                  </a:lnTo>
                  <a:lnTo>
                    <a:pt x="60308" y="28756"/>
                  </a:lnTo>
                  <a:lnTo>
                    <a:pt x="59586" y="28594"/>
                  </a:lnTo>
                  <a:lnTo>
                    <a:pt x="58829" y="28450"/>
                  </a:lnTo>
                  <a:lnTo>
                    <a:pt x="58035" y="28323"/>
                  </a:lnTo>
                  <a:lnTo>
                    <a:pt x="57205" y="28197"/>
                  </a:lnTo>
                  <a:lnTo>
                    <a:pt x="56357" y="28089"/>
                  </a:lnTo>
                  <a:lnTo>
                    <a:pt x="55491" y="27981"/>
                  </a:lnTo>
                  <a:lnTo>
                    <a:pt x="54589" y="27890"/>
                  </a:lnTo>
                  <a:lnTo>
                    <a:pt x="53669" y="27800"/>
                  </a:lnTo>
                  <a:lnTo>
                    <a:pt x="51757" y="27656"/>
                  </a:lnTo>
                  <a:lnTo>
                    <a:pt x="49773" y="27566"/>
                  </a:lnTo>
                  <a:lnTo>
                    <a:pt x="47734" y="27494"/>
                  </a:lnTo>
                  <a:lnTo>
                    <a:pt x="45659" y="27457"/>
                  </a:lnTo>
                  <a:lnTo>
                    <a:pt x="43549" y="27457"/>
                  </a:lnTo>
                  <a:lnTo>
                    <a:pt x="41438" y="27476"/>
                  </a:lnTo>
                  <a:lnTo>
                    <a:pt x="39309" y="27530"/>
                  </a:lnTo>
                  <a:lnTo>
                    <a:pt x="37199" y="27620"/>
                  </a:lnTo>
                  <a:lnTo>
                    <a:pt x="35106" y="27728"/>
                  </a:lnTo>
                  <a:lnTo>
                    <a:pt x="33068" y="27854"/>
                  </a:lnTo>
                  <a:lnTo>
                    <a:pt x="31065" y="27999"/>
                  </a:lnTo>
                  <a:lnTo>
                    <a:pt x="29153" y="28179"/>
                  </a:lnTo>
                  <a:lnTo>
                    <a:pt x="27295" y="28359"/>
                  </a:lnTo>
                  <a:lnTo>
                    <a:pt x="25545" y="28576"/>
                  </a:lnTo>
                  <a:lnTo>
                    <a:pt x="23904" y="28792"/>
                  </a:lnTo>
                  <a:lnTo>
                    <a:pt x="22388" y="29027"/>
                  </a:lnTo>
                  <a:lnTo>
                    <a:pt x="20999" y="29261"/>
                  </a:lnTo>
                  <a:lnTo>
                    <a:pt x="19772" y="29514"/>
                  </a:lnTo>
                  <a:lnTo>
                    <a:pt x="19772" y="29514"/>
                  </a:lnTo>
                  <a:lnTo>
                    <a:pt x="18618" y="29767"/>
                  </a:lnTo>
                  <a:lnTo>
                    <a:pt x="17481" y="29983"/>
                  </a:lnTo>
                  <a:lnTo>
                    <a:pt x="16363" y="30163"/>
                  </a:lnTo>
                  <a:lnTo>
                    <a:pt x="15262" y="30308"/>
                  </a:lnTo>
                  <a:lnTo>
                    <a:pt x="14162" y="30434"/>
                  </a:lnTo>
                  <a:lnTo>
                    <a:pt x="13116" y="30524"/>
                  </a:lnTo>
                  <a:lnTo>
                    <a:pt x="12069" y="30578"/>
                  </a:lnTo>
                  <a:lnTo>
                    <a:pt x="11059" y="30614"/>
                  </a:lnTo>
                  <a:lnTo>
                    <a:pt x="10085" y="30632"/>
                  </a:lnTo>
                  <a:lnTo>
                    <a:pt x="9129" y="30614"/>
                  </a:lnTo>
                  <a:lnTo>
                    <a:pt x="8209" y="30578"/>
                  </a:lnTo>
                  <a:lnTo>
                    <a:pt x="7325" y="30524"/>
                  </a:lnTo>
                  <a:lnTo>
                    <a:pt x="6495" y="30434"/>
                  </a:lnTo>
                  <a:lnTo>
                    <a:pt x="5683" y="30326"/>
                  </a:lnTo>
                  <a:lnTo>
                    <a:pt x="4926" y="30200"/>
                  </a:lnTo>
                  <a:lnTo>
                    <a:pt x="4222" y="30055"/>
                  </a:lnTo>
                  <a:lnTo>
                    <a:pt x="3555" y="29875"/>
                  </a:lnTo>
                  <a:lnTo>
                    <a:pt x="2941" y="29694"/>
                  </a:lnTo>
                  <a:lnTo>
                    <a:pt x="2364" y="29478"/>
                  </a:lnTo>
                  <a:lnTo>
                    <a:pt x="1859" y="29261"/>
                  </a:lnTo>
                  <a:lnTo>
                    <a:pt x="1408" y="29027"/>
                  </a:lnTo>
                  <a:lnTo>
                    <a:pt x="1210" y="28901"/>
                  </a:lnTo>
                  <a:lnTo>
                    <a:pt x="1011" y="28756"/>
                  </a:lnTo>
                  <a:lnTo>
                    <a:pt x="831" y="28630"/>
                  </a:lnTo>
                  <a:lnTo>
                    <a:pt x="686" y="28486"/>
                  </a:lnTo>
                  <a:lnTo>
                    <a:pt x="542" y="28341"/>
                  </a:lnTo>
                  <a:lnTo>
                    <a:pt x="416" y="28197"/>
                  </a:lnTo>
                  <a:lnTo>
                    <a:pt x="308" y="28053"/>
                  </a:lnTo>
                  <a:lnTo>
                    <a:pt x="199" y="27908"/>
                  </a:lnTo>
                  <a:lnTo>
                    <a:pt x="127" y="27746"/>
                  </a:lnTo>
                  <a:lnTo>
                    <a:pt x="73" y="27602"/>
                  </a:lnTo>
                  <a:lnTo>
                    <a:pt x="19" y="27439"/>
                  </a:lnTo>
                  <a:lnTo>
                    <a:pt x="1" y="27277"/>
                  </a:lnTo>
                  <a:lnTo>
                    <a:pt x="1" y="27097"/>
                  </a:lnTo>
                  <a:lnTo>
                    <a:pt x="1" y="26934"/>
                  </a:lnTo>
                  <a:lnTo>
                    <a:pt x="37" y="26754"/>
                  </a:lnTo>
                  <a:lnTo>
                    <a:pt x="91" y="26592"/>
                  </a:lnTo>
                  <a:lnTo>
                    <a:pt x="163" y="26411"/>
                  </a:lnTo>
                  <a:lnTo>
                    <a:pt x="253" y="26231"/>
                  </a:lnTo>
                  <a:lnTo>
                    <a:pt x="362" y="26050"/>
                  </a:lnTo>
                  <a:lnTo>
                    <a:pt x="488" y="25870"/>
                  </a:lnTo>
                  <a:lnTo>
                    <a:pt x="632" y="25690"/>
                  </a:lnTo>
                  <a:lnTo>
                    <a:pt x="813" y="25491"/>
                  </a:lnTo>
                  <a:lnTo>
                    <a:pt x="813" y="25491"/>
                  </a:lnTo>
                  <a:lnTo>
                    <a:pt x="1173" y="25148"/>
                  </a:lnTo>
                  <a:lnTo>
                    <a:pt x="1570" y="24824"/>
                  </a:lnTo>
                  <a:lnTo>
                    <a:pt x="1985" y="24535"/>
                  </a:lnTo>
                  <a:lnTo>
                    <a:pt x="2418" y="24282"/>
                  </a:lnTo>
                  <a:lnTo>
                    <a:pt x="2869" y="24048"/>
                  </a:lnTo>
                  <a:lnTo>
                    <a:pt x="3320" y="23850"/>
                  </a:lnTo>
                  <a:lnTo>
                    <a:pt x="3807" y="23687"/>
                  </a:lnTo>
                  <a:lnTo>
                    <a:pt x="4294" y="23525"/>
                  </a:lnTo>
                  <a:lnTo>
                    <a:pt x="4799" y="23399"/>
                  </a:lnTo>
                  <a:lnTo>
                    <a:pt x="5323" y="23290"/>
                  </a:lnTo>
                  <a:lnTo>
                    <a:pt x="5846" y="23200"/>
                  </a:lnTo>
                  <a:lnTo>
                    <a:pt x="6387" y="23110"/>
                  </a:lnTo>
                  <a:lnTo>
                    <a:pt x="7487" y="22984"/>
                  </a:lnTo>
                  <a:lnTo>
                    <a:pt x="8606" y="22875"/>
                  </a:lnTo>
                  <a:lnTo>
                    <a:pt x="9760" y="22767"/>
                  </a:lnTo>
                  <a:lnTo>
                    <a:pt x="10915" y="22659"/>
                  </a:lnTo>
                  <a:lnTo>
                    <a:pt x="12069" y="22515"/>
                  </a:lnTo>
                  <a:lnTo>
                    <a:pt x="12647" y="22442"/>
                  </a:lnTo>
                  <a:lnTo>
                    <a:pt x="13206" y="22334"/>
                  </a:lnTo>
                  <a:lnTo>
                    <a:pt x="13783" y="22226"/>
                  </a:lnTo>
                  <a:lnTo>
                    <a:pt x="14342" y="22082"/>
                  </a:lnTo>
                  <a:lnTo>
                    <a:pt x="14902" y="21919"/>
                  </a:lnTo>
                  <a:lnTo>
                    <a:pt x="15443" y="21757"/>
                  </a:lnTo>
                  <a:lnTo>
                    <a:pt x="15984" y="21540"/>
                  </a:lnTo>
                  <a:lnTo>
                    <a:pt x="16525" y="21306"/>
                  </a:lnTo>
                  <a:lnTo>
                    <a:pt x="17030" y="21053"/>
                  </a:lnTo>
                  <a:lnTo>
                    <a:pt x="17554" y="20747"/>
                  </a:lnTo>
                  <a:lnTo>
                    <a:pt x="17554" y="20747"/>
                  </a:lnTo>
                  <a:lnTo>
                    <a:pt x="17860" y="20548"/>
                  </a:lnTo>
                  <a:lnTo>
                    <a:pt x="18185" y="20296"/>
                  </a:lnTo>
                  <a:lnTo>
                    <a:pt x="18510" y="20007"/>
                  </a:lnTo>
                  <a:lnTo>
                    <a:pt x="18816" y="19700"/>
                  </a:lnTo>
                  <a:lnTo>
                    <a:pt x="19141" y="19358"/>
                  </a:lnTo>
                  <a:lnTo>
                    <a:pt x="19484" y="18979"/>
                  </a:lnTo>
                  <a:lnTo>
                    <a:pt x="19809" y="18582"/>
                  </a:lnTo>
                  <a:lnTo>
                    <a:pt x="20133" y="18149"/>
                  </a:lnTo>
                  <a:lnTo>
                    <a:pt x="20458" y="17698"/>
                  </a:lnTo>
                  <a:lnTo>
                    <a:pt x="20801" y="17211"/>
                  </a:lnTo>
                  <a:lnTo>
                    <a:pt x="21125" y="16706"/>
                  </a:lnTo>
                  <a:lnTo>
                    <a:pt x="21450" y="16183"/>
                  </a:lnTo>
                  <a:lnTo>
                    <a:pt x="22118" y="15064"/>
                  </a:lnTo>
                  <a:lnTo>
                    <a:pt x="22785" y="13874"/>
                  </a:lnTo>
                  <a:lnTo>
                    <a:pt x="22785" y="13874"/>
                  </a:lnTo>
                  <a:lnTo>
                    <a:pt x="23200" y="13098"/>
                  </a:lnTo>
                  <a:lnTo>
                    <a:pt x="23597" y="12286"/>
                  </a:lnTo>
                  <a:lnTo>
                    <a:pt x="24012" y="11474"/>
                  </a:lnTo>
                  <a:lnTo>
                    <a:pt x="24409" y="10626"/>
                  </a:lnTo>
                  <a:lnTo>
                    <a:pt x="25202" y="8895"/>
                  </a:lnTo>
                  <a:lnTo>
                    <a:pt x="25978" y="7127"/>
                  </a:lnTo>
                  <a:lnTo>
                    <a:pt x="26736" y="5341"/>
                  </a:lnTo>
                  <a:lnTo>
                    <a:pt x="27475" y="3537"/>
                  </a:lnTo>
                  <a:lnTo>
                    <a:pt x="28161" y="1751"/>
                  </a:lnTo>
                  <a:lnTo>
                    <a:pt x="28828" y="1"/>
                  </a:lnTo>
                  <a:lnTo>
                    <a:pt x="28828" y="1"/>
                  </a:lnTo>
                  <a:lnTo>
                    <a:pt x="34890" y="199"/>
                  </a:lnTo>
                  <a:lnTo>
                    <a:pt x="41601" y="380"/>
                  </a:lnTo>
                  <a:lnTo>
                    <a:pt x="48636" y="560"/>
                  </a:lnTo>
                  <a:lnTo>
                    <a:pt x="55690" y="686"/>
                  </a:lnTo>
                  <a:lnTo>
                    <a:pt x="55690" y="686"/>
                  </a:lnTo>
                  <a:lnTo>
                    <a:pt x="58702" y="741"/>
                  </a:lnTo>
                  <a:lnTo>
                    <a:pt x="61589" y="831"/>
                  </a:lnTo>
                  <a:lnTo>
                    <a:pt x="64331" y="957"/>
                  </a:lnTo>
                  <a:lnTo>
                    <a:pt x="65648" y="1029"/>
                  </a:lnTo>
                  <a:lnTo>
                    <a:pt x="66928" y="1119"/>
                  </a:lnTo>
                  <a:lnTo>
                    <a:pt x="68191" y="1210"/>
                  </a:lnTo>
                  <a:lnTo>
                    <a:pt x="69400" y="1318"/>
                  </a:lnTo>
                  <a:lnTo>
                    <a:pt x="70590" y="1444"/>
                  </a:lnTo>
                  <a:lnTo>
                    <a:pt x="71763" y="1570"/>
                  </a:lnTo>
                  <a:lnTo>
                    <a:pt x="72881" y="1715"/>
                  </a:lnTo>
                  <a:lnTo>
                    <a:pt x="73982" y="1859"/>
                  </a:lnTo>
                  <a:lnTo>
                    <a:pt x="75064" y="2021"/>
                  </a:lnTo>
                  <a:lnTo>
                    <a:pt x="76093" y="2202"/>
                  </a:lnTo>
                  <a:lnTo>
                    <a:pt x="77103" y="2400"/>
                  </a:lnTo>
                  <a:lnTo>
                    <a:pt x="78095" y="2617"/>
                  </a:lnTo>
                  <a:lnTo>
                    <a:pt x="79051" y="2833"/>
                  </a:lnTo>
                  <a:lnTo>
                    <a:pt x="79989" y="3086"/>
                  </a:lnTo>
                  <a:lnTo>
                    <a:pt x="80891" y="3338"/>
                  </a:lnTo>
                  <a:lnTo>
                    <a:pt x="81757" y="3609"/>
                  </a:lnTo>
                  <a:lnTo>
                    <a:pt x="82623" y="3898"/>
                  </a:lnTo>
                  <a:lnTo>
                    <a:pt x="83435" y="4204"/>
                  </a:lnTo>
                  <a:lnTo>
                    <a:pt x="84247" y="4529"/>
                  </a:lnTo>
                  <a:lnTo>
                    <a:pt x="85022" y="4890"/>
                  </a:lnTo>
                  <a:lnTo>
                    <a:pt x="85780" y="5251"/>
                  </a:lnTo>
                  <a:lnTo>
                    <a:pt x="86520" y="5629"/>
                  </a:lnTo>
                  <a:lnTo>
                    <a:pt x="87223" y="6044"/>
                  </a:lnTo>
                  <a:lnTo>
                    <a:pt x="87909" y="6459"/>
                  </a:lnTo>
                  <a:lnTo>
                    <a:pt x="88576" y="6910"/>
                  </a:lnTo>
                  <a:lnTo>
                    <a:pt x="89226" y="7379"/>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9"/>
            <p:cNvSpPr/>
            <p:nvPr/>
          </p:nvSpPr>
          <p:spPr>
            <a:xfrm>
              <a:off x="3129400" y="-1726625"/>
              <a:ext cx="1972225" cy="523175"/>
            </a:xfrm>
            <a:custGeom>
              <a:rect b="b" l="l" r="r" t="t"/>
              <a:pathLst>
                <a:path extrusionOk="0" h="20927" w="78889">
                  <a:moveTo>
                    <a:pt x="42972" y="1"/>
                  </a:moveTo>
                  <a:lnTo>
                    <a:pt x="39183" y="19"/>
                  </a:lnTo>
                  <a:lnTo>
                    <a:pt x="34583" y="73"/>
                  </a:lnTo>
                  <a:lnTo>
                    <a:pt x="30308" y="145"/>
                  </a:lnTo>
                  <a:lnTo>
                    <a:pt x="26375" y="235"/>
                  </a:lnTo>
                  <a:lnTo>
                    <a:pt x="22785" y="326"/>
                  </a:lnTo>
                  <a:lnTo>
                    <a:pt x="22118" y="1516"/>
                  </a:lnTo>
                  <a:lnTo>
                    <a:pt x="21450" y="2635"/>
                  </a:lnTo>
                  <a:lnTo>
                    <a:pt x="21125" y="3158"/>
                  </a:lnTo>
                  <a:lnTo>
                    <a:pt x="20801" y="3663"/>
                  </a:lnTo>
                  <a:lnTo>
                    <a:pt x="20458" y="4150"/>
                  </a:lnTo>
                  <a:lnTo>
                    <a:pt x="20133" y="4601"/>
                  </a:lnTo>
                  <a:lnTo>
                    <a:pt x="19809" y="5034"/>
                  </a:lnTo>
                  <a:lnTo>
                    <a:pt x="19484" y="5431"/>
                  </a:lnTo>
                  <a:lnTo>
                    <a:pt x="19141" y="5810"/>
                  </a:lnTo>
                  <a:lnTo>
                    <a:pt x="18816" y="6152"/>
                  </a:lnTo>
                  <a:lnTo>
                    <a:pt x="18510" y="6459"/>
                  </a:lnTo>
                  <a:lnTo>
                    <a:pt x="18185" y="6748"/>
                  </a:lnTo>
                  <a:lnTo>
                    <a:pt x="17860" y="7000"/>
                  </a:lnTo>
                  <a:lnTo>
                    <a:pt x="17554" y="7199"/>
                  </a:lnTo>
                  <a:lnTo>
                    <a:pt x="17030" y="7505"/>
                  </a:lnTo>
                  <a:lnTo>
                    <a:pt x="16525" y="7758"/>
                  </a:lnTo>
                  <a:lnTo>
                    <a:pt x="15984" y="7992"/>
                  </a:lnTo>
                  <a:lnTo>
                    <a:pt x="15443" y="8209"/>
                  </a:lnTo>
                  <a:lnTo>
                    <a:pt x="14902" y="8371"/>
                  </a:lnTo>
                  <a:lnTo>
                    <a:pt x="14342" y="8534"/>
                  </a:lnTo>
                  <a:lnTo>
                    <a:pt x="13783" y="8678"/>
                  </a:lnTo>
                  <a:lnTo>
                    <a:pt x="13206" y="8786"/>
                  </a:lnTo>
                  <a:lnTo>
                    <a:pt x="12647" y="8894"/>
                  </a:lnTo>
                  <a:lnTo>
                    <a:pt x="12069" y="8967"/>
                  </a:lnTo>
                  <a:lnTo>
                    <a:pt x="10915" y="9111"/>
                  </a:lnTo>
                  <a:lnTo>
                    <a:pt x="9760" y="9219"/>
                  </a:lnTo>
                  <a:lnTo>
                    <a:pt x="8606" y="9327"/>
                  </a:lnTo>
                  <a:lnTo>
                    <a:pt x="7487" y="9436"/>
                  </a:lnTo>
                  <a:lnTo>
                    <a:pt x="6387" y="9562"/>
                  </a:lnTo>
                  <a:lnTo>
                    <a:pt x="5846" y="9652"/>
                  </a:lnTo>
                  <a:lnTo>
                    <a:pt x="5323" y="9742"/>
                  </a:lnTo>
                  <a:lnTo>
                    <a:pt x="4799" y="9851"/>
                  </a:lnTo>
                  <a:lnTo>
                    <a:pt x="4294" y="9977"/>
                  </a:lnTo>
                  <a:lnTo>
                    <a:pt x="3807" y="10139"/>
                  </a:lnTo>
                  <a:lnTo>
                    <a:pt x="3320" y="10302"/>
                  </a:lnTo>
                  <a:lnTo>
                    <a:pt x="2869" y="10500"/>
                  </a:lnTo>
                  <a:lnTo>
                    <a:pt x="2418" y="10734"/>
                  </a:lnTo>
                  <a:lnTo>
                    <a:pt x="1985" y="10987"/>
                  </a:lnTo>
                  <a:lnTo>
                    <a:pt x="1570" y="11276"/>
                  </a:lnTo>
                  <a:lnTo>
                    <a:pt x="1173" y="11600"/>
                  </a:lnTo>
                  <a:lnTo>
                    <a:pt x="813" y="11943"/>
                  </a:lnTo>
                  <a:lnTo>
                    <a:pt x="632" y="12142"/>
                  </a:lnTo>
                  <a:lnTo>
                    <a:pt x="488" y="12322"/>
                  </a:lnTo>
                  <a:lnTo>
                    <a:pt x="362" y="12502"/>
                  </a:lnTo>
                  <a:lnTo>
                    <a:pt x="253" y="12683"/>
                  </a:lnTo>
                  <a:lnTo>
                    <a:pt x="163" y="12863"/>
                  </a:lnTo>
                  <a:lnTo>
                    <a:pt x="91" y="13044"/>
                  </a:lnTo>
                  <a:lnTo>
                    <a:pt x="37" y="13206"/>
                  </a:lnTo>
                  <a:lnTo>
                    <a:pt x="1" y="13386"/>
                  </a:lnTo>
                  <a:lnTo>
                    <a:pt x="1" y="13549"/>
                  </a:lnTo>
                  <a:lnTo>
                    <a:pt x="1" y="13729"/>
                  </a:lnTo>
                  <a:lnTo>
                    <a:pt x="19" y="13891"/>
                  </a:lnTo>
                  <a:lnTo>
                    <a:pt x="73" y="14054"/>
                  </a:lnTo>
                  <a:lnTo>
                    <a:pt x="127" y="14198"/>
                  </a:lnTo>
                  <a:lnTo>
                    <a:pt x="199" y="14360"/>
                  </a:lnTo>
                  <a:lnTo>
                    <a:pt x="308" y="14505"/>
                  </a:lnTo>
                  <a:lnTo>
                    <a:pt x="416" y="14649"/>
                  </a:lnTo>
                  <a:lnTo>
                    <a:pt x="542" y="14793"/>
                  </a:lnTo>
                  <a:lnTo>
                    <a:pt x="686" y="14938"/>
                  </a:lnTo>
                  <a:lnTo>
                    <a:pt x="831" y="15082"/>
                  </a:lnTo>
                  <a:lnTo>
                    <a:pt x="1011" y="15208"/>
                  </a:lnTo>
                  <a:lnTo>
                    <a:pt x="1210" y="15353"/>
                  </a:lnTo>
                  <a:lnTo>
                    <a:pt x="1408" y="15479"/>
                  </a:lnTo>
                  <a:lnTo>
                    <a:pt x="1859" y="15713"/>
                  </a:lnTo>
                  <a:lnTo>
                    <a:pt x="2364" y="15930"/>
                  </a:lnTo>
                  <a:lnTo>
                    <a:pt x="2941" y="16146"/>
                  </a:lnTo>
                  <a:lnTo>
                    <a:pt x="3555" y="16327"/>
                  </a:lnTo>
                  <a:lnTo>
                    <a:pt x="4222" y="16507"/>
                  </a:lnTo>
                  <a:lnTo>
                    <a:pt x="4926" y="16652"/>
                  </a:lnTo>
                  <a:lnTo>
                    <a:pt x="5683" y="16778"/>
                  </a:lnTo>
                  <a:lnTo>
                    <a:pt x="6495" y="16886"/>
                  </a:lnTo>
                  <a:lnTo>
                    <a:pt x="7325" y="16976"/>
                  </a:lnTo>
                  <a:lnTo>
                    <a:pt x="8209" y="17030"/>
                  </a:lnTo>
                  <a:lnTo>
                    <a:pt x="9129" y="17066"/>
                  </a:lnTo>
                  <a:lnTo>
                    <a:pt x="10085" y="17084"/>
                  </a:lnTo>
                  <a:lnTo>
                    <a:pt x="11059" y="17066"/>
                  </a:lnTo>
                  <a:lnTo>
                    <a:pt x="12069" y="17030"/>
                  </a:lnTo>
                  <a:lnTo>
                    <a:pt x="13116" y="16976"/>
                  </a:lnTo>
                  <a:lnTo>
                    <a:pt x="14162" y="16886"/>
                  </a:lnTo>
                  <a:lnTo>
                    <a:pt x="15262" y="16760"/>
                  </a:lnTo>
                  <a:lnTo>
                    <a:pt x="16363" y="16615"/>
                  </a:lnTo>
                  <a:lnTo>
                    <a:pt x="17481" y="16435"/>
                  </a:lnTo>
                  <a:lnTo>
                    <a:pt x="18618" y="16219"/>
                  </a:lnTo>
                  <a:lnTo>
                    <a:pt x="19772" y="15966"/>
                  </a:lnTo>
                  <a:lnTo>
                    <a:pt x="20999" y="15713"/>
                  </a:lnTo>
                  <a:lnTo>
                    <a:pt x="22388" y="15479"/>
                  </a:lnTo>
                  <a:lnTo>
                    <a:pt x="23904" y="15244"/>
                  </a:lnTo>
                  <a:lnTo>
                    <a:pt x="25545" y="15028"/>
                  </a:lnTo>
                  <a:lnTo>
                    <a:pt x="27295" y="14811"/>
                  </a:lnTo>
                  <a:lnTo>
                    <a:pt x="29153" y="14631"/>
                  </a:lnTo>
                  <a:lnTo>
                    <a:pt x="31065" y="14451"/>
                  </a:lnTo>
                  <a:lnTo>
                    <a:pt x="33068" y="14306"/>
                  </a:lnTo>
                  <a:lnTo>
                    <a:pt x="35106" y="14180"/>
                  </a:lnTo>
                  <a:lnTo>
                    <a:pt x="37199" y="14072"/>
                  </a:lnTo>
                  <a:lnTo>
                    <a:pt x="39309" y="13982"/>
                  </a:lnTo>
                  <a:lnTo>
                    <a:pt x="41438" y="13928"/>
                  </a:lnTo>
                  <a:lnTo>
                    <a:pt x="43549" y="13909"/>
                  </a:lnTo>
                  <a:lnTo>
                    <a:pt x="45659" y="13909"/>
                  </a:lnTo>
                  <a:lnTo>
                    <a:pt x="47734" y="13946"/>
                  </a:lnTo>
                  <a:lnTo>
                    <a:pt x="49773" y="14018"/>
                  </a:lnTo>
                  <a:lnTo>
                    <a:pt x="51757" y="14108"/>
                  </a:lnTo>
                  <a:lnTo>
                    <a:pt x="53669" y="14252"/>
                  </a:lnTo>
                  <a:lnTo>
                    <a:pt x="54589" y="14342"/>
                  </a:lnTo>
                  <a:lnTo>
                    <a:pt x="55491" y="14433"/>
                  </a:lnTo>
                  <a:lnTo>
                    <a:pt x="56357" y="14541"/>
                  </a:lnTo>
                  <a:lnTo>
                    <a:pt x="57205" y="14649"/>
                  </a:lnTo>
                  <a:lnTo>
                    <a:pt x="58035" y="14775"/>
                  </a:lnTo>
                  <a:lnTo>
                    <a:pt x="58829" y="14902"/>
                  </a:lnTo>
                  <a:lnTo>
                    <a:pt x="59586" y="15046"/>
                  </a:lnTo>
                  <a:lnTo>
                    <a:pt x="60308" y="15208"/>
                  </a:lnTo>
                  <a:lnTo>
                    <a:pt x="61011" y="15371"/>
                  </a:lnTo>
                  <a:lnTo>
                    <a:pt x="61661" y="15551"/>
                  </a:lnTo>
                  <a:lnTo>
                    <a:pt x="62274" y="15732"/>
                  </a:lnTo>
                  <a:lnTo>
                    <a:pt x="62851" y="15948"/>
                  </a:lnTo>
                  <a:lnTo>
                    <a:pt x="63393" y="16146"/>
                  </a:lnTo>
                  <a:lnTo>
                    <a:pt x="63898" y="16381"/>
                  </a:lnTo>
                  <a:lnTo>
                    <a:pt x="64331" y="16615"/>
                  </a:lnTo>
                  <a:lnTo>
                    <a:pt x="64746" y="16868"/>
                  </a:lnTo>
                  <a:lnTo>
                    <a:pt x="65088" y="17139"/>
                  </a:lnTo>
                  <a:lnTo>
                    <a:pt x="65251" y="17265"/>
                  </a:lnTo>
                  <a:lnTo>
                    <a:pt x="65395" y="17409"/>
                  </a:lnTo>
                  <a:lnTo>
                    <a:pt x="65521" y="17554"/>
                  </a:lnTo>
                  <a:lnTo>
                    <a:pt x="65648" y="17698"/>
                  </a:lnTo>
                  <a:lnTo>
                    <a:pt x="65756" y="17842"/>
                  </a:lnTo>
                  <a:lnTo>
                    <a:pt x="65846" y="18005"/>
                  </a:lnTo>
                  <a:lnTo>
                    <a:pt x="65918" y="18167"/>
                  </a:lnTo>
                  <a:lnTo>
                    <a:pt x="65990" y="18311"/>
                  </a:lnTo>
                  <a:lnTo>
                    <a:pt x="66026" y="18474"/>
                  </a:lnTo>
                  <a:lnTo>
                    <a:pt x="66062" y="18654"/>
                  </a:lnTo>
                  <a:lnTo>
                    <a:pt x="66099" y="18816"/>
                  </a:lnTo>
                  <a:lnTo>
                    <a:pt x="66099" y="18997"/>
                  </a:lnTo>
                  <a:lnTo>
                    <a:pt x="66080" y="19177"/>
                  </a:lnTo>
                  <a:lnTo>
                    <a:pt x="66062" y="19357"/>
                  </a:lnTo>
                  <a:lnTo>
                    <a:pt x="66026" y="19538"/>
                  </a:lnTo>
                  <a:lnTo>
                    <a:pt x="65972" y="19718"/>
                  </a:lnTo>
                  <a:lnTo>
                    <a:pt x="65882" y="19917"/>
                  </a:lnTo>
                  <a:lnTo>
                    <a:pt x="65810" y="20115"/>
                  </a:lnTo>
                  <a:lnTo>
                    <a:pt x="65702" y="20314"/>
                  </a:lnTo>
                  <a:lnTo>
                    <a:pt x="65575" y="20512"/>
                  </a:lnTo>
                  <a:lnTo>
                    <a:pt x="65431" y="20729"/>
                  </a:lnTo>
                  <a:lnTo>
                    <a:pt x="65287" y="20927"/>
                  </a:lnTo>
                  <a:lnTo>
                    <a:pt x="65648" y="20674"/>
                  </a:lnTo>
                  <a:lnTo>
                    <a:pt x="66550" y="19989"/>
                  </a:lnTo>
                  <a:lnTo>
                    <a:pt x="67921" y="18925"/>
                  </a:lnTo>
                  <a:lnTo>
                    <a:pt x="68750" y="18257"/>
                  </a:lnTo>
                  <a:lnTo>
                    <a:pt x="69670" y="17517"/>
                  </a:lnTo>
                  <a:lnTo>
                    <a:pt x="70663" y="16670"/>
                  </a:lnTo>
                  <a:lnTo>
                    <a:pt x="71709" y="15750"/>
                  </a:lnTo>
                  <a:lnTo>
                    <a:pt x="72827" y="14757"/>
                  </a:lnTo>
                  <a:lnTo>
                    <a:pt x="74000" y="13693"/>
                  </a:lnTo>
                  <a:lnTo>
                    <a:pt x="75191" y="12575"/>
                  </a:lnTo>
                  <a:lnTo>
                    <a:pt x="76417" y="11366"/>
                  </a:lnTo>
                  <a:lnTo>
                    <a:pt x="77644" y="10103"/>
                  </a:lnTo>
                  <a:lnTo>
                    <a:pt x="78889" y="8786"/>
                  </a:lnTo>
                  <a:lnTo>
                    <a:pt x="78708" y="8425"/>
                  </a:lnTo>
                  <a:lnTo>
                    <a:pt x="78492" y="8065"/>
                  </a:lnTo>
                  <a:lnTo>
                    <a:pt x="78275" y="7722"/>
                  </a:lnTo>
                  <a:lnTo>
                    <a:pt x="78023" y="7379"/>
                  </a:lnTo>
                  <a:lnTo>
                    <a:pt x="77770" y="7054"/>
                  </a:lnTo>
                  <a:lnTo>
                    <a:pt x="77500" y="6748"/>
                  </a:lnTo>
                  <a:lnTo>
                    <a:pt x="77211" y="6423"/>
                  </a:lnTo>
                  <a:lnTo>
                    <a:pt x="76904" y="6134"/>
                  </a:lnTo>
                  <a:lnTo>
                    <a:pt x="76580" y="5846"/>
                  </a:lnTo>
                  <a:lnTo>
                    <a:pt x="76237" y="5557"/>
                  </a:lnTo>
                  <a:lnTo>
                    <a:pt x="75894" y="5286"/>
                  </a:lnTo>
                  <a:lnTo>
                    <a:pt x="75533" y="5016"/>
                  </a:lnTo>
                  <a:lnTo>
                    <a:pt x="75136" y="4763"/>
                  </a:lnTo>
                  <a:lnTo>
                    <a:pt x="74758" y="4511"/>
                  </a:lnTo>
                  <a:lnTo>
                    <a:pt x="74343" y="4276"/>
                  </a:lnTo>
                  <a:lnTo>
                    <a:pt x="73910" y="4042"/>
                  </a:lnTo>
                  <a:lnTo>
                    <a:pt x="73477" y="3825"/>
                  </a:lnTo>
                  <a:lnTo>
                    <a:pt x="73026" y="3609"/>
                  </a:lnTo>
                  <a:lnTo>
                    <a:pt x="72557" y="3392"/>
                  </a:lnTo>
                  <a:lnTo>
                    <a:pt x="72070" y="3194"/>
                  </a:lnTo>
                  <a:lnTo>
                    <a:pt x="71583" y="3013"/>
                  </a:lnTo>
                  <a:lnTo>
                    <a:pt x="71078" y="2815"/>
                  </a:lnTo>
                  <a:lnTo>
                    <a:pt x="70554" y="2653"/>
                  </a:lnTo>
                  <a:lnTo>
                    <a:pt x="70013" y="2472"/>
                  </a:lnTo>
                  <a:lnTo>
                    <a:pt x="68913" y="2148"/>
                  </a:lnTo>
                  <a:lnTo>
                    <a:pt x="67740" y="1859"/>
                  </a:lnTo>
                  <a:lnTo>
                    <a:pt x="66531" y="1588"/>
                  </a:lnTo>
                  <a:lnTo>
                    <a:pt x="65269" y="1354"/>
                  </a:lnTo>
                  <a:lnTo>
                    <a:pt x="63952" y="1137"/>
                  </a:lnTo>
                  <a:lnTo>
                    <a:pt x="62599" y="939"/>
                  </a:lnTo>
                  <a:lnTo>
                    <a:pt x="61192" y="758"/>
                  </a:lnTo>
                  <a:lnTo>
                    <a:pt x="59749" y="614"/>
                  </a:lnTo>
                  <a:lnTo>
                    <a:pt x="58251" y="470"/>
                  </a:lnTo>
                  <a:lnTo>
                    <a:pt x="56718" y="362"/>
                  </a:lnTo>
                  <a:lnTo>
                    <a:pt x="55130" y="271"/>
                  </a:lnTo>
                  <a:lnTo>
                    <a:pt x="53507" y="181"/>
                  </a:lnTo>
                  <a:lnTo>
                    <a:pt x="51847" y="109"/>
                  </a:lnTo>
                  <a:lnTo>
                    <a:pt x="50151" y="73"/>
                  </a:lnTo>
                  <a:lnTo>
                    <a:pt x="48402" y="37"/>
                  </a:lnTo>
                  <a:lnTo>
                    <a:pt x="46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9"/>
            <p:cNvSpPr/>
            <p:nvPr/>
          </p:nvSpPr>
          <p:spPr>
            <a:xfrm>
              <a:off x="3129400" y="-1726625"/>
              <a:ext cx="1972225" cy="523175"/>
            </a:xfrm>
            <a:custGeom>
              <a:rect b="b" l="l" r="r" t="t"/>
              <a:pathLst>
                <a:path extrusionOk="0" fill="none" h="20927" w="78889">
                  <a:moveTo>
                    <a:pt x="78889" y="8786"/>
                  </a:moveTo>
                  <a:lnTo>
                    <a:pt x="78889" y="8786"/>
                  </a:lnTo>
                  <a:lnTo>
                    <a:pt x="77644" y="10103"/>
                  </a:lnTo>
                  <a:lnTo>
                    <a:pt x="76417" y="11366"/>
                  </a:lnTo>
                  <a:lnTo>
                    <a:pt x="75191" y="12575"/>
                  </a:lnTo>
                  <a:lnTo>
                    <a:pt x="74000" y="13693"/>
                  </a:lnTo>
                  <a:lnTo>
                    <a:pt x="72827" y="14757"/>
                  </a:lnTo>
                  <a:lnTo>
                    <a:pt x="71709" y="15750"/>
                  </a:lnTo>
                  <a:lnTo>
                    <a:pt x="70663" y="16670"/>
                  </a:lnTo>
                  <a:lnTo>
                    <a:pt x="69670" y="17517"/>
                  </a:lnTo>
                  <a:lnTo>
                    <a:pt x="68750" y="18257"/>
                  </a:lnTo>
                  <a:lnTo>
                    <a:pt x="67921" y="18925"/>
                  </a:lnTo>
                  <a:lnTo>
                    <a:pt x="66550" y="19989"/>
                  </a:lnTo>
                  <a:lnTo>
                    <a:pt x="65648" y="20674"/>
                  </a:lnTo>
                  <a:lnTo>
                    <a:pt x="65287" y="20927"/>
                  </a:lnTo>
                  <a:lnTo>
                    <a:pt x="65287" y="20927"/>
                  </a:lnTo>
                  <a:lnTo>
                    <a:pt x="65431" y="20729"/>
                  </a:lnTo>
                  <a:lnTo>
                    <a:pt x="65575" y="20512"/>
                  </a:lnTo>
                  <a:lnTo>
                    <a:pt x="65702" y="20314"/>
                  </a:lnTo>
                  <a:lnTo>
                    <a:pt x="65810" y="20115"/>
                  </a:lnTo>
                  <a:lnTo>
                    <a:pt x="65882" y="19917"/>
                  </a:lnTo>
                  <a:lnTo>
                    <a:pt x="65972" y="19718"/>
                  </a:lnTo>
                  <a:lnTo>
                    <a:pt x="66026" y="19538"/>
                  </a:lnTo>
                  <a:lnTo>
                    <a:pt x="66062" y="19357"/>
                  </a:lnTo>
                  <a:lnTo>
                    <a:pt x="66080" y="19177"/>
                  </a:lnTo>
                  <a:lnTo>
                    <a:pt x="66099" y="18997"/>
                  </a:lnTo>
                  <a:lnTo>
                    <a:pt x="66099" y="18816"/>
                  </a:lnTo>
                  <a:lnTo>
                    <a:pt x="66062" y="18654"/>
                  </a:lnTo>
                  <a:lnTo>
                    <a:pt x="66026" y="18474"/>
                  </a:lnTo>
                  <a:lnTo>
                    <a:pt x="65990" y="18311"/>
                  </a:lnTo>
                  <a:lnTo>
                    <a:pt x="65918" y="18167"/>
                  </a:lnTo>
                  <a:lnTo>
                    <a:pt x="65846" y="18005"/>
                  </a:lnTo>
                  <a:lnTo>
                    <a:pt x="65756" y="17842"/>
                  </a:lnTo>
                  <a:lnTo>
                    <a:pt x="65648" y="17698"/>
                  </a:lnTo>
                  <a:lnTo>
                    <a:pt x="65521" y="17554"/>
                  </a:lnTo>
                  <a:lnTo>
                    <a:pt x="65395" y="17409"/>
                  </a:lnTo>
                  <a:lnTo>
                    <a:pt x="65251" y="17265"/>
                  </a:lnTo>
                  <a:lnTo>
                    <a:pt x="65088" y="17139"/>
                  </a:lnTo>
                  <a:lnTo>
                    <a:pt x="64746" y="16868"/>
                  </a:lnTo>
                  <a:lnTo>
                    <a:pt x="64331" y="16615"/>
                  </a:lnTo>
                  <a:lnTo>
                    <a:pt x="63898" y="16381"/>
                  </a:lnTo>
                  <a:lnTo>
                    <a:pt x="63393" y="16146"/>
                  </a:lnTo>
                  <a:lnTo>
                    <a:pt x="62851" y="15948"/>
                  </a:lnTo>
                  <a:lnTo>
                    <a:pt x="62274" y="15732"/>
                  </a:lnTo>
                  <a:lnTo>
                    <a:pt x="61661" y="15551"/>
                  </a:lnTo>
                  <a:lnTo>
                    <a:pt x="61011" y="15371"/>
                  </a:lnTo>
                  <a:lnTo>
                    <a:pt x="60308" y="15208"/>
                  </a:lnTo>
                  <a:lnTo>
                    <a:pt x="59586" y="15046"/>
                  </a:lnTo>
                  <a:lnTo>
                    <a:pt x="58829" y="14902"/>
                  </a:lnTo>
                  <a:lnTo>
                    <a:pt x="58035" y="14775"/>
                  </a:lnTo>
                  <a:lnTo>
                    <a:pt x="57205" y="14649"/>
                  </a:lnTo>
                  <a:lnTo>
                    <a:pt x="56357" y="14541"/>
                  </a:lnTo>
                  <a:lnTo>
                    <a:pt x="55491" y="14433"/>
                  </a:lnTo>
                  <a:lnTo>
                    <a:pt x="54589" y="14342"/>
                  </a:lnTo>
                  <a:lnTo>
                    <a:pt x="53669" y="14252"/>
                  </a:lnTo>
                  <a:lnTo>
                    <a:pt x="51757" y="14108"/>
                  </a:lnTo>
                  <a:lnTo>
                    <a:pt x="49773" y="14018"/>
                  </a:lnTo>
                  <a:lnTo>
                    <a:pt x="47734" y="13946"/>
                  </a:lnTo>
                  <a:lnTo>
                    <a:pt x="45659" y="13909"/>
                  </a:lnTo>
                  <a:lnTo>
                    <a:pt x="43549" y="13909"/>
                  </a:lnTo>
                  <a:lnTo>
                    <a:pt x="41438" y="13928"/>
                  </a:lnTo>
                  <a:lnTo>
                    <a:pt x="39309" y="13982"/>
                  </a:lnTo>
                  <a:lnTo>
                    <a:pt x="37199" y="14072"/>
                  </a:lnTo>
                  <a:lnTo>
                    <a:pt x="35106" y="14180"/>
                  </a:lnTo>
                  <a:lnTo>
                    <a:pt x="33068" y="14306"/>
                  </a:lnTo>
                  <a:lnTo>
                    <a:pt x="31065" y="14451"/>
                  </a:lnTo>
                  <a:lnTo>
                    <a:pt x="29153" y="14631"/>
                  </a:lnTo>
                  <a:lnTo>
                    <a:pt x="27295" y="14811"/>
                  </a:lnTo>
                  <a:lnTo>
                    <a:pt x="25545" y="15028"/>
                  </a:lnTo>
                  <a:lnTo>
                    <a:pt x="23904" y="15244"/>
                  </a:lnTo>
                  <a:lnTo>
                    <a:pt x="22388" y="15479"/>
                  </a:lnTo>
                  <a:lnTo>
                    <a:pt x="20999" y="15713"/>
                  </a:lnTo>
                  <a:lnTo>
                    <a:pt x="19772" y="15966"/>
                  </a:lnTo>
                  <a:lnTo>
                    <a:pt x="19772" y="15966"/>
                  </a:lnTo>
                  <a:lnTo>
                    <a:pt x="18618" y="16219"/>
                  </a:lnTo>
                  <a:lnTo>
                    <a:pt x="17481" y="16435"/>
                  </a:lnTo>
                  <a:lnTo>
                    <a:pt x="16363" y="16615"/>
                  </a:lnTo>
                  <a:lnTo>
                    <a:pt x="15262" y="16760"/>
                  </a:lnTo>
                  <a:lnTo>
                    <a:pt x="14162" y="16886"/>
                  </a:lnTo>
                  <a:lnTo>
                    <a:pt x="13116" y="16976"/>
                  </a:lnTo>
                  <a:lnTo>
                    <a:pt x="12069" y="17030"/>
                  </a:lnTo>
                  <a:lnTo>
                    <a:pt x="11059" y="17066"/>
                  </a:lnTo>
                  <a:lnTo>
                    <a:pt x="10085" y="17084"/>
                  </a:lnTo>
                  <a:lnTo>
                    <a:pt x="9129" y="17066"/>
                  </a:lnTo>
                  <a:lnTo>
                    <a:pt x="8209" y="17030"/>
                  </a:lnTo>
                  <a:lnTo>
                    <a:pt x="7325" y="16976"/>
                  </a:lnTo>
                  <a:lnTo>
                    <a:pt x="6495" y="16886"/>
                  </a:lnTo>
                  <a:lnTo>
                    <a:pt x="5683" y="16778"/>
                  </a:lnTo>
                  <a:lnTo>
                    <a:pt x="4926" y="16652"/>
                  </a:lnTo>
                  <a:lnTo>
                    <a:pt x="4222" y="16507"/>
                  </a:lnTo>
                  <a:lnTo>
                    <a:pt x="3555" y="16327"/>
                  </a:lnTo>
                  <a:lnTo>
                    <a:pt x="2941" y="16146"/>
                  </a:lnTo>
                  <a:lnTo>
                    <a:pt x="2364" y="15930"/>
                  </a:lnTo>
                  <a:lnTo>
                    <a:pt x="1859" y="15713"/>
                  </a:lnTo>
                  <a:lnTo>
                    <a:pt x="1408" y="15479"/>
                  </a:lnTo>
                  <a:lnTo>
                    <a:pt x="1210" y="15353"/>
                  </a:lnTo>
                  <a:lnTo>
                    <a:pt x="1011" y="15208"/>
                  </a:lnTo>
                  <a:lnTo>
                    <a:pt x="831" y="15082"/>
                  </a:lnTo>
                  <a:lnTo>
                    <a:pt x="686" y="14938"/>
                  </a:lnTo>
                  <a:lnTo>
                    <a:pt x="542" y="14793"/>
                  </a:lnTo>
                  <a:lnTo>
                    <a:pt x="416" y="14649"/>
                  </a:lnTo>
                  <a:lnTo>
                    <a:pt x="308" y="14505"/>
                  </a:lnTo>
                  <a:lnTo>
                    <a:pt x="199" y="14360"/>
                  </a:lnTo>
                  <a:lnTo>
                    <a:pt x="127" y="14198"/>
                  </a:lnTo>
                  <a:lnTo>
                    <a:pt x="73" y="14054"/>
                  </a:lnTo>
                  <a:lnTo>
                    <a:pt x="19" y="13891"/>
                  </a:lnTo>
                  <a:lnTo>
                    <a:pt x="1" y="13729"/>
                  </a:lnTo>
                  <a:lnTo>
                    <a:pt x="1" y="13549"/>
                  </a:lnTo>
                  <a:lnTo>
                    <a:pt x="1" y="13386"/>
                  </a:lnTo>
                  <a:lnTo>
                    <a:pt x="37" y="13206"/>
                  </a:lnTo>
                  <a:lnTo>
                    <a:pt x="91" y="13044"/>
                  </a:lnTo>
                  <a:lnTo>
                    <a:pt x="163" y="12863"/>
                  </a:lnTo>
                  <a:lnTo>
                    <a:pt x="253" y="12683"/>
                  </a:lnTo>
                  <a:lnTo>
                    <a:pt x="362" y="12502"/>
                  </a:lnTo>
                  <a:lnTo>
                    <a:pt x="488" y="12322"/>
                  </a:lnTo>
                  <a:lnTo>
                    <a:pt x="632" y="12142"/>
                  </a:lnTo>
                  <a:lnTo>
                    <a:pt x="813" y="11943"/>
                  </a:lnTo>
                  <a:lnTo>
                    <a:pt x="813" y="11943"/>
                  </a:lnTo>
                  <a:lnTo>
                    <a:pt x="1173" y="11600"/>
                  </a:lnTo>
                  <a:lnTo>
                    <a:pt x="1570" y="11276"/>
                  </a:lnTo>
                  <a:lnTo>
                    <a:pt x="1985" y="10987"/>
                  </a:lnTo>
                  <a:lnTo>
                    <a:pt x="2418" y="10734"/>
                  </a:lnTo>
                  <a:lnTo>
                    <a:pt x="2869" y="10500"/>
                  </a:lnTo>
                  <a:lnTo>
                    <a:pt x="3320" y="10302"/>
                  </a:lnTo>
                  <a:lnTo>
                    <a:pt x="3807" y="10139"/>
                  </a:lnTo>
                  <a:lnTo>
                    <a:pt x="4294" y="9977"/>
                  </a:lnTo>
                  <a:lnTo>
                    <a:pt x="4799" y="9851"/>
                  </a:lnTo>
                  <a:lnTo>
                    <a:pt x="5323" y="9742"/>
                  </a:lnTo>
                  <a:lnTo>
                    <a:pt x="5846" y="9652"/>
                  </a:lnTo>
                  <a:lnTo>
                    <a:pt x="6387" y="9562"/>
                  </a:lnTo>
                  <a:lnTo>
                    <a:pt x="7487" y="9436"/>
                  </a:lnTo>
                  <a:lnTo>
                    <a:pt x="8606" y="9327"/>
                  </a:lnTo>
                  <a:lnTo>
                    <a:pt x="9760" y="9219"/>
                  </a:lnTo>
                  <a:lnTo>
                    <a:pt x="10915" y="9111"/>
                  </a:lnTo>
                  <a:lnTo>
                    <a:pt x="12069" y="8967"/>
                  </a:lnTo>
                  <a:lnTo>
                    <a:pt x="12647" y="8894"/>
                  </a:lnTo>
                  <a:lnTo>
                    <a:pt x="13206" y="8786"/>
                  </a:lnTo>
                  <a:lnTo>
                    <a:pt x="13783" y="8678"/>
                  </a:lnTo>
                  <a:lnTo>
                    <a:pt x="14342" y="8534"/>
                  </a:lnTo>
                  <a:lnTo>
                    <a:pt x="14902" y="8371"/>
                  </a:lnTo>
                  <a:lnTo>
                    <a:pt x="15443" y="8209"/>
                  </a:lnTo>
                  <a:lnTo>
                    <a:pt x="15984" y="7992"/>
                  </a:lnTo>
                  <a:lnTo>
                    <a:pt x="16525" y="7758"/>
                  </a:lnTo>
                  <a:lnTo>
                    <a:pt x="17030" y="7505"/>
                  </a:lnTo>
                  <a:lnTo>
                    <a:pt x="17554" y="7199"/>
                  </a:lnTo>
                  <a:lnTo>
                    <a:pt x="17554" y="7199"/>
                  </a:lnTo>
                  <a:lnTo>
                    <a:pt x="17860" y="7000"/>
                  </a:lnTo>
                  <a:lnTo>
                    <a:pt x="18185" y="6748"/>
                  </a:lnTo>
                  <a:lnTo>
                    <a:pt x="18510" y="6459"/>
                  </a:lnTo>
                  <a:lnTo>
                    <a:pt x="18816" y="6152"/>
                  </a:lnTo>
                  <a:lnTo>
                    <a:pt x="19141" y="5810"/>
                  </a:lnTo>
                  <a:lnTo>
                    <a:pt x="19484" y="5431"/>
                  </a:lnTo>
                  <a:lnTo>
                    <a:pt x="19809" y="5034"/>
                  </a:lnTo>
                  <a:lnTo>
                    <a:pt x="20133" y="4601"/>
                  </a:lnTo>
                  <a:lnTo>
                    <a:pt x="20458" y="4150"/>
                  </a:lnTo>
                  <a:lnTo>
                    <a:pt x="20801" y="3663"/>
                  </a:lnTo>
                  <a:lnTo>
                    <a:pt x="21125" y="3158"/>
                  </a:lnTo>
                  <a:lnTo>
                    <a:pt x="21450" y="2635"/>
                  </a:lnTo>
                  <a:lnTo>
                    <a:pt x="22118" y="1516"/>
                  </a:lnTo>
                  <a:lnTo>
                    <a:pt x="22785" y="326"/>
                  </a:lnTo>
                  <a:lnTo>
                    <a:pt x="22785" y="326"/>
                  </a:lnTo>
                  <a:lnTo>
                    <a:pt x="26375" y="235"/>
                  </a:lnTo>
                  <a:lnTo>
                    <a:pt x="30308" y="145"/>
                  </a:lnTo>
                  <a:lnTo>
                    <a:pt x="34583" y="73"/>
                  </a:lnTo>
                  <a:lnTo>
                    <a:pt x="39183" y="19"/>
                  </a:lnTo>
                  <a:lnTo>
                    <a:pt x="39183" y="19"/>
                  </a:lnTo>
                  <a:lnTo>
                    <a:pt x="42972" y="1"/>
                  </a:lnTo>
                  <a:lnTo>
                    <a:pt x="44830" y="1"/>
                  </a:lnTo>
                  <a:lnTo>
                    <a:pt x="46634" y="1"/>
                  </a:lnTo>
                  <a:lnTo>
                    <a:pt x="48402" y="37"/>
                  </a:lnTo>
                  <a:lnTo>
                    <a:pt x="50151" y="73"/>
                  </a:lnTo>
                  <a:lnTo>
                    <a:pt x="51847" y="109"/>
                  </a:lnTo>
                  <a:lnTo>
                    <a:pt x="53507" y="181"/>
                  </a:lnTo>
                  <a:lnTo>
                    <a:pt x="55130" y="271"/>
                  </a:lnTo>
                  <a:lnTo>
                    <a:pt x="56718" y="362"/>
                  </a:lnTo>
                  <a:lnTo>
                    <a:pt x="58251" y="470"/>
                  </a:lnTo>
                  <a:lnTo>
                    <a:pt x="59749" y="614"/>
                  </a:lnTo>
                  <a:lnTo>
                    <a:pt x="61192" y="758"/>
                  </a:lnTo>
                  <a:lnTo>
                    <a:pt x="62599" y="939"/>
                  </a:lnTo>
                  <a:lnTo>
                    <a:pt x="63952" y="1137"/>
                  </a:lnTo>
                  <a:lnTo>
                    <a:pt x="65269" y="1354"/>
                  </a:lnTo>
                  <a:lnTo>
                    <a:pt x="66531" y="1588"/>
                  </a:lnTo>
                  <a:lnTo>
                    <a:pt x="67740" y="1859"/>
                  </a:lnTo>
                  <a:lnTo>
                    <a:pt x="68913" y="2148"/>
                  </a:lnTo>
                  <a:lnTo>
                    <a:pt x="70013" y="2472"/>
                  </a:lnTo>
                  <a:lnTo>
                    <a:pt x="70554" y="2653"/>
                  </a:lnTo>
                  <a:lnTo>
                    <a:pt x="71078" y="2815"/>
                  </a:lnTo>
                  <a:lnTo>
                    <a:pt x="71583" y="3013"/>
                  </a:lnTo>
                  <a:lnTo>
                    <a:pt x="72070" y="3194"/>
                  </a:lnTo>
                  <a:lnTo>
                    <a:pt x="72557" y="3392"/>
                  </a:lnTo>
                  <a:lnTo>
                    <a:pt x="73026" y="3609"/>
                  </a:lnTo>
                  <a:lnTo>
                    <a:pt x="73477" y="3825"/>
                  </a:lnTo>
                  <a:lnTo>
                    <a:pt x="73910" y="4042"/>
                  </a:lnTo>
                  <a:lnTo>
                    <a:pt x="74343" y="4276"/>
                  </a:lnTo>
                  <a:lnTo>
                    <a:pt x="74758" y="4511"/>
                  </a:lnTo>
                  <a:lnTo>
                    <a:pt x="75136" y="4763"/>
                  </a:lnTo>
                  <a:lnTo>
                    <a:pt x="75533" y="5016"/>
                  </a:lnTo>
                  <a:lnTo>
                    <a:pt x="75894" y="5286"/>
                  </a:lnTo>
                  <a:lnTo>
                    <a:pt x="76237" y="5557"/>
                  </a:lnTo>
                  <a:lnTo>
                    <a:pt x="76580" y="5846"/>
                  </a:lnTo>
                  <a:lnTo>
                    <a:pt x="76904" y="6134"/>
                  </a:lnTo>
                  <a:lnTo>
                    <a:pt x="77211" y="6423"/>
                  </a:lnTo>
                  <a:lnTo>
                    <a:pt x="77500" y="6748"/>
                  </a:lnTo>
                  <a:lnTo>
                    <a:pt x="77770" y="7054"/>
                  </a:lnTo>
                  <a:lnTo>
                    <a:pt x="78023" y="7379"/>
                  </a:lnTo>
                  <a:lnTo>
                    <a:pt x="78275" y="7722"/>
                  </a:lnTo>
                  <a:lnTo>
                    <a:pt x="78492" y="8065"/>
                  </a:lnTo>
                  <a:lnTo>
                    <a:pt x="78708" y="8425"/>
                  </a:lnTo>
                  <a:lnTo>
                    <a:pt x="78889" y="8786"/>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9"/>
            <p:cNvSpPr/>
            <p:nvPr/>
          </p:nvSpPr>
          <p:spPr>
            <a:xfrm>
              <a:off x="5210300" y="-2165425"/>
              <a:ext cx="69925" cy="214225"/>
            </a:xfrm>
            <a:custGeom>
              <a:rect b="b" l="l" r="r" t="t"/>
              <a:pathLst>
                <a:path extrusionOk="0" h="8569" w="2797">
                  <a:moveTo>
                    <a:pt x="2796" y="0"/>
                  </a:moveTo>
                  <a:lnTo>
                    <a:pt x="2670" y="577"/>
                  </a:lnTo>
                  <a:lnTo>
                    <a:pt x="2490" y="1299"/>
                  </a:lnTo>
                  <a:lnTo>
                    <a:pt x="2219" y="2255"/>
                  </a:lnTo>
                  <a:lnTo>
                    <a:pt x="1840" y="3428"/>
                  </a:lnTo>
                  <a:lnTo>
                    <a:pt x="1624" y="4095"/>
                  </a:lnTo>
                  <a:lnTo>
                    <a:pt x="1353" y="4817"/>
                  </a:lnTo>
                  <a:lnTo>
                    <a:pt x="1065" y="5592"/>
                  </a:lnTo>
                  <a:lnTo>
                    <a:pt x="758" y="6386"/>
                  </a:lnTo>
                  <a:lnTo>
                    <a:pt x="397" y="7252"/>
                  </a:lnTo>
                  <a:lnTo>
                    <a:pt x="0" y="8136"/>
                  </a:lnTo>
                  <a:lnTo>
                    <a:pt x="560" y="8353"/>
                  </a:lnTo>
                  <a:lnTo>
                    <a:pt x="1083" y="8569"/>
                  </a:lnTo>
                  <a:lnTo>
                    <a:pt x="1425" y="7577"/>
                  </a:lnTo>
                  <a:lnTo>
                    <a:pt x="1732" y="6567"/>
                  </a:lnTo>
                  <a:lnTo>
                    <a:pt x="2003" y="5538"/>
                  </a:lnTo>
                  <a:lnTo>
                    <a:pt x="2237" y="4474"/>
                  </a:lnTo>
                  <a:lnTo>
                    <a:pt x="2436" y="3392"/>
                  </a:lnTo>
                  <a:lnTo>
                    <a:pt x="2526" y="2832"/>
                  </a:lnTo>
                  <a:lnTo>
                    <a:pt x="2598" y="2273"/>
                  </a:lnTo>
                  <a:lnTo>
                    <a:pt x="2670" y="1714"/>
                  </a:lnTo>
                  <a:lnTo>
                    <a:pt x="2724" y="1155"/>
                  </a:lnTo>
                  <a:lnTo>
                    <a:pt x="2760" y="577"/>
                  </a:lnTo>
                  <a:lnTo>
                    <a:pt x="2796"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9"/>
            <p:cNvSpPr/>
            <p:nvPr/>
          </p:nvSpPr>
          <p:spPr>
            <a:xfrm>
              <a:off x="4989750" y="-1962025"/>
              <a:ext cx="247625" cy="354500"/>
            </a:xfrm>
            <a:custGeom>
              <a:rect b="b" l="l" r="r" t="t"/>
              <a:pathLst>
                <a:path extrusionOk="0" h="14180" w="9905">
                  <a:moveTo>
                    <a:pt x="8822" y="0"/>
                  </a:move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380" y="13963"/>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382" y="217"/>
                  </a:lnTo>
                  <a:lnTo>
                    <a:pt x="8822"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9"/>
            <p:cNvSpPr/>
            <p:nvPr/>
          </p:nvSpPr>
          <p:spPr>
            <a:xfrm>
              <a:off x="4989750" y="-1962025"/>
              <a:ext cx="247625" cy="354500"/>
            </a:xfrm>
            <a:custGeom>
              <a:rect b="b" l="l" r="r" t="t"/>
              <a:pathLst>
                <a:path extrusionOk="0" fill="none" h="14180" w="9905">
                  <a:moveTo>
                    <a:pt x="8822" y="0"/>
                  </a:moveTo>
                  <a:lnTo>
                    <a:pt x="8822" y="0"/>
                  </a:lnTo>
                  <a:lnTo>
                    <a:pt x="8480" y="740"/>
                  </a:lnTo>
                  <a:lnTo>
                    <a:pt x="8119" y="1497"/>
                  </a:lnTo>
                  <a:lnTo>
                    <a:pt x="7722" y="2291"/>
                  </a:lnTo>
                  <a:lnTo>
                    <a:pt x="7307" y="3085"/>
                  </a:lnTo>
                  <a:lnTo>
                    <a:pt x="6874" y="3915"/>
                  </a:lnTo>
                  <a:lnTo>
                    <a:pt x="6405" y="4745"/>
                  </a:lnTo>
                  <a:lnTo>
                    <a:pt x="5900" y="5592"/>
                  </a:lnTo>
                  <a:lnTo>
                    <a:pt x="5377" y="6458"/>
                  </a:lnTo>
                  <a:lnTo>
                    <a:pt x="4817" y="7342"/>
                  </a:lnTo>
                  <a:lnTo>
                    <a:pt x="4222" y="8244"/>
                  </a:lnTo>
                  <a:lnTo>
                    <a:pt x="3609" y="9128"/>
                  </a:lnTo>
                  <a:lnTo>
                    <a:pt x="2941" y="10048"/>
                  </a:lnTo>
                  <a:lnTo>
                    <a:pt x="2256" y="10968"/>
                  </a:lnTo>
                  <a:lnTo>
                    <a:pt x="1552" y="11888"/>
                  </a:lnTo>
                  <a:lnTo>
                    <a:pt x="795" y="12808"/>
                  </a:lnTo>
                  <a:lnTo>
                    <a:pt x="1" y="13746"/>
                  </a:lnTo>
                  <a:lnTo>
                    <a:pt x="1" y="13746"/>
                  </a:lnTo>
                  <a:lnTo>
                    <a:pt x="380" y="13963"/>
                  </a:lnTo>
                  <a:lnTo>
                    <a:pt x="722" y="14179"/>
                  </a:lnTo>
                  <a:lnTo>
                    <a:pt x="722" y="14179"/>
                  </a:lnTo>
                  <a:lnTo>
                    <a:pt x="1336" y="13584"/>
                  </a:lnTo>
                  <a:lnTo>
                    <a:pt x="1949" y="12953"/>
                  </a:lnTo>
                  <a:lnTo>
                    <a:pt x="2581" y="12267"/>
                  </a:lnTo>
                  <a:lnTo>
                    <a:pt x="3194" y="11564"/>
                  </a:lnTo>
                  <a:lnTo>
                    <a:pt x="3825" y="10824"/>
                  </a:lnTo>
                  <a:lnTo>
                    <a:pt x="4457" y="10048"/>
                  </a:lnTo>
                  <a:lnTo>
                    <a:pt x="5088" y="9236"/>
                  </a:lnTo>
                  <a:lnTo>
                    <a:pt x="5701" y="8407"/>
                  </a:lnTo>
                  <a:lnTo>
                    <a:pt x="6297" y="7523"/>
                  </a:lnTo>
                  <a:lnTo>
                    <a:pt x="6892" y="6603"/>
                  </a:lnTo>
                  <a:lnTo>
                    <a:pt x="7451" y="5665"/>
                  </a:lnTo>
                  <a:lnTo>
                    <a:pt x="8011" y="4690"/>
                  </a:lnTo>
                  <a:lnTo>
                    <a:pt x="8534" y="3662"/>
                  </a:lnTo>
                  <a:lnTo>
                    <a:pt x="9021" y="2616"/>
                  </a:lnTo>
                  <a:lnTo>
                    <a:pt x="9255" y="2093"/>
                  </a:lnTo>
                  <a:lnTo>
                    <a:pt x="9490" y="1551"/>
                  </a:lnTo>
                  <a:lnTo>
                    <a:pt x="9706" y="992"/>
                  </a:lnTo>
                  <a:lnTo>
                    <a:pt x="9905" y="433"/>
                  </a:lnTo>
                  <a:lnTo>
                    <a:pt x="9905" y="433"/>
                  </a:lnTo>
                  <a:lnTo>
                    <a:pt x="9382" y="217"/>
                  </a:lnTo>
                  <a:lnTo>
                    <a:pt x="882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9"/>
            <p:cNvSpPr/>
            <p:nvPr/>
          </p:nvSpPr>
          <p:spPr>
            <a:xfrm>
              <a:off x="4871150" y="-1618375"/>
              <a:ext cx="136675" cy="121800"/>
            </a:xfrm>
            <a:custGeom>
              <a:rect b="b" l="l" r="r" t="t"/>
              <a:pathLst>
                <a:path extrusionOk="0" h="4872" w="5467">
                  <a:moveTo>
                    <a:pt x="4745" y="0"/>
                  </a:moveTo>
                  <a:lnTo>
                    <a:pt x="4204" y="596"/>
                  </a:lnTo>
                  <a:lnTo>
                    <a:pt x="3662" y="1209"/>
                  </a:lnTo>
                  <a:lnTo>
                    <a:pt x="3085" y="1822"/>
                  </a:lnTo>
                  <a:lnTo>
                    <a:pt x="2508" y="2436"/>
                  </a:lnTo>
                  <a:lnTo>
                    <a:pt x="1913" y="3049"/>
                  </a:lnTo>
                  <a:lnTo>
                    <a:pt x="1281" y="3662"/>
                  </a:lnTo>
                  <a:lnTo>
                    <a:pt x="650" y="4276"/>
                  </a:lnTo>
                  <a:lnTo>
                    <a:pt x="0" y="4871"/>
                  </a:lnTo>
                  <a:lnTo>
                    <a:pt x="0" y="4871"/>
                  </a:lnTo>
                  <a:lnTo>
                    <a:pt x="433" y="4601"/>
                  </a:lnTo>
                  <a:lnTo>
                    <a:pt x="938" y="4240"/>
                  </a:lnTo>
                  <a:lnTo>
                    <a:pt x="1606" y="3753"/>
                  </a:lnTo>
                  <a:lnTo>
                    <a:pt x="2418" y="3121"/>
                  </a:lnTo>
                  <a:lnTo>
                    <a:pt x="3338" y="2346"/>
                  </a:lnTo>
                  <a:lnTo>
                    <a:pt x="3843" y="1931"/>
                  </a:lnTo>
                  <a:lnTo>
                    <a:pt x="4366" y="1462"/>
                  </a:lnTo>
                  <a:lnTo>
                    <a:pt x="4907" y="956"/>
                  </a:lnTo>
                  <a:lnTo>
                    <a:pt x="5466" y="433"/>
                  </a:lnTo>
                  <a:lnTo>
                    <a:pt x="5124" y="217"/>
                  </a:lnTo>
                  <a:lnTo>
                    <a:pt x="4745" y="0"/>
                  </a:lnTo>
                  <a:close/>
                </a:path>
              </a:pathLst>
            </a:custGeom>
            <a:solidFill>
              <a:srgbClr val="000000">
                <a:alpha val="295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9"/>
            <p:cNvSpPr/>
            <p:nvPr/>
          </p:nvSpPr>
          <p:spPr>
            <a:xfrm>
              <a:off x="3791925" y="-2253825"/>
              <a:ext cx="156975" cy="329250"/>
            </a:xfrm>
            <a:custGeom>
              <a:rect b="b" l="l" r="r" t="t"/>
              <a:pathLst>
                <a:path extrusionOk="0" h="13170" w="6279">
                  <a:moveTo>
                    <a:pt x="5647" y="0"/>
                  </a:moveTo>
                  <a:lnTo>
                    <a:pt x="4149" y="3392"/>
                  </a:lnTo>
                  <a:lnTo>
                    <a:pt x="2327" y="7541"/>
                  </a:lnTo>
                  <a:lnTo>
                    <a:pt x="3987" y="7595"/>
                  </a:lnTo>
                  <a:lnTo>
                    <a:pt x="4582" y="5863"/>
                  </a:lnTo>
                  <a:lnTo>
                    <a:pt x="5142" y="4131"/>
                  </a:lnTo>
                  <a:lnTo>
                    <a:pt x="5665" y="2454"/>
                  </a:lnTo>
                  <a:lnTo>
                    <a:pt x="6152" y="812"/>
                  </a:lnTo>
                  <a:lnTo>
                    <a:pt x="6278" y="307"/>
                  </a:lnTo>
                  <a:lnTo>
                    <a:pt x="5647" y="0"/>
                  </a:lnTo>
                  <a:close/>
                  <a:moveTo>
                    <a:pt x="2327" y="7541"/>
                  </a:moveTo>
                  <a:lnTo>
                    <a:pt x="1732" y="8894"/>
                  </a:lnTo>
                  <a:lnTo>
                    <a:pt x="1155" y="10283"/>
                  </a:lnTo>
                  <a:lnTo>
                    <a:pt x="0" y="13133"/>
                  </a:lnTo>
                  <a:lnTo>
                    <a:pt x="127" y="13169"/>
                  </a:lnTo>
                  <a:lnTo>
                    <a:pt x="704" y="11744"/>
                  </a:lnTo>
                  <a:lnTo>
                    <a:pt x="1263" y="10319"/>
                  </a:lnTo>
                  <a:lnTo>
                    <a:pt x="1804" y="8912"/>
                  </a:lnTo>
                  <a:lnTo>
                    <a:pt x="2327" y="754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9"/>
            <p:cNvSpPr/>
            <p:nvPr/>
          </p:nvSpPr>
          <p:spPr>
            <a:xfrm>
              <a:off x="3791925" y="-2253825"/>
              <a:ext cx="156975" cy="329250"/>
            </a:xfrm>
            <a:custGeom>
              <a:rect b="b" l="l" r="r" t="t"/>
              <a:pathLst>
                <a:path extrusionOk="0" fill="none" h="13170" w="6279">
                  <a:moveTo>
                    <a:pt x="5647" y="0"/>
                  </a:moveTo>
                  <a:lnTo>
                    <a:pt x="5647" y="0"/>
                  </a:lnTo>
                  <a:lnTo>
                    <a:pt x="4149" y="3392"/>
                  </a:lnTo>
                  <a:lnTo>
                    <a:pt x="2327" y="7541"/>
                  </a:lnTo>
                  <a:lnTo>
                    <a:pt x="2327" y="7541"/>
                  </a:lnTo>
                  <a:lnTo>
                    <a:pt x="1732" y="8894"/>
                  </a:lnTo>
                  <a:lnTo>
                    <a:pt x="1155" y="10283"/>
                  </a:lnTo>
                  <a:lnTo>
                    <a:pt x="0" y="13133"/>
                  </a:lnTo>
                  <a:lnTo>
                    <a:pt x="0" y="13133"/>
                  </a:lnTo>
                  <a:lnTo>
                    <a:pt x="127" y="13169"/>
                  </a:lnTo>
                  <a:lnTo>
                    <a:pt x="127" y="13169"/>
                  </a:lnTo>
                  <a:lnTo>
                    <a:pt x="704" y="11744"/>
                  </a:lnTo>
                  <a:lnTo>
                    <a:pt x="1263" y="10319"/>
                  </a:lnTo>
                  <a:lnTo>
                    <a:pt x="1804" y="8912"/>
                  </a:lnTo>
                  <a:lnTo>
                    <a:pt x="2327" y="7541"/>
                  </a:lnTo>
                  <a:lnTo>
                    <a:pt x="2327" y="7541"/>
                  </a:lnTo>
                  <a:lnTo>
                    <a:pt x="3987" y="7595"/>
                  </a:lnTo>
                  <a:lnTo>
                    <a:pt x="3987" y="7595"/>
                  </a:lnTo>
                  <a:lnTo>
                    <a:pt x="4582" y="5863"/>
                  </a:lnTo>
                  <a:lnTo>
                    <a:pt x="5142" y="4131"/>
                  </a:lnTo>
                  <a:lnTo>
                    <a:pt x="5665" y="2454"/>
                  </a:lnTo>
                  <a:lnTo>
                    <a:pt x="6152" y="812"/>
                  </a:lnTo>
                  <a:lnTo>
                    <a:pt x="6152" y="812"/>
                  </a:lnTo>
                  <a:lnTo>
                    <a:pt x="6278" y="307"/>
                  </a:lnTo>
                  <a:lnTo>
                    <a:pt x="6278" y="307"/>
                  </a:lnTo>
                  <a:lnTo>
                    <a:pt x="5647"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9"/>
            <p:cNvSpPr/>
            <p:nvPr/>
          </p:nvSpPr>
          <p:spPr>
            <a:xfrm>
              <a:off x="3568225" y="-1558850"/>
              <a:ext cx="16725" cy="12200"/>
            </a:xfrm>
            <a:custGeom>
              <a:rect b="b" l="l" r="r" t="t"/>
              <a:pathLst>
                <a:path extrusionOk="0" h="488" w="669">
                  <a:moveTo>
                    <a:pt x="668" y="1"/>
                  </a:moveTo>
                  <a:lnTo>
                    <a:pt x="668" y="1"/>
                  </a:lnTo>
                  <a:lnTo>
                    <a:pt x="668" y="1"/>
                  </a:lnTo>
                  <a:lnTo>
                    <a:pt x="668" y="1"/>
                  </a:lnTo>
                  <a:lnTo>
                    <a:pt x="325" y="271"/>
                  </a:lnTo>
                  <a:lnTo>
                    <a:pt x="1" y="488"/>
                  </a:lnTo>
                  <a:lnTo>
                    <a:pt x="1" y="488"/>
                  </a:lnTo>
                  <a:lnTo>
                    <a:pt x="1" y="488"/>
                  </a:lnTo>
                  <a:lnTo>
                    <a:pt x="325" y="271"/>
                  </a:lnTo>
                  <a:lnTo>
                    <a:pt x="668"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9"/>
            <p:cNvSpPr/>
            <p:nvPr/>
          </p:nvSpPr>
          <p:spPr>
            <a:xfrm>
              <a:off x="3568225" y="-1558850"/>
              <a:ext cx="16725" cy="12200"/>
            </a:xfrm>
            <a:custGeom>
              <a:rect b="b" l="l" r="r" t="t"/>
              <a:pathLst>
                <a:path extrusionOk="0" fill="none" h="488" w="669">
                  <a:moveTo>
                    <a:pt x="668" y="1"/>
                  </a:moveTo>
                  <a:lnTo>
                    <a:pt x="668" y="1"/>
                  </a:lnTo>
                  <a:lnTo>
                    <a:pt x="668" y="1"/>
                  </a:lnTo>
                  <a:lnTo>
                    <a:pt x="668" y="1"/>
                  </a:lnTo>
                  <a:lnTo>
                    <a:pt x="325" y="271"/>
                  </a:lnTo>
                  <a:lnTo>
                    <a:pt x="1" y="488"/>
                  </a:lnTo>
                  <a:lnTo>
                    <a:pt x="1" y="488"/>
                  </a:lnTo>
                  <a:lnTo>
                    <a:pt x="1" y="488"/>
                  </a:lnTo>
                  <a:lnTo>
                    <a:pt x="325" y="271"/>
                  </a:lnTo>
                  <a:lnTo>
                    <a:pt x="668"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9"/>
            <p:cNvSpPr/>
            <p:nvPr/>
          </p:nvSpPr>
          <p:spPr>
            <a:xfrm>
              <a:off x="3129400" y="-1389275"/>
              <a:ext cx="17625" cy="36550"/>
            </a:xfrm>
            <a:custGeom>
              <a:rect b="b" l="l" r="r" t="t"/>
              <a:pathLst>
                <a:path extrusionOk="0"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9"/>
            <p:cNvSpPr/>
            <p:nvPr/>
          </p:nvSpPr>
          <p:spPr>
            <a:xfrm>
              <a:off x="3129400" y="-1389275"/>
              <a:ext cx="17625" cy="36550"/>
            </a:xfrm>
            <a:custGeom>
              <a:rect b="b" l="l" r="r" t="t"/>
              <a:pathLst>
                <a:path extrusionOk="0" fill="none" h="1462" w="705">
                  <a:moveTo>
                    <a:pt x="1" y="1"/>
                  </a:moveTo>
                  <a:lnTo>
                    <a:pt x="1" y="1"/>
                  </a:lnTo>
                  <a:lnTo>
                    <a:pt x="1" y="91"/>
                  </a:lnTo>
                  <a:lnTo>
                    <a:pt x="1" y="91"/>
                  </a:lnTo>
                  <a:lnTo>
                    <a:pt x="1" y="271"/>
                  </a:lnTo>
                  <a:lnTo>
                    <a:pt x="37" y="452"/>
                  </a:lnTo>
                  <a:lnTo>
                    <a:pt x="91" y="632"/>
                  </a:lnTo>
                  <a:lnTo>
                    <a:pt x="181" y="812"/>
                  </a:lnTo>
                  <a:lnTo>
                    <a:pt x="271" y="975"/>
                  </a:lnTo>
                  <a:lnTo>
                    <a:pt x="398" y="1155"/>
                  </a:lnTo>
                  <a:lnTo>
                    <a:pt x="542" y="1317"/>
                  </a:lnTo>
                  <a:lnTo>
                    <a:pt x="704" y="1462"/>
                  </a:lnTo>
                  <a:lnTo>
                    <a:pt x="704" y="1462"/>
                  </a:lnTo>
                  <a:lnTo>
                    <a:pt x="542" y="1317"/>
                  </a:lnTo>
                  <a:lnTo>
                    <a:pt x="398" y="1155"/>
                  </a:lnTo>
                  <a:lnTo>
                    <a:pt x="271" y="975"/>
                  </a:lnTo>
                  <a:lnTo>
                    <a:pt x="181" y="812"/>
                  </a:lnTo>
                  <a:lnTo>
                    <a:pt x="91" y="632"/>
                  </a:lnTo>
                  <a:lnTo>
                    <a:pt x="37" y="452"/>
                  </a:lnTo>
                  <a:lnTo>
                    <a:pt x="1" y="271"/>
                  </a:lnTo>
                  <a:lnTo>
                    <a:pt x="1" y="91"/>
                  </a:lnTo>
                  <a:lnTo>
                    <a:pt x="1" y="9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9"/>
            <p:cNvSpPr/>
            <p:nvPr/>
          </p:nvSpPr>
          <p:spPr>
            <a:xfrm>
              <a:off x="3129400" y="-1546675"/>
              <a:ext cx="438850" cy="157425"/>
            </a:xfrm>
            <a:custGeom>
              <a:rect b="b" l="l" r="r" t="t"/>
              <a:pathLst>
                <a:path extrusionOk="0"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close/>
                </a:path>
              </a:pathLst>
            </a:custGeom>
            <a:solidFill>
              <a:srgbClr val="002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9"/>
            <p:cNvSpPr/>
            <p:nvPr/>
          </p:nvSpPr>
          <p:spPr>
            <a:xfrm>
              <a:off x="3129400" y="-1546675"/>
              <a:ext cx="438850" cy="157425"/>
            </a:xfrm>
            <a:custGeom>
              <a:rect b="b" l="l" r="r" t="t"/>
              <a:pathLst>
                <a:path extrusionOk="0" fill="none" h="6297" w="17554">
                  <a:moveTo>
                    <a:pt x="17554" y="1"/>
                  </a:moveTo>
                  <a:lnTo>
                    <a:pt x="17554" y="1"/>
                  </a:lnTo>
                  <a:lnTo>
                    <a:pt x="17554" y="1"/>
                  </a:lnTo>
                  <a:lnTo>
                    <a:pt x="17030" y="307"/>
                  </a:lnTo>
                  <a:lnTo>
                    <a:pt x="16525" y="560"/>
                  </a:lnTo>
                  <a:lnTo>
                    <a:pt x="15984" y="794"/>
                  </a:lnTo>
                  <a:lnTo>
                    <a:pt x="15443" y="1011"/>
                  </a:lnTo>
                  <a:lnTo>
                    <a:pt x="14902" y="1173"/>
                  </a:lnTo>
                  <a:lnTo>
                    <a:pt x="14342" y="1336"/>
                  </a:lnTo>
                  <a:lnTo>
                    <a:pt x="13783" y="1480"/>
                  </a:lnTo>
                  <a:lnTo>
                    <a:pt x="13206" y="1588"/>
                  </a:lnTo>
                  <a:lnTo>
                    <a:pt x="12647" y="1696"/>
                  </a:lnTo>
                  <a:lnTo>
                    <a:pt x="12069" y="1769"/>
                  </a:lnTo>
                  <a:lnTo>
                    <a:pt x="10915" y="1913"/>
                  </a:lnTo>
                  <a:lnTo>
                    <a:pt x="9760" y="2021"/>
                  </a:lnTo>
                  <a:lnTo>
                    <a:pt x="8606" y="2129"/>
                  </a:lnTo>
                  <a:lnTo>
                    <a:pt x="7487" y="2238"/>
                  </a:lnTo>
                  <a:lnTo>
                    <a:pt x="6387" y="2364"/>
                  </a:lnTo>
                  <a:lnTo>
                    <a:pt x="5846" y="2454"/>
                  </a:lnTo>
                  <a:lnTo>
                    <a:pt x="5323" y="2544"/>
                  </a:lnTo>
                  <a:lnTo>
                    <a:pt x="4799" y="2653"/>
                  </a:lnTo>
                  <a:lnTo>
                    <a:pt x="4294" y="2779"/>
                  </a:lnTo>
                  <a:lnTo>
                    <a:pt x="3807" y="2941"/>
                  </a:lnTo>
                  <a:lnTo>
                    <a:pt x="3320" y="3104"/>
                  </a:lnTo>
                  <a:lnTo>
                    <a:pt x="2869" y="3302"/>
                  </a:lnTo>
                  <a:lnTo>
                    <a:pt x="2418" y="3536"/>
                  </a:lnTo>
                  <a:lnTo>
                    <a:pt x="1985" y="3789"/>
                  </a:lnTo>
                  <a:lnTo>
                    <a:pt x="1570" y="4078"/>
                  </a:lnTo>
                  <a:lnTo>
                    <a:pt x="1173" y="4402"/>
                  </a:lnTo>
                  <a:lnTo>
                    <a:pt x="813" y="4745"/>
                  </a:lnTo>
                  <a:lnTo>
                    <a:pt x="813" y="4745"/>
                  </a:lnTo>
                  <a:lnTo>
                    <a:pt x="632" y="4944"/>
                  </a:lnTo>
                  <a:lnTo>
                    <a:pt x="470" y="5160"/>
                  </a:lnTo>
                  <a:lnTo>
                    <a:pt x="326" y="5340"/>
                  </a:lnTo>
                  <a:lnTo>
                    <a:pt x="217" y="5539"/>
                  </a:lnTo>
                  <a:lnTo>
                    <a:pt x="127" y="5737"/>
                  </a:lnTo>
                  <a:lnTo>
                    <a:pt x="73" y="5918"/>
                  </a:lnTo>
                  <a:lnTo>
                    <a:pt x="19" y="6116"/>
                  </a:lnTo>
                  <a:lnTo>
                    <a:pt x="1" y="6297"/>
                  </a:lnTo>
                  <a:lnTo>
                    <a:pt x="1" y="6297"/>
                  </a:lnTo>
                  <a:lnTo>
                    <a:pt x="1" y="6297"/>
                  </a:lnTo>
                  <a:lnTo>
                    <a:pt x="1" y="6297"/>
                  </a:lnTo>
                  <a:lnTo>
                    <a:pt x="19" y="6116"/>
                  </a:lnTo>
                  <a:lnTo>
                    <a:pt x="73" y="5918"/>
                  </a:lnTo>
                  <a:lnTo>
                    <a:pt x="127" y="5737"/>
                  </a:lnTo>
                  <a:lnTo>
                    <a:pt x="217" y="5539"/>
                  </a:lnTo>
                  <a:lnTo>
                    <a:pt x="326" y="5340"/>
                  </a:lnTo>
                  <a:lnTo>
                    <a:pt x="470" y="5160"/>
                  </a:lnTo>
                  <a:lnTo>
                    <a:pt x="632" y="4944"/>
                  </a:lnTo>
                  <a:lnTo>
                    <a:pt x="813" y="4745"/>
                  </a:lnTo>
                  <a:lnTo>
                    <a:pt x="813" y="4745"/>
                  </a:lnTo>
                  <a:lnTo>
                    <a:pt x="1173" y="4402"/>
                  </a:lnTo>
                  <a:lnTo>
                    <a:pt x="1570" y="4078"/>
                  </a:lnTo>
                  <a:lnTo>
                    <a:pt x="1985" y="3789"/>
                  </a:lnTo>
                  <a:lnTo>
                    <a:pt x="2418" y="3536"/>
                  </a:lnTo>
                  <a:lnTo>
                    <a:pt x="2869" y="3302"/>
                  </a:lnTo>
                  <a:lnTo>
                    <a:pt x="3320" y="3104"/>
                  </a:lnTo>
                  <a:lnTo>
                    <a:pt x="3807" y="2941"/>
                  </a:lnTo>
                  <a:lnTo>
                    <a:pt x="4294" y="2779"/>
                  </a:lnTo>
                  <a:lnTo>
                    <a:pt x="4799" y="2653"/>
                  </a:lnTo>
                  <a:lnTo>
                    <a:pt x="5323" y="2544"/>
                  </a:lnTo>
                  <a:lnTo>
                    <a:pt x="5846" y="2454"/>
                  </a:lnTo>
                  <a:lnTo>
                    <a:pt x="6387" y="2364"/>
                  </a:lnTo>
                  <a:lnTo>
                    <a:pt x="7487" y="2238"/>
                  </a:lnTo>
                  <a:lnTo>
                    <a:pt x="8606" y="2129"/>
                  </a:lnTo>
                  <a:lnTo>
                    <a:pt x="9760" y="2021"/>
                  </a:lnTo>
                  <a:lnTo>
                    <a:pt x="10915" y="1913"/>
                  </a:lnTo>
                  <a:lnTo>
                    <a:pt x="12069" y="1769"/>
                  </a:lnTo>
                  <a:lnTo>
                    <a:pt x="12647" y="1696"/>
                  </a:lnTo>
                  <a:lnTo>
                    <a:pt x="13206" y="1588"/>
                  </a:lnTo>
                  <a:lnTo>
                    <a:pt x="13783" y="1480"/>
                  </a:lnTo>
                  <a:lnTo>
                    <a:pt x="14342" y="1336"/>
                  </a:lnTo>
                  <a:lnTo>
                    <a:pt x="14902" y="1173"/>
                  </a:lnTo>
                  <a:lnTo>
                    <a:pt x="15443" y="1011"/>
                  </a:lnTo>
                  <a:lnTo>
                    <a:pt x="15984" y="794"/>
                  </a:lnTo>
                  <a:lnTo>
                    <a:pt x="16525" y="560"/>
                  </a:lnTo>
                  <a:lnTo>
                    <a:pt x="17030" y="307"/>
                  </a:lnTo>
                  <a:lnTo>
                    <a:pt x="17554" y="1"/>
                  </a:lnTo>
                  <a:lnTo>
                    <a:pt x="17554" y="1"/>
                  </a:lnTo>
                  <a:lnTo>
                    <a:pt x="17554"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9"/>
            <p:cNvSpPr/>
            <p:nvPr/>
          </p:nvSpPr>
          <p:spPr>
            <a:xfrm>
              <a:off x="3568225" y="-1546675"/>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9"/>
            <p:cNvSpPr/>
            <p:nvPr/>
          </p:nvSpPr>
          <p:spPr>
            <a:xfrm>
              <a:off x="4183825" y="-1378900"/>
              <a:ext cx="286875" cy="8600"/>
            </a:xfrm>
            <a:custGeom>
              <a:rect b="b" l="l" r="r" t="t"/>
              <a:pathLst>
                <a:path extrusionOk="0" h="344" w="11475">
                  <a:moveTo>
                    <a:pt x="2238" y="0"/>
                  </a:moveTo>
                  <a:lnTo>
                    <a:pt x="2229" y="1"/>
                  </a:lnTo>
                  <a:lnTo>
                    <a:pt x="2229" y="1"/>
                  </a:lnTo>
                  <a:lnTo>
                    <a:pt x="3428" y="10"/>
                  </a:lnTo>
                  <a:lnTo>
                    <a:pt x="3428" y="10"/>
                  </a:lnTo>
                  <a:lnTo>
                    <a:pt x="2238" y="0"/>
                  </a:lnTo>
                  <a:close/>
                  <a:moveTo>
                    <a:pt x="2220" y="0"/>
                  </a:moveTo>
                  <a:lnTo>
                    <a:pt x="1" y="19"/>
                  </a:lnTo>
                  <a:lnTo>
                    <a:pt x="1" y="19"/>
                  </a:lnTo>
                  <a:lnTo>
                    <a:pt x="2229" y="1"/>
                  </a:lnTo>
                  <a:lnTo>
                    <a:pt x="2229" y="1"/>
                  </a:lnTo>
                  <a:lnTo>
                    <a:pt x="2220" y="0"/>
                  </a:lnTo>
                  <a:close/>
                  <a:moveTo>
                    <a:pt x="3428" y="10"/>
                  </a:moveTo>
                  <a:lnTo>
                    <a:pt x="4619" y="19"/>
                  </a:lnTo>
                  <a:lnTo>
                    <a:pt x="5810" y="37"/>
                  </a:lnTo>
                  <a:lnTo>
                    <a:pt x="4637" y="19"/>
                  </a:lnTo>
                  <a:lnTo>
                    <a:pt x="3428" y="10"/>
                  </a:lnTo>
                  <a:close/>
                  <a:moveTo>
                    <a:pt x="6982" y="73"/>
                  </a:moveTo>
                  <a:lnTo>
                    <a:pt x="8119" y="127"/>
                  </a:lnTo>
                  <a:lnTo>
                    <a:pt x="9255" y="181"/>
                  </a:lnTo>
                  <a:lnTo>
                    <a:pt x="10356" y="253"/>
                  </a:lnTo>
                  <a:lnTo>
                    <a:pt x="11438" y="343"/>
                  </a:lnTo>
                  <a:lnTo>
                    <a:pt x="11474" y="343"/>
                  </a:lnTo>
                  <a:lnTo>
                    <a:pt x="10392" y="253"/>
                  </a:lnTo>
                  <a:lnTo>
                    <a:pt x="9273" y="181"/>
                  </a:lnTo>
                  <a:lnTo>
                    <a:pt x="8137" y="127"/>
                  </a:lnTo>
                  <a:lnTo>
                    <a:pt x="6982" y="73"/>
                  </a:lnTo>
                  <a:close/>
                </a:path>
              </a:pathLst>
            </a:custGeom>
            <a:solidFill>
              <a:srgbClr val="A1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9"/>
            <p:cNvSpPr/>
            <p:nvPr/>
          </p:nvSpPr>
          <p:spPr>
            <a:xfrm>
              <a:off x="3158725" y="-134327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9"/>
            <p:cNvSpPr/>
            <p:nvPr/>
          </p:nvSpPr>
          <p:spPr>
            <a:xfrm>
              <a:off x="3158275" y="-1343725"/>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9"/>
            <p:cNvSpPr/>
            <p:nvPr/>
          </p:nvSpPr>
          <p:spPr>
            <a:xfrm>
              <a:off x="3157825" y="-1344175"/>
              <a:ext cx="475" cy="475"/>
            </a:xfrm>
            <a:custGeom>
              <a:rect b="b" l="l" r="r" t="t"/>
              <a:pathLst>
                <a:path extrusionOk="0" fill="none" h="19" w="19">
                  <a:moveTo>
                    <a:pt x="0" y="1"/>
                  </a:moveTo>
                  <a:lnTo>
                    <a:pt x="0" y="1"/>
                  </a:lnTo>
                  <a:lnTo>
                    <a:pt x="18" y="19"/>
                  </a:lnTo>
                  <a:lnTo>
                    <a:pt x="18"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9"/>
            <p:cNvSpPr/>
            <p:nvPr/>
          </p:nvSpPr>
          <p:spPr>
            <a:xfrm>
              <a:off x="3157375" y="-1344625"/>
              <a:ext cx="25" cy="475"/>
            </a:xfrm>
            <a:custGeom>
              <a:rect b="b" l="l" r="r" t="t"/>
              <a:pathLst>
                <a:path extrusionOk="0" fill="none" h="19" w="1">
                  <a:moveTo>
                    <a:pt x="0" y="1"/>
                  </a:moveTo>
                  <a:lnTo>
                    <a:pt x="0" y="1"/>
                  </a:lnTo>
                  <a:lnTo>
                    <a:pt x="0" y="19"/>
                  </a:lnTo>
                  <a:lnTo>
                    <a:pt x="0" y="19"/>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9"/>
            <p:cNvSpPr/>
            <p:nvPr/>
          </p:nvSpPr>
          <p:spPr>
            <a:xfrm>
              <a:off x="3156925" y="-1344625"/>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9"/>
            <p:cNvSpPr/>
            <p:nvPr/>
          </p:nvSpPr>
          <p:spPr>
            <a:xfrm>
              <a:off x="3156475" y="-1345075"/>
              <a:ext cx="475" cy="475"/>
            </a:xfrm>
            <a:custGeom>
              <a:rect b="b" l="l" r="r" t="t"/>
              <a:pathLst>
                <a:path extrusionOk="0" fill="none" h="19" w="19">
                  <a:moveTo>
                    <a:pt x="0" y="0"/>
                  </a:moveTo>
                  <a:lnTo>
                    <a:pt x="0" y="0"/>
                  </a:lnTo>
                  <a:lnTo>
                    <a:pt x="18" y="19"/>
                  </a:lnTo>
                  <a:lnTo>
                    <a:pt x="18" y="19"/>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9"/>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9"/>
            <p:cNvSpPr/>
            <p:nvPr/>
          </p:nvSpPr>
          <p:spPr>
            <a:xfrm>
              <a:off x="3156475" y="-13450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9"/>
            <p:cNvSpPr/>
            <p:nvPr/>
          </p:nvSpPr>
          <p:spPr>
            <a:xfrm>
              <a:off x="3155575" y="-1345525"/>
              <a:ext cx="475" cy="25"/>
            </a:xfrm>
            <a:custGeom>
              <a:rect b="b" l="l" r="r" t="t"/>
              <a:pathLst>
                <a:path extrusionOk="0" fill="none" h="1" w="19">
                  <a:moveTo>
                    <a:pt x="0" y="0"/>
                  </a:moveTo>
                  <a:lnTo>
                    <a:pt x="0" y="0"/>
                  </a:lnTo>
                  <a:lnTo>
                    <a:pt x="18" y="0"/>
                  </a:lnTo>
                  <a:lnTo>
                    <a:pt x="18"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9"/>
            <p:cNvSpPr/>
            <p:nvPr/>
          </p:nvSpPr>
          <p:spPr>
            <a:xfrm>
              <a:off x="3155575" y="-13455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9"/>
            <p:cNvSpPr/>
            <p:nvPr/>
          </p:nvSpPr>
          <p:spPr>
            <a:xfrm>
              <a:off x="3155575" y="-1345975"/>
              <a:ext cx="25" cy="475"/>
            </a:xfrm>
            <a:custGeom>
              <a:rect b="b" l="l" r="r" t="t"/>
              <a:pathLst>
                <a:path extrusionOk="0" fill="none" h="19" w="1">
                  <a:moveTo>
                    <a:pt x="0" y="0"/>
                  </a:moveTo>
                  <a:lnTo>
                    <a:pt x="0" y="0"/>
                  </a:lnTo>
                  <a:lnTo>
                    <a:pt x="0" y="18"/>
                  </a:lnTo>
                  <a:lnTo>
                    <a:pt x="0"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9"/>
            <p:cNvSpPr/>
            <p:nvPr/>
          </p:nvSpPr>
          <p:spPr>
            <a:xfrm>
              <a:off x="3155125" y="-134597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9"/>
            <p:cNvSpPr/>
            <p:nvPr/>
          </p:nvSpPr>
          <p:spPr>
            <a:xfrm>
              <a:off x="3154675" y="-1346425"/>
              <a:ext cx="475" cy="475"/>
            </a:xfrm>
            <a:custGeom>
              <a:rect b="b" l="l" r="r" t="t"/>
              <a:pathLst>
                <a:path extrusionOk="0" fill="none" h="19" w="19">
                  <a:moveTo>
                    <a:pt x="0" y="0"/>
                  </a:moveTo>
                  <a:lnTo>
                    <a:pt x="0" y="0"/>
                  </a:lnTo>
                  <a:lnTo>
                    <a:pt x="18" y="18"/>
                  </a:lnTo>
                  <a:lnTo>
                    <a:pt x="18" y="18"/>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9"/>
            <p:cNvSpPr/>
            <p:nvPr/>
          </p:nvSpPr>
          <p:spPr>
            <a:xfrm>
              <a:off x="3154675" y="-1346425"/>
              <a:ext cx="25" cy="25"/>
            </a:xfrm>
            <a:custGeom>
              <a:rect b="b" l="l" r="r" t="t"/>
              <a:pathLst>
                <a:path extrusionOk="0" fill="none" h="1" w="1">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9"/>
            <p:cNvSpPr/>
            <p:nvPr/>
          </p:nvSpPr>
          <p:spPr>
            <a:xfrm>
              <a:off x="3153775" y="-1346875"/>
              <a:ext cx="0" cy="25"/>
            </a:xfrm>
            <a:custGeom>
              <a:rect b="b" l="l" r="r" t="t"/>
              <a:pathLst>
                <a:path extrusionOk="0" fill="none" h="1" w="0">
                  <a:moveTo>
                    <a:pt x="0" y="0"/>
                  </a:moveTo>
                  <a:lnTo>
                    <a:pt x="0" y="0"/>
                  </a:lnTo>
                  <a:lnTo>
                    <a:pt x="0" y="0"/>
                  </a:lnTo>
                  <a:lnTo>
                    <a:pt x="0" y="0"/>
                  </a:lnTo>
                  <a:lnTo>
                    <a:pt x="0"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9"/>
            <p:cNvSpPr/>
            <p:nvPr/>
          </p:nvSpPr>
          <p:spPr>
            <a:xfrm>
              <a:off x="3153300" y="-134732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9"/>
            <p:cNvSpPr/>
            <p:nvPr/>
          </p:nvSpPr>
          <p:spPr>
            <a:xfrm>
              <a:off x="3152850" y="-13477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9"/>
            <p:cNvSpPr/>
            <p:nvPr/>
          </p:nvSpPr>
          <p:spPr>
            <a:xfrm>
              <a:off x="3151500" y="-1348675"/>
              <a:ext cx="1375" cy="925"/>
            </a:xfrm>
            <a:custGeom>
              <a:rect b="b" l="l" r="r" t="t"/>
              <a:pathLst>
                <a:path extrusionOk="0" fill="none" h="37" w="55">
                  <a:moveTo>
                    <a:pt x="1" y="0"/>
                  </a:moveTo>
                  <a:lnTo>
                    <a:pt x="1" y="0"/>
                  </a:lnTo>
                  <a:lnTo>
                    <a:pt x="55" y="36"/>
                  </a:lnTo>
                  <a:lnTo>
                    <a:pt x="55" y="36"/>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9"/>
            <p:cNvSpPr/>
            <p:nvPr/>
          </p:nvSpPr>
          <p:spPr>
            <a:xfrm>
              <a:off x="3151500" y="-1348675"/>
              <a:ext cx="25" cy="25"/>
            </a:xfrm>
            <a:custGeom>
              <a:rect b="b" l="l" r="r" t="t"/>
              <a:pathLst>
                <a:path extrusionOk="0" fill="none" h="1" w="1">
                  <a:moveTo>
                    <a:pt x="1" y="0"/>
                  </a:moveTo>
                  <a:lnTo>
                    <a:pt x="1" y="0"/>
                  </a:lnTo>
                  <a:lnTo>
                    <a:pt x="1" y="0"/>
                  </a:lnTo>
                  <a:lnTo>
                    <a:pt x="1"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9"/>
            <p:cNvSpPr/>
            <p:nvPr/>
          </p:nvSpPr>
          <p:spPr>
            <a:xfrm>
              <a:off x="3151050" y="-13491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9"/>
            <p:cNvSpPr/>
            <p:nvPr/>
          </p:nvSpPr>
          <p:spPr>
            <a:xfrm>
              <a:off x="3150600" y="-13491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9"/>
            <p:cNvSpPr/>
            <p:nvPr/>
          </p:nvSpPr>
          <p:spPr>
            <a:xfrm>
              <a:off x="3150600" y="-134957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9"/>
            <p:cNvSpPr/>
            <p:nvPr/>
          </p:nvSpPr>
          <p:spPr>
            <a:xfrm>
              <a:off x="3150150" y="-1350025"/>
              <a:ext cx="25" cy="475"/>
            </a:xfrm>
            <a:custGeom>
              <a:rect b="b" l="l" r="r" t="t"/>
              <a:pathLst>
                <a:path extrusionOk="0" fill="none" h="19" w="1">
                  <a:moveTo>
                    <a:pt x="1" y="0"/>
                  </a:moveTo>
                  <a:lnTo>
                    <a:pt x="1" y="0"/>
                  </a:lnTo>
                  <a:lnTo>
                    <a:pt x="1" y="18"/>
                  </a:lnTo>
                  <a:lnTo>
                    <a:pt x="1" y="18"/>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9"/>
            <p:cNvSpPr/>
            <p:nvPr/>
          </p:nvSpPr>
          <p:spPr>
            <a:xfrm>
              <a:off x="3149700" y="-1350025"/>
              <a:ext cx="475" cy="25"/>
            </a:xfrm>
            <a:custGeom>
              <a:rect b="b" l="l" r="r" t="t"/>
              <a:pathLst>
                <a:path extrusionOk="0" fill="none" h="1" w="19">
                  <a:moveTo>
                    <a:pt x="1" y="0"/>
                  </a:moveTo>
                  <a:lnTo>
                    <a:pt x="1" y="0"/>
                  </a:lnTo>
                  <a:lnTo>
                    <a:pt x="19" y="0"/>
                  </a:lnTo>
                  <a:lnTo>
                    <a:pt x="19" y="0"/>
                  </a:lnTo>
                  <a:lnTo>
                    <a:pt x="1"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9"/>
            <p:cNvSpPr/>
            <p:nvPr/>
          </p:nvSpPr>
          <p:spPr>
            <a:xfrm>
              <a:off x="3148800" y="-1350950"/>
              <a:ext cx="925" cy="950"/>
            </a:xfrm>
            <a:custGeom>
              <a:rect b="b" l="l" r="r" t="t"/>
              <a:pathLst>
                <a:path extrusionOk="0" fill="none" h="38" w="37">
                  <a:moveTo>
                    <a:pt x="1" y="1"/>
                  </a:moveTo>
                  <a:lnTo>
                    <a:pt x="1" y="1"/>
                  </a:lnTo>
                  <a:lnTo>
                    <a:pt x="37" y="37"/>
                  </a:lnTo>
                  <a:lnTo>
                    <a:pt x="37" y="37"/>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9"/>
            <p:cNvSpPr/>
            <p:nvPr/>
          </p:nvSpPr>
          <p:spPr>
            <a:xfrm>
              <a:off x="3148350" y="-1351400"/>
              <a:ext cx="475" cy="475"/>
            </a:xfrm>
            <a:custGeom>
              <a:rect b="b" l="l" r="r" t="t"/>
              <a:pathLst>
                <a:path extrusionOk="0" fill="none" h="19" w="19">
                  <a:moveTo>
                    <a:pt x="1" y="1"/>
                  </a:moveTo>
                  <a:lnTo>
                    <a:pt x="1" y="1"/>
                  </a:lnTo>
                  <a:lnTo>
                    <a:pt x="19" y="19"/>
                  </a:lnTo>
                  <a:lnTo>
                    <a:pt x="19" y="19"/>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9"/>
            <p:cNvSpPr/>
            <p:nvPr/>
          </p:nvSpPr>
          <p:spPr>
            <a:xfrm>
              <a:off x="3148350" y="-1351400"/>
              <a:ext cx="25" cy="25"/>
            </a:xfrm>
            <a:custGeom>
              <a:rect b="b" l="l" r="r" t="t"/>
              <a:pathLst>
                <a:path extrusionOk="0" fill="none" h="1" w="1">
                  <a:moveTo>
                    <a:pt x="1" y="1"/>
                  </a:moveTo>
                  <a:lnTo>
                    <a:pt x="1" y="1"/>
                  </a:lnTo>
                  <a:lnTo>
                    <a:pt x="1" y="1"/>
                  </a:lnTo>
                  <a:lnTo>
                    <a:pt x="1" y="1"/>
                  </a:lnTo>
                  <a:lnTo>
                    <a:pt x="1"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9"/>
            <p:cNvSpPr/>
            <p:nvPr/>
          </p:nvSpPr>
          <p:spPr>
            <a:xfrm>
              <a:off x="3147900" y="-135140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9"/>
            <p:cNvSpPr/>
            <p:nvPr/>
          </p:nvSpPr>
          <p:spPr>
            <a:xfrm>
              <a:off x="3147900" y="-1351850"/>
              <a:ext cx="25" cy="25"/>
            </a:xfrm>
            <a:custGeom>
              <a:rect b="b" l="l" r="r" t="t"/>
              <a:pathLst>
                <a:path extrusionOk="0" fill="none" h="1" w="1">
                  <a:moveTo>
                    <a:pt x="0" y="1"/>
                  </a:moveTo>
                  <a:lnTo>
                    <a:pt x="0" y="1"/>
                  </a:lnTo>
                  <a:lnTo>
                    <a:pt x="0" y="1"/>
                  </a:lnTo>
                  <a:lnTo>
                    <a:pt x="0"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9"/>
            <p:cNvSpPr/>
            <p:nvPr/>
          </p:nvSpPr>
          <p:spPr>
            <a:xfrm>
              <a:off x="3147000" y="-1352300"/>
              <a:ext cx="475" cy="25"/>
            </a:xfrm>
            <a:custGeom>
              <a:rect b="b" l="l" r="r" t="t"/>
              <a:pathLst>
                <a:path extrusionOk="0" fill="none" h="1" w="19">
                  <a:moveTo>
                    <a:pt x="0" y="1"/>
                  </a:moveTo>
                  <a:lnTo>
                    <a:pt x="0" y="1"/>
                  </a:lnTo>
                  <a:lnTo>
                    <a:pt x="18" y="1"/>
                  </a:lnTo>
                  <a:lnTo>
                    <a:pt x="18" y="1"/>
                  </a:lnTo>
                  <a:lnTo>
                    <a:pt x="0"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9"/>
            <p:cNvSpPr/>
            <p:nvPr/>
          </p:nvSpPr>
          <p:spPr>
            <a:xfrm>
              <a:off x="4016975" y="-1378900"/>
              <a:ext cx="453725" cy="8600"/>
            </a:xfrm>
            <a:custGeom>
              <a:rect b="b" l="l" r="r" t="t"/>
              <a:pathLst>
                <a:path extrusionOk="0" fill="none" h="344" w="18149">
                  <a:moveTo>
                    <a:pt x="8912" y="0"/>
                  </a:moveTo>
                  <a:lnTo>
                    <a:pt x="8912" y="0"/>
                  </a:lnTo>
                  <a:lnTo>
                    <a:pt x="6675" y="19"/>
                  </a:lnTo>
                  <a:lnTo>
                    <a:pt x="4438" y="55"/>
                  </a:lnTo>
                  <a:lnTo>
                    <a:pt x="2201" y="145"/>
                  </a:lnTo>
                  <a:lnTo>
                    <a:pt x="0" y="253"/>
                  </a:lnTo>
                  <a:lnTo>
                    <a:pt x="0" y="253"/>
                  </a:lnTo>
                  <a:lnTo>
                    <a:pt x="2201" y="145"/>
                  </a:lnTo>
                  <a:lnTo>
                    <a:pt x="4438" y="55"/>
                  </a:lnTo>
                  <a:lnTo>
                    <a:pt x="6675" y="19"/>
                  </a:lnTo>
                  <a:lnTo>
                    <a:pt x="8894" y="0"/>
                  </a:lnTo>
                  <a:lnTo>
                    <a:pt x="8894" y="0"/>
                  </a:lnTo>
                  <a:lnTo>
                    <a:pt x="11311" y="19"/>
                  </a:lnTo>
                  <a:lnTo>
                    <a:pt x="12484" y="37"/>
                  </a:lnTo>
                  <a:lnTo>
                    <a:pt x="13656" y="73"/>
                  </a:lnTo>
                  <a:lnTo>
                    <a:pt x="14811" y="127"/>
                  </a:lnTo>
                  <a:lnTo>
                    <a:pt x="15947" y="181"/>
                  </a:lnTo>
                  <a:lnTo>
                    <a:pt x="17066" y="253"/>
                  </a:lnTo>
                  <a:lnTo>
                    <a:pt x="18148" y="343"/>
                  </a:lnTo>
                  <a:lnTo>
                    <a:pt x="18148" y="343"/>
                  </a:lnTo>
                  <a:lnTo>
                    <a:pt x="18112" y="343"/>
                  </a:lnTo>
                  <a:lnTo>
                    <a:pt x="18112" y="343"/>
                  </a:lnTo>
                  <a:lnTo>
                    <a:pt x="17030" y="253"/>
                  </a:lnTo>
                  <a:lnTo>
                    <a:pt x="15929" y="181"/>
                  </a:lnTo>
                  <a:lnTo>
                    <a:pt x="14793" y="127"/>
                  </a:lnTo>
                  <a:lnTo>
                    <a:pt x="13656" y="73"/>
                  </a:lnTo>
                  <a:lnTo>
                    <a:pt x="12484" y="37"/>
                  </a:lnTo>
                  <a:lnTo>
                    <a:pt x="11293" y="19"/>
                  </a:lnTo>
                  <a:lnTo>
                    <a:pt x="8912"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9"/>
            <p:cNvSpPr/>
            <p:nvPr/>
          </p:nvSpPr>
          <p:spPr>
            <a:xfrm>
              <a:off x="3699025" y="-2065325"/>
              <a:ext cx="260700" cy="346850"/>
            </a:xfrm>
            <a:custGeom>
              <a:rect b="b" l="l" r="r" t="t"/>
              <a:pathLst>
                <a:path extrusionOk="0" h="13874" w="10428">
                  <a:moveTo>
                    <a:pt x="6043" y="1"/>
                  </a:moveTo>
                  <a:lnTo>
                    <a:pt x="5520" y="1372"/>
                  </a:lnTo>
                  <a:lnTo>
                    <a:pt x="4979" y="2779"/>
                  </a:lnTo>
                  <a:lnTo>
                    <a:pt x="4420" y="4204"/>
                  </a:lnTo>
                  <a:lnTo>
                    <a:pt x="3843" y="5629"/>
                  </a:lnTo>
                  <a:lnTo>
                    <a:pt x="3374" y="6712"/>
                  </a:lnTo>
                  <a:lnTo>
                    <a:pt x="2923" y="7794"/>
                  </a:lnTo>
                  <a:lnTo>
                    <a:pt x="2435" y="8858"/>
                  </a:lnTo>
                  <a:lnTo>
                    <a:pt x="1966" y="9905"/>
                  </a:lnTo>
                  <a:lnTo>
                    <a:pt x="1479" y="10951"/>
                  </a:lnTo>
                  <a:lnTo>
                    <a:pt x="992" y="11943"/>
                  </a:lnTo>
                  <a:lnTo>
                    <a:pt x="487" y="12935"/>
                  </a:lnTo>
                  <a:lnTo>
                    <a:pt x="0" y="13874"/>
                  </a:lnTo>
                  <a:lnTo>
                    <a:pt x="5358" y="13747"/>
                  </a:lnTo>
                  <a:lnTo>
                    <a:pt x="5448" y="13531"/>
                  </a:lnTo>
                  <a:lnTo>
                    <a:pt x="6152" y="11799"/>
                  </a:lnTo>
                  <a:lnTo>
                    <a:pt x="6837" y="10067"/>
                  </a:lnTo>
                  <a:lnTo>
                    <a:pt x="7505" y="8335"/>
                  </a:lnTo>
                  <a:lnTo>
                    <a:pt x="8136" y="6640"/>
                  </a:lnTo>
                  <a:lnTo>
                    <a:pt x="8749" y="4962"/>
                  </a:lnTo>
                  <a:lnTo>
                    <a:pt x="9327" y="3320"/>
                  </a:lnTo>
                  <a:lnTo>
                    <a:pt x="9886" y="1715"/>
                  </a:lnTo>
                  <a:lnTo>
                    <a:pt x="10427" y="145"/>
                  </a:lnTo>
                  <a:lnTo>
                    <a:pt x="7703" y="55"/>
                  </a:lnTo>
                  <a:lnTo>
                    <a:pt x="6043" y="1"/>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9"/>
            <p:cNvSpPr/>
            <p:nvPr/>
          </p:nvSpPr>
          <p:spPr>
            <a:xfrm>
              <a:off x="3129400" y="-1721650"/>
              <a:ext cx="1340400" cy="422150"/>
            </a:xfrm>
            <a:custGeom>
              <a:rect b="b" l="l" r="r" t="t"/>
              <a:pathLst>
                <a:path extrusionOk="0" h="16886" w="53616">
                  <a:moveTo>
                    <a:pt x="28143" y="0"/>
                  </a:move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7878" y="6783"/>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632" y="11943"/>
                  </a:lnTo>
                  <a:lnTo>
                    <a:pt x="470" y="12159"/>
                  </a:lnTo>
                  <a:lnTo>
                    <a:pt x="326" y="12339"/>
                  </a:lnTo>
                  <a:lnTo>
                    <a:pt x="217" y="12538"/>
                  </a:lnTo>
                  <a:lnTo>
                    <a:pt x="127" y="12736"/>
                  </a:lnTo>
                  <a:lnTo>
                    <a:pt x="73" y="12917"/>
                  </a:lnTo>
                  <a:lnTo>
                    <a:pt x="19" y="13115"/>
                  </a:lnTo>
                  <a:lnTo>
                    <a:pt x="1" y="13296"/>
                  </a:lnTo>
                  <a:lnTo>
                    <a:pt x="1" y="13386"/>
                  </a:lnTo>
                  <a:lnTo>
                    <a:pt x="1" y="13566"/>
                  </a:lnTo>
                  <a:lnTo>
                    <a:pt x="37" y="13747"/>
                  </a:lnTo>
                  <a:lnTo>
                    <a:pt x="91" y="13927"/>
                  </a:lnTo>
                  <a:lnTo>
                    <a:pt x="181" y="14107"/>
                  </a:lnTo>
                  <a:lnTo>
                    <a:pt x="271" y="14270"/>
                  </a:lnTo>
                  <a:lnTo>
                    <a:pt x="398" y="14450"/>
                  </a:lnTo>
                  <a:lnTo>
                    <a:pt x="542" y="14612"/>
                  </a:lnTo>
                  <a:lnTo>
                    <a:pt x="704" y="14757"/>
                  </a:lnTo>
                  <a:lnTo>
                    <a:pt x="704" y="14775"/>
                  </a:lnTo>
                  <a:lnTo>
                    <a:pt x="722" y="14775"/>
                  </a:lnTo>
                  <a:lnTo>
                    <a:pt x="740" y="14793"/>
                  </a:lnTo>
                  <a:lnTo>
                    <a:pt x="740" y="14811"/>
                  </a:lnTo>
                  <a:lnTo>
                    <a:pt x="759" y="14811"/>
                  </a:lnTo>
                  <a:lnTo>
                    <a:pt x="777" y="14829"/>
                  </a:lnTo>
                  <a:lnTo>
                    <a:pt x="813" y="14865"/>
                  </a:lnTo>
                  <a:lnTo>
                    <a:pt x="831" y="14865"/>
                  </a:lnTo>
                  <a:lnTo>
                    <a:pt x="831" y="14883"/>
                  </a:lnTo>
                  <a:lnTo>
                    <a:pt x="849" y="14883"/>
                  </a:lnTo>
                  <a:lnTo>
                    <a:pt x="849" y="14901"/>
                  </a:lnTo>
                  <a:lnTo>
                    <a:pt x="867" y="14901"/>
                  </a:lnTo>
                  <a:lnTo>
                    <a:pt x="867" y="14919"/>
                  </a:lnTo>
                  <a:lnTo>
                    <a:pt x="885" y="14919"/>
                  </a:lnTo>
                  <a:lnTo>
                    <a:pt x="939" y="14955"/>
                  </a:lnTo>
                  <a:lnTo>
                    <a:pt x="939" y="14973"/>
                  </a:lnTo>
                  <a:lnTo>
                    <a:pt x="957" y="14973"/>
                  </a:lnTo>
                  <a:lnTo>
                    <a:pt x="975" y="14991"/>
                  </a:lnTo>
                  <a:lnTo>
                    <a:pt x="1011" y="15009"/>
                  </a:lnTo>
                  <a:lnTo>
                    <a:pt x="1029" y="15027"/>
                  </a:lnTo>
                  <a:lnTo>
                    <a:pt x="1047" y="15027"/>
                  </a:lnTo>
                  <a:lnTo>
                    <a:pt x="1047" y="15045"/>
                  </a:lnTo>
                  <a:lnTo>
                    <a:pt x="1065" y="15045"/>
                  </a:lnTo>
                  <a:lnTo>
                    <a:pt x="1083" y="15063"/>
                  </a:lnTo>
                  <a:lnTo>
                    <a:pt x="1101" y="15082"/>
                  </a:lnTo>
                  <a:lnTo>
                    <a:pt x="1119" y="15082"/>
                  </a:lnTo>
                  <a:lnTo>
                    <a:pt x="1119" y="15100"/>
                  </a:lnTo>
                  <a:lnTo>
                    <a:pt x="1137" y="15100"/>
                  </a:lnTo>
                  <a:lnTo>
                    <a:pt x="1155" y="15118"/>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7704" y="13855"/>
                  </a:lnTo>
                  <a:lnTo>
                    <a:pt x="39941" y="13765"/>
                  </a:lnTo>
                  <a:lnTo>
                    <a:pt x="42178" y="13729"/>
                  </a:lnTo>
                  <a:lnTo>
                    <a:pt x="44415" y="13710"/>
                  </a:lnTo>
                  <a:lnTo>
                    <a:pt x="46796" y="13729"/>
                  </a:lnTo>
                  <a:lnTo>
                    <a:pt x="47987" y="13747"/>
                  </a:lnTo>
                  <a:lnTo>
                    <a:pt x="49159" y="13783"/>
                  </a:lnTo>
                  <a:lnTo>
                    <a:pt x="50296" y="13837"/>
                  </a:lnTo>
                  <a:lnTo>
                    <a:pt x="51432" y="13891"/>
                  </a:lnTo>
                  <a:lnTo>
                    <a:pt x="52533" y="1396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close/>
                </a:path>
              </a:pathLst>
            </a:custGeom>
            <a:solidFill>
              <a:srgbClr val="000000">
                <a:alpha val="13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9"/>
            <p:cNvSpPr/>
            <p:nvPr/>
          </p:nvSpPr>
          <p:spPr>
            <a:xfrm>
              <a:off x="3129400" y="-1721650"/>
              <a:ext cx="1340400" cy="422150"/>
            </a:xfrm>
            <a:custGeom>
              <a:rect b="b" l="l" r="r" t="t"/>
              <a:pathLst>
                <a:path extrusionOk="0" fill="none" h="16886" w="53616">
                  <a:moveTo>
                    <a:pt x="28143" y="0"/>
                  </a:moveTo>
                  <a:lnTo>
                    <a:pt x="28143" y="0"/>
                  </a:lnTo>
                  <a:lnTo>
                    <a:pt x="22785" y="127"/>
                  </a:lnTo>
                  <a:lnTo>
                    <a:pt x="22785" y="127"/>
                  </a:lnTo>
                  <a:lnTo>
                    <a:pt x="22785" y="127"/>
                  </a:lnTo>
                  <a:lnTo>
                    <a:pt x="22208" y="1173"/>
                  </a:lnTo>
                  <a:lnTo>
                    <a:pt x="21631" y="2147"/>
                  </a:lnTo>
                  <a:lnTo>
                    <a:pt x="21053" y="3067"/>
                  </a:lnTo>
                  <a:lnTo>
                    <a:pt x="20494" y="3915"/>
                  </a:lnTo>
                  <a:lnTo>
                    <a:pt x="20205" y="4312"/>
                  </a:lnTo>
                  <a:lnTo>
                    <a:pt x="19917" y="4691"/>
                  </a:lnTo>
                  <a:lnTo>
                    <a:pt x="19628" y="5051"/>
                  </a:lnTo>
                  <a:lnTo>
                    <a:pt x="19339" y="5394"/>
                  </a:lnTo>
                  <a:lnTo>
                    <a:pt x="19069" y="5701"/>
                  </a:lnTo>
                  <a:lnTo>
                    <a:pt x="18780" y="5989"/>
                  </a:lnTo>
                  <a:lnTo>
                    <a:pt x="18510" y="6260"/>
                  </a:lnTo>
                  <a:lnTo>
                    <a:pt x="18221" y="6513"/>
                  </a:lnTo>
                  <a:lnTo>
                    <a:pt x="18221" y="6513"/>
                  </a:lnTo>
                  <a:lnTo>
                    <a:pt x="18221" y="6513"/>
                  </a:lnTo>
                  <a:lnTo>
                    <a:pt x="17878" y="6783"/>
                  </a:lnTo>
                  <a:lnTo>
                    <a:pt x="17554" y="7000"/>
                  </a:lnTo>
                  <a:lnTo>
                    <a:pt x="17554" y="7000"/>
                  </a:lnTo>
                  <a:lnTo>
                    <a:pt x="17554" y="7000"/>
                  </a:lnTo>
                  <a:lnTo>
                    <a:pt x="17554" y="7000"/>
                  </a:lnTo>
                  <a:lnTo>
                    <a:pt x="17554" y="7000"/>
                  </a:lnTo>
                  <a:lnTo>
                    <a:pt x="17030" y="7306"/>
                  </a:lnTo>
                  <a:lnTo>
                    <a:pt x="16525" y="7559"/>
                  </a:lnTo>
                  <a:lnTo>
                    <a:pt x="15984" y="7793"/>
                  </a:lnTo>
                  <a:lnTo>
                    <a:pt x="15443" y="8010"/>
                  </a:lnTo>
                  <a:lnTo>
                    <a:pt x="14902" y="8172"/>
                  </a:lnTo>
                  <a:lnTo>
                    <a:pt x="14342" y="8335"/>
                  </a:lnTo>
                  <a:lnTo>
                    <a:pt x="13783" y="8479"/>
                  </a:lnTo>
                  <a:lnTo>
                    <a:pt x="13206" y="8587"/>
                  </a:lnTo>
                  <a:lnTo>
                    <a:pt x="12647" y="8695"/>
                  </a:lnTo>
                  <a:lnTo>
                    <a:pt x="12069" y="8768"/>
                  </a:lnTo>
                  <a:lnTo>
                    <a:pt x="10915" y="8912"/>
                  </a:lnTo>
                  <a:lnTo>
                    <a:pt x="9760" y="9020"/>
                  </a:lnTo>
                  <a:lnTo>
                    <a:pt x="8606" y="9128"/>
                  </a:lnTo>
                  <a:lnTo>
                    <a:pt x="7487" y="9237"/>
                  </a:lnTo>
                  <a:lnTo>
                    <a:pt x="6387" y="9363"/>
                  </a:lnTo>
                  <a:lnTo>
                    <a:pt x="5846" y="9453"/>
                  </a:lnTo>
                  <a:lnTo>
                    <a:pt x="5323" y="9543"/>
                  </a:lnTo>
                  <a:lnTo>
                    <a:pt x="4799" y="9652"/>
                  </a:lnTo>
                  <a:lnTo>
                    <a:pt x="4294" y="9778"/>
                  </a:lnTo>
                  <a:lnTo>
                    <a:pt x="3807" y="9940"/>
                  </a:lnTo>
                  <a:lnTo>
                    <a:pt x="3320" y="10103"/>
                  </a:lnTo>
                  <a:lnTo>
                    <a:pt x="2869" y="10301"/>
                  </a:lnTo>
                  <a:lnTo>
                    <a:pt x="2418" y="10535"/>
                  </a:lnTo>
                  <a:lnTo>
                    <a:pt x="1985" y="10788"/>
                  </a:lnTo>
                  <a:lnTo>
                    <a:pt x="1570" y="11077"/>
                  </a:lnTo>
                  <a:lnTo>
                    <a:pt x="1173" y="11401"/>
                  </a:lnTo>
                  <a:lnTo>
                    <a:pt x="813" y="11744"/>
                  </a:lnTo>
                  <a:lnTo>
                    <a:pt x="813" y="11744"/>
                  </a:lnTo>
                  <a:lnTo>
                    <a:pt x="632" y="11943"/>
                  </a:lnTo>
                  <a:lnTo>
                    <a:pt x="470" y="12159"/>
                  </a:lnTo>
                  <a:lnTo>
                    <a:pt x="326" y="12339"/>
                  </a:lnTo>
                  <a:lnTo>
                    <a:pt x="217" y="12538"/>
                  </a:lnTo>
                  <a:lnTo>
                    <a:pt x="127" y="12736"/>
                  </a:lnTo>
                  <a:lnTo>
                    <a:pt x="73" y="12917"/>
                  </a:lnTo>
                  <a:lnTo>
                    <a:pt x="19" y="13115"/>
                  </a:lnTo>
                  <a:lnTo>
                    <a:pt x="1" y="13296"/>
                  </a:lnTo>
                  <a:lnTo>
                    <a:pt x="1" y="13296"/>
                  </a:lnTo>
                  <a:lnTo>
                    <a:pt x="1" y="13386"/>
                  </a:lnTo>
                  <a:lnTo>
                    <a:pt x="1" y="13386"/>
                  </a:lnTo>
                  <a:lnTo>
                    <a:pt x="1" y="13566"/>
                  </a:lnTo>
                  <a:lnTo>
                    <a:pt x="37" y="13747"/>
                  </a:lnTo>
                  <a:lnTo>
                    <a:pt x="91" y="13927"/>
                  </a:lnTo>
                  <a:lnTo>
                    <a:pt x="181" y="14107"/>
                  </a:lnTo>
                  <a:lnTo>
                    <a:pt x="271" y="14270"/>
                  </a:lnTo>
                  <a:lnTo>
                    <a:pt x="398" y="14450"/>
                  </a:lnTo>
                  <a:lnTo>
                    <a:pt x="542" y="14612"/>
                  </a:lnTo>
                  <a:lnTo>
                    <a:pt x="704" y="14757"/>
                  </a:lnTo>
                  <a:lnTo>
                    <a:pt x="704" y="14757"/>
                  </a:lnTo>
                  <a:lnTo>
                    <a:pt x="704" y="14775"/>
                  </a:lnTo>
                  <a:lnTo>
                    <a:pt x="704" y="14775"/>
                  </a:lnTo>
                  <a:lnTo>
                    <a:pt x="722" y="14775"/>
                  </a:lnTo>
                  <a:lnTo>
                    <a:pt x="722" y="14775"/>
                  </a:lnTo>
                  <a:lnTo>
                    <a:pt x="740" y="14793"/>
                  </a:lnTo>
                  <a:lnTo>
                    <a:pt x="740" y="14793"/>
                  </a:lnTo>
                  <a:lnTo>
                    <a:pt x="740" y="14793"/>
                  </a:lnTo>
                  <a:lnTo>
                    <a:pt x="740" y="14793"/>
                  </a:lnTo>
                  <a:lnTo>
                    <a:pt x="740" y="14811"/>
                  </a:lnTo>
                  <a:lnTo>
                    <a:pt x="740" y="14811"/>
                  </a:lnTo>
                  <a:lnTo>
                    <a:pt x="740" y="14811"/>
                  </a:lnTo>
                  <a:lnTo>
                    <a:pt x="740" y="14811"/>
                  </a:lnTo>
                  <a:lnTo>
                    <a:pt x="759" y="14811"/>
                  </a:lnTo>
                  <a:lnTo>
                    <a:pt x="759" y="14811"/>
                  </a:lnTo>
                  <a:lnTo>
                    <a:pt x="759" y="14811"/>
                  </a:lnTo>
                  <a:lnTo>
                    <a:pt x="759" y="14811"/>
                  </a:lnTo>
                  <a:lnTo>
                    <a:pt x="759" y="14811"/>
                  </a:lnTo>
                  <a:lnTo>
                    <a:pt x="777" y="14829"/>
                  </a:lnTo>
                  <a:lnTo>
                    <a:pt x="777" y="14829"/>
                  </a:lnTo>
                  <a:lnTo>
                    <a:pt x="777" y="14829"/>
                  </a:lnTo>
                  <a:lnTo>
                    <a:pt x="777" y="14829"/>
                  </a:lnTo>
                  <a:lnTo>
                    <a:pt x="813" y="14865"/>
                  </a:lnTo>
                  <a:lnTo>
                    <a:pt x="813" y="14865"/>
                  </a:lnTo>
                  <a:lnTo>
                    <a:pt x="813" y="14865"/>
                  </a:lnTo>
                  <a:lnTo>
                    <a:pt x="813" y="14865"/>
                  </a:lnTo>
                  <a:lnTo>
                    <a:pt x="831" y="14865"/>
                  </a:lnTo>
                  <a:lnTo>
                    <a:pt x="831" y="14865"/>
                  </a:lnTo>
                  <a:lnTo>
                    <a:pt x="831" y="14865"/>
                  </a:lnTo>
                  <a:lnTo>
                    <a:pt x="831" y="14865"/>
                  </a:lnTo>
                  <a:lnTo>
                    <a:pt x="831" y="14883"/>
                  </a:lnTo>
                  <a:lnTo>
                    <a:pt x="831" y="14883"/>
                  </a:lnTo>
                  <a:lnTo>
                    <a:pt x="849" y="14883"/>
                  </a:lnTo>
                  <a:lnTo>
                    <a:pt x="849" y="14883"/>
                  </a:lnTo>
                  <a:lnTo>
                    <a:pt x="849" y="14901"/>
                  </a:lnTo>
                  <a:lnTo>
                    <a:pt x="849" y="14901"/>
                  </a:lnTo>
                  <a:lnTo>
                    <a:pt x="849" y="14901"/>
                  </a:lnTo>
                  <a:lnTo>
                    <a:pt x="849" y="14901"/>
                  </a:lnTo>
                  <a:lnTo>
                    <a:pt x="867" y="14901"/>
                  </a:lnTo>
                  <a:lnTo>
                    <a:pt x="867" y="14901"/>
                  </a:lnTo>
                  <a:lnTo>
                    <a:pt x="867" y="14901"/>
                  </a:lnTo>
                  <a:lnTo>
                    <a:pt x="867" y="14901"/>
                  </a:lnTo>
                  <a:lnTo>
                    <a:pt x="867" y="14919"/>
                  </a:lnTo>
                  <a:lnTo>
                    <a:pt x="867" y="14919"/>
                  </a:lnTo>
                  <a:lnTo>
                    <a:pt x="885" y="14919"/>
                  </a:lnTo>
                  <a:lnTo>
                    <a:pt x="885" y="14919"/>
                  </a:lnTo>
                  <a:lnTo>
                    <a:pt x="885" y="14919"/>
                  </a:lnTo>
                  <a:lnTo>
                    <a:pt x="885" y="14919"/>
                  </a:lnTo>
                  <a:lnTo>
                    <a:pt x="885" y="14919"/>
                  </a:lnTo>
                  <a:lnTo>
                    <a:pt x="885" y="14919"/>
                  </a:lnTo>
                  <a:lnTo>
                    <a:pt x="939" y="14955"/>
                  </a:lnTo>
                  <a:lnTo>
                    <a:pt x="939" y="14955"/>
                  </a:lnTo>
                  <a:lnTo>
                    <a:pt x="939" y="14955"/>
                  </a:lnTo>
                  <a:lnTo>
                    <a:pt x="939" y="14955"/>
                  </a:lnTo>
                  <a:lnTo>
                    <a:pt x="939" y="14973"/>
                  </a:lnTo>
                  <a:lnTo>
                    <a:pt x="939" y="14973"/>
                  </a:lnTo>
                  <a:lnTo>
                    <a:pt x="957" y="14973"/>
                  </a:lnTo>
                  <a:lnTo>
                    <a:pt x="957" y="14973"/>
                  </a:lnTo>
                  <a:lnTo>
                    <a:pt x="957" y="14973"/>
                  </a:lnTo>
                  <a:lnTo>
                    <a:pt x="957" y="14973"/>
                  </a:lnTo>
                  <a:lnTo>
                    <a:pt x="975" y="14991"/>
                  </a:lnTo>
                  <a:lnTo>
                    <a:pt x="975" y="14991"/>
                  </a:lnTo>
                  <a:lnTo>
                    <a:pt x="975" y="14991"/>
                  </a:lnTo>
                  <a:lnTo>
                    <a:pt x="975" y="14991"/>
                  </a:lnTo>
                  <a:lnTo>
                    <a:pt x="1011" y="15009"/>
                  </a:lnTo>
                  <a:lnTo>
                    <a:pt x="1011" y="15009"/>
                  </a:lnTo>
                  <a:lnTo>
                    <a:pt x="1011" y="15009"/>
                  </a:lnTo>
                  <a:lnTo>
                    <a:pt x="1011" y="15009"/>
                  </a:lnTo>
                  <a:lnTo>
                    <a:pt x="1011" y="15009"/>
                  </a:lnTo>
                  <a:lnTo>
                    <a:pt x="1011" y="15009"/>
                  </a:lnTo>
                  <a:lnTo>
                    <a:pt x="1029" y="15027"/>
                  </a:lnTo>
                  <a:lnTo>
                    <a:pt x="1029" y="15027"/>
                  </a:lnTo>
                  <a:lnTo>
                    <a:pt x="1029" y="15027"/>
                  </a:lnTo>
                  <a:lnTo>
                    <a:pt x="1029" y="15027"/>
                  </a:lnTo>
                  <a:lnTo>
                    <a:pt x="1029" y="15027"/>
                  </a:lnTo>
                  <a:lnTo>
                    <a:pt x="1029" y="15027"/>
                  </a:lnTo>
                  <a:lnTo>
                    <a:pt x="1047" y="15027"/>
                  </a:lnTo>
                  <a:lnTo>
                    <a:pt x="1047" y="15027"/>
                  </a:lnTo>
                  <a:lnTo>
                    <a:pt x="1047" y="15045"/>
                  </a:lnTo>
                  <a:lnTo>
                    <a:pt x="1047" y="15045"/>
                  </a:lnTo>
                  <a:lnTo>
                    <a:pt x="1047" y="15045"/>
                  </a:lnTo>
                  <a:lnTo>
                    <a:pt x="1047" y="15045"/>
                  </a:lnTo>
                  <a:lnTo>
                    <a:pt x="1047" y="15045"/>
                  </a:lnTo>
                  <a:lnTo>
                    <a:pt x="1047" y="15045"/>
                  </a:lnTo>
                  <a:lnTo>
                    <a:pt x="1047" y="15045"/>
                  </a:lnTo>
                  <a:lnTo>
                    <a:pt x="1047" y="15045"/>
                  </a:lnTo>
                  <a:lnTo>
                    <a:pt x="1065" y="15045"/>
                  </a:lnTo>
                  <a:lnTo>
                    <a:pt x="1065" y="15045"/>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083" y="15063"/>
                  </a:lnTo>
                  <a:lnTo>
                    <a:pt x="1101" y="15082"/>
                  </a:lnTo>
                  <a:lnTo>
                    <a:pt x="1101" y="15082"/>
                  </a:lnTo>
                  <a:lnTo>
                    <a:pt x="1101" y="15082"/>
                  </a:lnTo>
                  <a:lnTo>
                    <a:pt x="1101" y="15082"/>
                  </a:lnTo>
                  <a:lnTo>
                    <a:pt x="1119" y="15082"/>
                  </a:lnTo>
                  <a:lnTo>
                    <a:pt x="1119" y="15082"/>
                  </a:lnTo>
                  <a:lnTo>
                    <a:pt x="1119" y="15082"/>
                  </a:lnTo>
                  <a:lnTo>
                    <a:pt x="1119" y="15082"/>
                  </a:lnTo>
                  <a:lnTo>
                    <a:pt x="1119" y="15100"/>
                  </a:lnTo>
                  <a:lnTo>
                    <a:pt x="1119" y="15100"/>
                  </a:lnTo>
                  <a:lnTo>
                    <a:pt x="1137" y="15100"/>
                  </a:lnTo>
                  <a:lnTo>
                    <a:pt x="1137" y="15100"/>
                  </a:lnTo>
                  <a:lnTo>
                    <a:pt x="1155" y="15118"/>
                  </a:lnTo>
                  <a:lnTo>
                    <a:pt x="1155" y="15118"/>
                  </a:lnTo>
                  <a:lnTo>
                    <a:pt x="1155" y="15118"/>
                  </a:lnTo>
                  <a:lnTo>
                    <a:pt x="1155" y="15118"/>
                  </a:lnTo>
                  <a:lnTo>
                    <a:pt x="1155" y="15118"/>
                  </a:lnTo>
                  <a:lnTo>
                    <a:pt x="1155" y="15118"/>
                  </a:lnTo>
                  <a:lnTo>
                    <a:pt x="1173" y="15136"/>
                  </a:lnTo>
                  <a:lnTo>
                    <a:pt x="1173" y="15136"/>
                  </a:lnTo>
                  <a:lnTo>
                    <a:pt x="1173" y="15136"/>
                  </a:lnTo>
                  <a:lnTo>
                    <a:pt x="1173" y="15136"/>
                  </a:lnTo>
                  <a:lnTo>
                    <a:pt x="1498" y="15334"/>
                  </a:lnTo>
                  <a:lnTo>
                    <a:pt x="1877" y="15514"/>
                  </a:lnTo>
                  <a:lnTo>
                    <a:pt x="2274" y="15695"/>
                  </a:lnTo>
                  <a:lnTo>
                    <a:pt x="2707" y="15857"/>
                  </a:lnTo>
                  <a:lnTo>
                    <a:pt x="3158" y="16020"/>
                  </a:lnTo>
                  <a:lnTo>
                    <a:pt x="3663" y="16164"/>
                  </a:lnTo>
                  <a:lnTo>
                    <a:pt x="4186" y="16290"/>
                  </a:lnTo>
                  <a:lnTo>
                    <a:pt x="4745" y="16416"/>
                  </a:lnTo>
                  <a:lnTo>
                    <a:pt x="5323" y="16525"/>
                  </a:lnTo>
                  <a:lnTo>
                    <a:pt x="5936" y="16615"/>
                  </a:lnTo>
                  <a:lnTo>
                    <a:pt x="6585" y="16687"/>
                  </a:lnTo>
                  <a:lnTo>
                    <a:pt x="7253" y="16759"/>
                  </a:lnTo>
                  <a:lnTo>
                    <a:pt x="7938" y="16813"/>
                  </a:lnTo>
                  <a:lnTo>
                    <a:pt x="8642" y="16849"/>
                  </a:lnTo>
                  <a:lnTo>
                    <a:pt x="9382" y="16885"/>
                  </a:lnTo>
                  <a:lnTo>
                    <a:pt x="10121" y="16885"/>
                  </a:lnTo>
                  <a:lnTo>
                    <a:pt x="10121" y="16885"/>
                  </a:lnTo>
                  <a:lnTo>
                    <a:pt x="11222" y="16867"/>
                  </a:lnTo>
                  <a:lnTo>
                    <a:pt x="12358" y="16813"/>
                  </a:lnTo>
                  <a:lnTo>
                    <a:pt x="13531" y="16741"/>
                  </a:lnTo>
                  <a:lnTo>
                    <a:pt x="14739" y="16615"/>
                  </a:lnTo>
                  <a:lnTo>
                    <a:pt x="15966" y="16471"/>
                  </a:lnTo>
                  <a:lnTo>
                    <a:pt x="17211" y="16272"/>
                  </a:lnTo>
                  <a:lnTo>
                    <a:pt x="18474" y="16038"/>
                  </a:lnTo>
                  <a:lnTo>
                    <a:pt x="19772" y="15767"/>
                  </a:lnTo>
                  <a:lnTo>
                    <a:pt x="19772" y="15767"/>
                  </a:lnTo>
                  <a:lnTo>
                    <a:pt x="20458" y="15623"/>
                  </a:lnTo>
                  <a:lnTo>
                    <a:pt x="21198" y="15478"/>
                  </a:lnTo>
                  <a:lnTo>
                    <a:pt x="21991" y="15334"/>
                  </a:lnTo>
                  <a:lnTo>
                    <a:pt x="22821" y="15208"/>
                  </a:lnTo>
                  <a:lnTo>
                    <a:pt x="24625" y="14937"/>
                  </a:lnTo>
                  <a:lnTo>
                    <a:pt x="26573" y="14703"/>
                  </a:lnTo>
                  <a:lnTo>
                    <a:pt x="28666" y="14468"/>
                  </a:lnTo>
                  <a:lnTo>
                    <a:pt x="30867" y="14270"/>
                  </a:lnTo>
                  <a:lnTo>
                    <a:pt x="33158" y="14107"/>
                  </a:lnTo>
                  <a:lnTo>
                    <a:pt x="35503" y="13963"/>
                  </a:lnTo>
                  <a:lnTo>
                    <a:pt x="35503" y="13963"/>
                  </a:lnTo>
                  <a:lnTo>
                    <a:pt x="37704" y="13855"/>
                  </a:lnTo>
                  <a:lnTo>
                    <a:pt x="39941" y="13765"/>
                  </a:lnTo>
                  <a:lnTo>
                    <a:pt x="42178" y="13729"/>
                  </a:lnTo>
                  <a:lnTo>
                    <a:pt x="44415" y="13710"/>
                  </a:lnTo>
                  <a:lnTo>
                    <a:pt x="44415" y="13710"/>
                  </a:lnTo>
                  <a:lnTo>
                    <a:pt x="46796" y="13729"/>
                  </a:lnTo>
                  <a:lnTo>
                    <a:pt x="47987" y="13747"/>
                  </a:lnTo>
                  <a:lnTo>
                    <a:pt x="49159" y="13783"/>
                  </a:lnTo>
                  <a:lnTo>
                    <a:pt x="50296" y="13837"/>
                  </a:lnTo>
                  <a:lnTo>
                    <a:pt x="51432" y="13891"/>
                  </a:lnTo>
                  <a:lnTo>
                    <a:pt x="52533" y="13963"/>
                  </a:lnTo>
                  <a:lnTo>
                    <a:pt x="53615" y="14053"/>
                  </a:lnTo>
                  <a:lnTo>
                    <a:pt x="53615" y="14053"/>
                  </a:lnTo>
                  <a:lnTo>
                    <a:pt x="50476" y="13747"/>
                  </a:lnTo>
                  <a:lnTo>
                    <a:pt x="47554" y="13476"/>
                  </a:lnTo>
                  <a:lnTo>
                    <a:pt x="44848" y="13241"/>
                  </a:lnTo>
                  <a:lnTo>
                    <a:pt x="42322" y="13025"/>
                  </a:lnTo>
                  <a:lnTo>
                    <a:pt x="37884" y="12682"/>
                  </a:lnTo>
                  <a:lnTo>
                    <a:pt x="34168" y="12376"/>
                  </a:lnTo>
                  <a:lnTo>
                    <a:pt x="32581" y="12249"/>
                  </a:lnTo>
                  <a:lnTo>
                    <a:pt x="31156" y="12123"/>
                  </a:lnTo>
                  <a:lnTo>
                    <a:pt x="29875" y="11979"/>
                  </a:lnTo>
                  <a:lnTo>
                    <a:pt x="28756" y="11834"/>
                  </a:lnTo>
                  <a:lnTo>
                    <a:pt x="27782" y="11672"/>
                  </a:lnTo>
                  <a:lnTo>
                    <a:pt x="27331" y="11582"/>
                  </a:lnTo>
                  <a:lnTo>
                    <a:pt x="26934" y="11492"/>
                  </a:lnTo>
                  <a:lnTo>
                    <a:pt x="26555" y="11401"/>
                  </a:lnTo>
                  <a:lnTo>
                    <a:pt x="26231" y="11293"/>
                  </a:lnTo>
                  <a:lnTo>
                    <a:pt x="25924" y="11185"/>
                  </a:lnTo>
                  <a:lnTo>
                    <a:pt x="25635" y="11077"/>
                  </a:lnTo>
                  <a:lnTo>
                    <a:pt x="25401" y="10950"/>
                  </a:lnTo>
                  <a:lnTo>
                    <a:pt x="25184" y="10806"/>
                  </a:lnTo>
                  <a:lnTo>
                    <a:pt x="24986" y="10662"/>
                  </a:lnTo>
                  <a:lnTo>
                    <a:pt x="24824" y="10517"/>
                  </a:lnTo>
                  <a:lnTo>
                    <a:pt x="24697" y="10355"/>
                  </a:lnTo>
                  <a:lnTo>
                    <a:pt x="24589" y="10175"/>
                  </a:lnTo>
                  <a:lnTo>
                    <a:pt x="24499" y="9994"/>
                  </a:lnTo>
                  <a:lnTo>
                    <a:pt x="24445" y="9796"/>
                  </a:lnTo>
                  <a:lnTo>
                    <a:pt x="24409" y="9597"/>
                  </a:lnTo>
                  <a:lnTo>
                    <a:pt x="24391" y="9363"/>
                  </a:lnTo>
                  <a:lnTo>
                    <a:pt x="24391" y="9128"/>
                  </a:lnTo>
                  <a:lnTo>
                    <a:pt x="24427" y="8894"/>
                  </a:lnTo>
                  <a:lnTo>
                    <a:pt x="24481" y="8623"/>
                  </a:lnTo>
                  <a:lnTo>
                    <a:pt x="24535" y="8335"/>
                  </a:lnTo>
                  <a:lnTo>
                    <a:pt x="24625" y="8046"/>
                  </a:lnTo>
                  <a:lnTo>
                    <a:pt x="24733" y="7739"/>
                  </a:lnTo>
                  <a:lnTo>
                    <a:pt x="24986" y="7054"/>
                  </a:lnTo>
                  <a:lnTo>
                    <a:pt x="25311" y="6296"/>
                  </a:lnTo>
                  <a:lnTo>
                    <a:pt x="25671" y="5466"/>
                  </a:lnTo>
                  <a:lnTo>
                    <a:pt x="26104" y="4564"/>
                  </a:lnTo>
                  <a:lnTo>
                    <a:pt x="27060" y="2472"/>
                  </a:lnTo>
                  <a:lnTo>
                    <a:pt x="27584" y="1281"/>
                  </a:lnTo>
                  <a:lnTo>
                    <a:pt x="28143" y="0"/>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425" name="Shape 6425"/>
        <p:cNvGrpSpPr/>
        <p:nvPr/>
      </p:nvGrpSpPr>
      <p:grpSpPr>
        <a:xfrm>
          <a:off x="0" y="0"/>
          <a:ext cx="0" cy="0"/>
          <a:chOff x="0" y="0"/>
          <a:chExt cx="0" cy="0"/>
        </a:xfrm>
      </p:grpSpPr>
      <p:sp>
        <p:nvSpPr>
          <p:cNvPr id="6426" name="Google Shape;6426;p10"/>
          <p:cNvSpPr/>
          <p:nvPr>
            <p:ph idx="2" type="pic"/>
          </p:nvPr>
        </p:nvSpPr>
        <p:spPr>
          <a:xfrm>
            <a:off x="0" y="0"/>
            <a:ext cx="9144000" cy="5143500"/>
          </a:xfrm>
          <a:prstGeom prst="rect">
            <a:avLst/>
          </a:prstGeom>
          <a:noFill/>
          <a:ln>
            <a:noFill/>
          </a:ln>
        </p:spPr>
      </p:sp>
      <p:sp>
        <p:nvSpPr>
          <p:cNvPr id="6427" name="Google Shape;6427;p10"/>
          <p:cNvSpPr txBox="1"/>
          <p:nvPr>
            <p:ph type="title"/>
          </p:nvPr>
        </p:nvSpPr>
        <p:spPr>
          <a:xfrm>
            <a:off x="713225" y="3592925"/>
            <a:ext cx="4105500" cy="1006500"/>
          </a:xfrm>
          <a:prstGeom prst="rect">
            <a:avLst/>
          </a:prstGeom>
          <a:solidFill>
            <a:schemeClr val="lt2"/>
          </a:solidFill>
          <a:ln cap="flat" cmpd="sng" w="19050">
            <a:solidFill>
              <a:schemeClr val="accent2"/>
            </a:solidFill>
            <a:prstDash val="solid"/>
            <a:round/>
            <a:headEnd len="sm" w="sm" type="none"/>
            <a:tailEnd len="sm" w="sm" type="none"/>
          </a:ln>
        </p:spPr>
        <p:txBody>
          <a:bodyPr anchorCtr="0" anchor="t" bIns="91425" lIns="91425" spcFirstLastPara="1" rIns="91425" wrap="square" tIns="91425">
            <a:noAutofit/>
          </a:bodyPr>
          <a:lstStyle>
            <a:lvl1pPr lvl="0" rtl="0" algn="l">
              <a:spcBef>
                <a:spcPts val="0"/>
              </a:spcBef>
              <a:spcAft>
                <a:spcPts val="0"/>
              </a:spcAft>
              <a:buSzPts val="28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theme" Target="../theme/theme2.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7750" y="365760"/>
            <a:ext cx="7708500" cy="5487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dk1"/>
              </a:buClr>
              <a:buSzPts val="2800"/>
              <a:buFont typeface="Belanosima"/>
              <a:buNone/>
              <a:defRPr sz="2800">
                <a:solidFill>
                  <a:schemeClr val="dk1"/>
                </a:solidFill>
                <a:latin typeface="Belanosima"/>
                <a:ea typeface="Belanosima"/>
                <a:cs typeface="Belanosima"/>
                <a:sym typeface="Belanosima"/>
              </a:defRPr>
            </a:lvl1pPr>
            <a:lvl2pPr lvl="1" rtl="0">
              <a:spcBef>
                <a:spcPts val="0"/>
              </a:spcBef>
              <a:spcAft>
                <a:spcPts val="0"/>
              </a:spcAft>
              <a:buClr>
                <a:schemeClr val="dk1"/>
              </a:buClr>
              <a:buSzPts val="3500"/>
              <a:buFont typeface="Anton"/>
              <a:buNone/>
              <a:defRPr sz="3500">
                <a:solidFill>
                  <a:schemeClr val="dk1"/>
                </a:solidFill>
                <a:latin typeface="Anton"/>
                <a:ea typeface="Anton"/>
                <a:cs typeface="Anton"/>
                <a:sym typeface="Anton"/>
              </a:defRPr>
            </a:lvl2pPr>
            <a:lvl3pPr lvl="2" rtl="0">
              <a:spcBef>
                <a:spcPts val="0"/>
              </a:spcBef>
              <a:spcAft>
                <a:spcPts val="0"/>
              </a:spcAft>
              <a:buClr>
                <a:schemeClr val="dk1"/>
              </a:buClr>
              <a:buSzPts val="3500"/>
              <a:buFont typeface="Anton"/>
              <a:buNone/>
              <a:defRPr sz="3500">
                <a:solidFill>
                  <a:schemeClr val="dk1"/>
                </a:solidFill>
                <a:latin typeface="Anton"/>
                <a:ea typeface="Anton"/>
                <a:cs typeface="Anton"/>
                <a:sym typeface="Anton"/>
              </a:defRPr>
            </a:lvl3pPr>
            <a:lvl4pPr lvl="3" rtl="0">
              <a:spcBef>
                <a:spcPts val="0"/>
              </a:spcBef>
              <a:spcAft>
                <a:spcPts val="0"/>
              </a:spcAft>
              <a:buClr>
                <a:schemeClr val="dk1"/>
              </a:buClr>
              <a:buSzPts val="3500"/>
              <a:buFont typeface="Anton"/>
              <a:buNone/>
              <a:defRPr sz="3500">
                <a:solidFill>
                  <a:schemeClr val="dk1"/>
                </a:solidFill>
                <a:latin typeface="Anton"/>
                <a:ea typeface="Anton"/>
                <a:cs typeface="Anton"/>
                <a:sym typeface="Anton"/>
              </a:defRPr>
            </a:lvl4pPr>
            <a:lvl5pPr lvl="4" rtl="0">
              <a:spcBef>
                <a:spcPts val="0"/>
              </a:spcBef>
              <a:spcAft>
                <a:spcPts val="0"/>
              </a:spcAft>
              <a:buClr>
                <a:schemeClr val="dk1"/>
              </a:buClr>
              <a:buSzPts val="3500"/>
              <a:buFont typeface="Anton"/>
              <a:buNone/>
              <a:defRPr sz="3500">
                <a:solidFill>
                  <a:schemeClr val="dk1"/>
                </a:solidFill>
                <a:latin typeface="Anton"/>
                <a:ea typeface="Anton"/>
                <a:cs typeface="Anton"/>
                <a:sym typeface="Anton"/>
              </a:defRPr>
            </a:lvl5pPr>
            <a:lvl6pPr lvl="5" rtl="0">
              <a:spcBef>
                <a:spcPts val="0"/>
              </a:spcBef>
              <a:spcAft>
                <a:spcPts val="0"/>
              </a:spcAft>
              <a:buClr>
                <a:schemeClr val="dk1"/>
              </a:buClr>
              <a:buSzPts val="3500"/>
              <a:buFont typeface="Anton"/>
              <a:buNone/>
              <a:defRPr sz="3500">
                <a:solidFill>
                  <a:schemeClr val="dk1"/>
                </a:solidFill>
                <a:latin typeface="Anton"/>
                <a:ea typeface="Anton"/>
                <a:cs typeface="Anton"/>
                <a:sym typeface="Anton"/>
              </a:defRPr>
            </a:lvl6pPr>
            <a:lvl7pPr lvl="6" rtl="0">
              <a:spcBef>
                <a:spcPts val="0"/>
              </a:spcBef>
              <a:spcAft>
                <a:spcPts val="0"/>
              </a:spcAft>
              <a:buClr>
                <a:schemeClr val="dk1"/>
              </a:buClr>
              <a:buSzPts val="3500"/>
              <a:buFont typeface="Anton"/>
              <a:buNone/>
              <a:defRPr sz="3500">
                <a:solidFill>
                  <a:schemeClr val="dk1"/>
                </a:solidFill>
                <a:latin typeface="Anton"/>
                <a:ea typeface="Anton"/>
                <a:cs typeface="Anton"/>
                <a:sym typeface="Anton"/>
              </a:defRPr>
            </a:lvl7pPr>
            <a:lvl8pPr lvl="7" rtl="0">
              <a:spcBef>
                <a:spcPts val="0"/>
              </a:spcBef>
              <a:spcAft>
                <a:spcPts val="0"/>
              </a:spcAft>
              <a:buClr>
                <a:schemeClr val="dk1"/>
              </a:buClr>
              <a:buSzPts val="3500"/>
              <a:buFont typeface="Anton"/>
              <a:buNone/>
              <a:defRPr sz="3500">
                <a:solidFill>
                  <a:schemeClr val="dk1"/>
                </a:solidFill>
                <a:latin typeface="Anton"/>
                <a:ea typeface="Anton"/>
                <a:cs typeface="Anton"/>
                <a:sym typeface="Anton"/>
              </a:defRPr>
            </a:lvl8pPr>
            <a:lvl9pPr lvl="8" rtl="0">
              <a:spcBef>
                <a:spcPts val="0"/>
              </a:spcBef>
              <a:spcAft>
                <a:spcPts val="0"/>
              </a:spcAft>
              <a:buClr>
                <a:schemeClr val="dk1"/>
              </a:buClr>
              <a:buSzPts val="3500"/>
              <a:buFont typeface="Anton"/>
              <a:buNone/>
              <a:defRPr sz="3500">
                <a:solidFill>
                  <a:schemeClr val="dk1"/>
                </a:solidFill>
                <a:latin typeface="Anton"/>
                <a:ea typeface="Anton"/>
                <a:cs typeface="Anton"/>
                <a:sym typeface="Anton"/>
              </a:defRPr>
            </a:lvl9pPr>
          </a:lstStyle>
          <a:p/>
        </p:txBody>
      </p:sp>
      <p:sp>
        <p:nvSpPr>
          <p:cNvPr id="7" name="Google Shape;7;p1"/>
          <p:cNvSpPr txBox="1"/>
          <p:nvPr>
            <p:ph idx="1" type="body"/>
          </p:nvPr>
        </p:nvSpPr>
        <p:spPr>
          <a:xfrm>
            <a:off x="692700" y="1351875"/>
            <a:ext cx="7711800" cy="32475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lt1"/>
              </a:buClr>
              <a:buSzPts val="1400"/>
              <a:buFont typeface="Figtree"/>
              <a:buChar char="●"/>
              <a:defRPr>
                <a:solidFill>
                  <a:schemeClr val="lt1"/>
                </a:solidFill>
                <a:latin typeface="Figtree"/>
                <a:ea typeface="Figtree"/>
                <a:cs typeface="Figtree"/>
                <a:sym typeface="Figtree"/>
              </a:defRPr>
            </a:lvl1pPr>
            <a:lvl2pPr indent="-317500" lvl="1" marL="914400">
              <a:lnSpc>
                <a:spcPct val="100000"/>
              </a:lnSpc>
              <a:spcBef>
                <a:spcPts val="0"/>
              </a:spcBef>
              <a:spcAft>
                <a:spcPts val="0"/>
              </a:spcAft>
              <a:buClr>
                <a:schemeClr val="lt1"/>
              </a:buClr>
              <a:buSzPts val="1400"/>
              <a:buFont typeface="Figtree"/>
              <a:buChar char="○"/>
              <a:defRPr>
                <a:solidFill>
                  <a:schemeClr val="lt1"/>
                </a:solidFill>
                <a:latin typeface="Figtree"/>
                <a:ea typeface="Figtree"/>
                <a:cs typeface="Figtree"/>
                <a:sym typeface="Figtree"/>
              </a:defRPr>
            </a:lvl2pPr>
            <a:lvl3pPr indent="-317500" lvl="2" marL="1371600">
              <a:lnSpc>
                <a:spcPct val="100000"/>
              </a:lnSpc>
              <a:spcBef>
                <a:spcPts val="0"/>
              </a:spcBef>
              <a:spcAft>
                <a:spcPts val="0"/>
              </a:spcAft>
              <a:buClr>
                <a:schemeClr val="lt1"/>
              </a:buClr>
              <a:buSzPts val="1400"/>
              <a:buFont typeface="Figtree"/>
              <a:buChar char="■"/>
              <a:defRPr>
                <a:solidFill>
                  <a:schemeClr val="lt1"/>
                </a:solidFill>
                <a:latin typeface="Figtree"/>
                <a:ea typeface="Figtree"/>
                <a:cs typeface="Figtree"/>
                <a:sym typeface="Figtree"/>
              </a:defRPr>
            </a:lvl3pPr>
            <a:lvl4pPr indent="-317500" lvl="3" marL="1828800">
              <a:lnSpc>
                <a:spcPct val="100000"/>
              </a:lnSpc>
              <a:spcBef>
                <a:spcPts val="0"/>
              </a:spcBef>
              <a:spcAft>
                <a:spcPts val="0"/>
              </a:spcAft>
              <a:buClr>
                <a:schemeClr val="lt1"/>
              </a:buClr>
              <a:buSzPts val="1400"/>
              <a:buFont typeface="Figtree"/>
              <a:buChar char="●"/>
              <a:defRPr>
                <a:solidFill>
                  <a:schemeClr val="lt1"/>
                </a:solidFill>
                <a:latin typeface="Figtree"/>
                <a:ea typeface="Figtree"/>
                <a:cs typeface="Figtree"/>
                <a:sym typeface="Figtree"/>
              </a:defRPr>
            </a:lvl4pPr>
            <a:lvl5pPr indent="-317500" lvl="4" marL="2286000">
              <a:lnSpc>
                <a:spcPct val="100000"/>
              </a:lnSpc>
              <a:spcBef>
                <a:spcPts val="0"/>
              </a:spcBef>
              <a:spcAft>
                <a:spcPts val="0"/>
              </a:spcAft>
              <a:buClr>
                <a:schemeClr val="lt1"/>
              </a:buClr>
              <a:buSzPts val="1400"/>
              <a:buFont typeface="Figtree"/>
              <a:buChar char="○"/>
              <a:defRPr>
                <a:solidFill>
                  <a:schemeClr val="lt1"/>
                </a:solidFill>
                <a:latin typeface="Figtree"/>
                <a:ea typeface="Figtree"/>
                <a:cs typeface="Figtree"/>
                <a:sym typeface="Figtree"/>
              </a:defRPr>
            </a:lvl5pPr>
            <a:lvl6pPr indent="-317500" lvl="5" marL="2743200">
              <a:lnSpc>
                <a:spcPct val="100000"/>
              </a:lnSpc>
              <a:spcBef>
                <a:spcPts val="0"/>
              </a:spcBef>
              <a:spcAft>
                <a:spcPts val="0"/>
              </a:spcAft>
              <a:buClr>
                <a:schemeClr val="lt1"/>
              </a:buClr>
              <a:buSzPts val="1400"/>
              <a:buFont typeface="Figtree"/>
              <a:buChar char="■"/>
              <a:defRPr>
                <a:solidFill>
                  <a:schemeClr val="lt1"/>
                </a:solidFill>
                <a:latin typeface="Figtree"/>
                <a:ea typeface="Figtree"/>
                <a:cs typeface="Figtree"/>
                <a:sym typeface="Figtree"/>
              </a:defRPr>
            </a:lvl6pPr>
            <a:lvl7pPr indent="-317500" lvl="6" marL="3200400">
              <a:lnSpc>
                <a:spcPct val="100000"/>
              </a:lnSpc>
              <a:spcBef>
                <a:spcPts val="0"/>
              </a:spcBef>
              <a:spcAft>
                <a:spcPts val="0"/>
              </a:spcAft>
              <a:buClr>
                <a:schemeClr val="lt1"/>
              </a:buClr>
              <a:buSzPts val="1400"/>
              <a:buFont typeface="Figtree"/>
              <a:buChar char="●"/>
              <a:defRPr>
                <a:solidFill>
                  <a:schemeClr val="lt1"/>
                </a:solidFill>
                <a:latin typeface="Figtree"/>
                <a:ea typeface="Figtree"/>
                <a:cs typeface="Figtree"/>
                <a:sym typeface="Figtree"/>
              </a:defRPr>
            </a:lvl7pPr>
            <a:lvl8pPr indent="-317500" lvl="7" marL="3657600">
              <a:lnSpc>
                <a:spcPct val="100000"/>
              </a:lnSpc>
              <a:spcBef>
                <a:spcPts val="0"/>
              </a:spcBef>
              <a:spcAft>
                <a:spcPts val="0"/>
              </a:spcAft>
              <a:buClr>
                <a:schemeClr val="lt1"/>
              </a:buClr>
              <a:buSzPts val="1400"/>
              <a:buFont typeface="Figtree"/>
              <a:buChar char="○"/>
              <a:defRPr>
                <a:solidFill>
                  <a:schemeClr val="lt1"/>
                </a:solidFill>
                <a:latin typeface="Figtree"/>
                <a:ea typeface="Figtree"/>
                <a:cs typeface="Figtree"/>
                <a:sym typeface="Figtree"/>
              </a:defRPr>
            </a:lvl8pPr>
            <a:lvl9pPr indent="-317500" lvl="8" marL="4114800">
              <a:lnSpc>
                <a:spcPct val="100000"/>
              </a:lnSpc>
              <a:spcBef>
                <a:spcPts val="0"/>
              </a:spcBef>
              <a:spcAft>
                <a:spcPts val="0"/>
              </a:spcAft>
              <a:buClr>
                <a:schemeClr val="lt1"/>
              </a:buClr>
              <a:buSzPts val="1400"/>
              <a:buFont typeface="Figtree"/>
              <a:buChar char="■"/>
              <a:defRPr>
                <a:solidFill>
                  <a:schemeClr val="lt1"/>
                </a:solidFill>
                <a:latin typeface="Figtree"/>
                <a:ea typeface="Figtree"/>
                <a:cs typeface="Figtree"/>
                <a:sym typeface="Figtree"/>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image" Target="../media/image6.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xml"/><Relationship Id="rId3" Type="http://schemas.openxmlformats.org/officeDocument/2006/relationships/image" Target="../media/image5.jpg"/><Relationship Id="rId4" Type="http://schemas.openxmlformats.org/officeDocument/2006/relationships/image" Target="../media/image7.jpg"/><Relationship Id="rId5" Type="http://schemas.openxmlformats.org/officeDocument/2006/relationships/image" Target="../media/image2.png"/><Relationship Id="rId6" Type="http://schemas.openxmlformats.org/officeDocument/2006/relationships/image" Target="../media/image4.png"/><Relationship Id="rId7" Type="http://schemas.openxmlformats.org/officeDocument/2006/relationships/image" Target="../media/image3.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image" Target="../media/image8.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5.xml"/><Relationship Id="rId3" Type="http://schemas.openxmlformats.org/officeDocument/2006/relationships/image" Target="../media/image1.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57" name="Shape 21157"/>
        <p:cNvGrpSpPr/>
        <p:nvPr/>
      </p:nvGrpSpPr>
      <p:grpSpPr>
        <a:xfrm>
          <a:off x="0" y="0"/>
          <a:ext cx="0" cy="0"/>
          <a:chOff x="0" y="0"/>
          <a:chExt cx="0" cy="0"/>
        </a:xfrm>
      </p:grpSpPr>
      <p:grpSp>
        <p:nvGrpSpPr>
          <p:cNvPr id="21158" name="Google Shape;21158;p36"/>
          <p:cNvGrpSpPr/>
          <p:nvPr/>
        </p:nvGrpSpPr>
        <p:grpSpPr>
          <a:xfrm>
            <a:off x="4160463" y="4304988"/>
            <a:ext cx="823075" cy="243575"/>
            <a:chOff x="1664150" y="418050"/>
            <a:chExt cx="823075" cy="243575"/>
          </a:xfrm>
        </p:grpSpPr>
        <p:sp>
          <p:nvSpPr>
            <p:cNvPr id="21159" name="Google Shape;21159;p36"/>
            <p:cNvSpPr/>
            <p:nvPr/>
          </p:nvSpPr>
          <p:spPr>
            <a:xfrm>
              <a:off x="2030350" y="418050"/>
              <a:ext cx="88875" cy="146150"/>
            </a:xfrm>
            <a:custGeom>
              <a:rect b="b" l="l" r="r" t="t"/>
              <a:pathLst>
                <a:path extrusionOk="0" h="5846" w="3555">
                  <a:moveTo>
                    <a:pt x="1787" y="1"/>
                  </a:moveTo>
                  <a:lnTo>
                    <a:pt x="1" y="2977"/>
                  </a:lnTo>
                  <a:lnTo>
                    <a:pt x="1787" y="5846"/>
                  </a:lnTo>
                  <a:lnTo>
                    <a:pt x="3554" y="2977"/>
                  </a:lnTo>
                  <a:lnTo>
                    <a:pt x="178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36"/>
            <p:cNvSpPr/>
            <p:nvPr/>
          </p:nvSpPr>
          <p:spPr>
            <a:xfrm>
              <a:off x="1664150" y="437900"/>
              <a:ext cx="343675" cy="206125"/>
            </a:xfrm>
            <a:custGeom>
              <a:rect b="b" l="l" r="r" t="t"/>
              <a:pathLst>
                <a:path extrusionOk="0" h="8245" w="13747">
                  <a:moveTo>
                    <a:pt x="4204" y="1"/>
                  </a:moveTo>
                  <a:lnTo>
                    <a:pt x="3879" y="37"/>
                  </a:lnTo>
                  <a:lnTo>
                    <a:pt x="3536" y="91"/>
                  </a:lnTo>
                  <a:lnTo>
                    <a:pt x="3211" y="163"/>
                  </a:lnTo>
                  <a:lnTo>
                    <a:pt x="2887" y="253"/>
                  </a:lnTo>
                  <a:lnTo>
                    <a:pt x="2580" y="379"/>
                  </a:lnTo>
                  <a:lnTo>
                    <a:pt x="2291" y="524"/>
                  </a:lnTo>
                  <a:lnTo>
                    <a:pt x="2003" y="686"/>
                  </a:lnTo>
                  <a:lnTo>
                    <a:pt x="1750" y="867"/>
                  </a:lnTo>
                  <a:lnTo>
                    <a:pt x="1498" y="1065"/>
                  </a:lnTo>
                  <a:lnTo>
                    <a:pt x="1281" y="1281"/>
                  </a:lnTo>
                  <a:lnTo>
                    <a:pt x="1065" y="1498"/>
                  </a:lnTo>
                  <a:lnTo>
                    <a:pt x="866" y="1750"/>
                  </a:lnTo>
                  <a:lnTo>
                    <a:pt x="686" y="2003"/>
                  </a:lnTo>
                  <a:lnTo>
                    <a:pt x="542" y="2256"/>
                  </a:lnTo>
                  <a:lnTo>
                    <a:pt x="397" y="2526"/>
                  </a:lnTo>
                  <a:lnTo>
                    <a:pt x="271" y="2815"/>
                  </a:lnTo>
                  <a:lnTo>
                    <a:pt x="181" y="3103"/>
                  </a:lnTo>
                  <a:lnTo>
                    <a:pt x="91" y="3392"/>
                  </a:lnTo>
                  <a:lnTo>
                    <a:pt x="36" y="3681"/>
                  </a:lnTo>
                  <a:lnTo>
                    <a:pt x="0" y="3987"/>
                  </a:lnTo>
                  <a:lnTo>
                    <a:pt x="0" y="4294"/>
                  </a:lnTo>
                  <a:lnTo>
                    <a:pt x="0" y="4583"/>
                  </a:lnTo>
                  <a:lnTo>
                    <a:pt x="36" y="4889"/>
                  </a:lnTo>
                  <a:lnTo>
                    <a:pt x="91" y="5178"/>
                  </a:lnTo>
                  <a:lnTo>
                    <a:pt x="163" y="5467"/>
                  </a:lnTo>
                  <a:lnTo>
                    <a:pt x="271" y="5755"/>
                  </a:lnTo>
                  <a:lnTo>
                    <a:pt x="415" y="6026"/>
                  </a:lnTo>
                  <a:lnTo>
                    <a:pt x="560" y="6297"/>
                  </a:lnTo>
                  <a:lnTo>
                    <a:pt x="740" y="6567"/>
                  </a:lnTo>
                  <a:lnTo>
                    <a:pt x="956" y="6820"/>
                  </a:lnTo>
                  <a:lnTo>
                    <a:pt x="1191" y="7054"/>
                  </a:lnTo>
                  <a:lnTo>
                    <a:pt x="1462" y="7271"/>
                  </a:lnTo>
                  <a:lnTo>
                    <a:pt x="1750" y="7487"/>
                  </a:lnTo>
                  <a:lnTo>
                    <a:pt x="2075" y="7668"/>
                  </a:lnTo>
                  <a:lnTo>
                    <a:pt x="2418" y="7848"/>
                  </a:lnTo>
                  <a:lnTo>
                    <a:pt x="2760" y="7974"/>
                  </a:lnTo>
                  <a:lnTo>
                    <a:pt x="3085" y="8082"/>
                  </a:lnTo>
                  <a:lnTo>
                    <a:pt x="3410" y="8155"/>
                  </a:lnTo>
                  <a:lnTo>
                    <a:pt x="3735" y="8209"/>
                  </a:lnTo>
                  <a:lnTo>
                    <a:pt x="4059" y="8245"/>
                  </a:lnTo>
                  <a:lnTo>
                    <a:pt x="4366" y="8227"/>
                  </a:lnTo>
                  <a:lnTo>
                    <a:pt x="4673" y="8209"/>
                  </a:lnTo>
                  <a:lnTo>
                    <a:pt x="4979" y="8155"/>
                  </a:lnTo>
                  <a:lnTo>
                    <a:pt x="5268" y="8100"/>
                  </a:lnTo>
                  <a:lnTo>
                    <a:pt x="5539" y="8010"/>
                  </a:lnTo>
                  <a:lnTo>
                    <a:pt x="5809" y="7884"/>
                  </a:lnTo>
                  <a:lnTo>
                    <a:pt x="6062" y="7758"/>
                  </a:lnTo>
                  <a:lnTo>
                    <a:pt x="6296" y="7613"/>
                  </a:lnTo>
                  <a:lnTo>
                    <a:pt x="6513" y="7451"/>
                  </a:lnTo>
                  <a:lnTo>
                    <a:pt x="6729" y="7271"/>
                  </a:lnTo>
                  <a:lnTo>
                    <a:pt x="6928" y="7090"/>
                  </a:lnTo>
                  <a:lnTo>
                    <a:pt x="7090" y="6892"/>
                  </a:lnTo>
                  <a:lnTo>
                    <a:pt x="7252" y="6675"/>
                  </a:lnTo>
                  <a:lnTo>
                    <a:pt x="7379" y="6441"/>
                  </a:lnTo>
                  <a:lnTo>
                    <a:pt x="7487" y="6206"/>
                  </a:lnTo>
                  <a:lnTo>
                    <a:pt x="7577" y="5972"/>
                  </a:lnTo>
                  <a:lnTo>
                    <a:pt x="7649" y="5719"/>
                  </a:lnTo>
                  <a:lnTo>
                    <a:pt x="7703" y="5467"/>
                  </a:lnTo>
                  <a:lnTo>
                    <a:pt x="7721" y="5214"/>
                  </a:lnTo>
                  <a:lnTo>
                    <a:pt x="7703" y="4944"/>
                  </a:lnTo>
                  <a:lnTo>
                    <a:pt x="7667" y="4691"/>
                  </a:lnTo>
                  <a:lnTo>
                    <a:pt x="7613" y="4420"/>
                  </a:lnTo>
                  <a:lnTo>
                    <a:pt x="7523" y="4150"/>
                  </a:lnTo>
                  <a:lnTo>
                    <a:pt x="7397" y="3879"/>
                  </a:lnTo>
                  <a:lnTo>
                    <a:pt x="7252" y="3627"/>
                  </a:lnTo>
                  <a:lnTo>
                    <a:pt x="7054" y="3374"/>
                  </a:lnTo>
                  <a:lnTo>
                    <a:pt x="6855" y="3122"/>
                  </a:lnTo>
                  <a:lnTo>
                    <a:pt x="6657" y="2923"/>
                  </a:lnTo>
                  <a:lnTo>
                    <a:pt x="6459" y="2743"/>
                  </a:lnTo>
                  <a:lnTo>
                    <a:pt x="6260" y="2598"/>
                  </a:lnTo>
                  <a:lnTo>
                    <a:pt x="6044" y="2472"/>
                  </a:lnTo>
                  <a:lnTo>
                    <a:pt x="5845" y="2382"/>
                  </a:lnTo>
                  <a:lnTo>
                    <a:pt x="5647" y="2310"/>
                  </a:lnTo>
                  <a:lnTo>
                    <a:pt x="5466" y="2274"/>
                  </a:lnTo>
                  <a:lnTo>
                    <a:pt x="5268" y="2256"/>
                  </a:lnTo>
                  <a:lnTo>
                    <a:pt x="5088" y="2256"/>
                  </a:lnTo>
                  <a:lnTo>
                    <a:pt x="4907" y="2274"/>
                  </a:lnTo>
                  <a:lnTo>
                    <a:pt x="4727" y="2310"/>
                  </a:lnTo>
                  <a:lnTo>
                    <a:pt x="4564" y="2364"/>
                  </a:lnTo>
                  <a:lnTo>
                    <a:pt x="4402" y="2436"/>
                  </a:lnTo>
                  <a:lnTo>
                    <a:pt x="4258" y="2508"/>
                  </a:lnTo>
                  <a:lnTo>
                    <a:pt x="4113" y="2616"/>
                  </a:lnTo>
                  <a:lnTo>
                    <a:pt x="3987" y="2725"/>
                  </a:lnTo>
                  <a:lnTo>
                    <a:pt x="3861" y="2833"/>
                  </a:lnTo>
                  <a:lnTo>
                    <a:pt x="3753" y="2959"/>
                  </a:lnTo>
                  <a:lnTo>
                    <a:pt x="3644" y="3103"/>
                  </a:lnTo>
                  <a:lnTo>
                    <a:pt x="3554" y="3230"/>
                  </a:lnTo>
                  <a:lnTo>
                    <a:pt x="3482" y="3374"/>
                  </a:lnTo>
                  <a:lnTo>
                    <a:pt x="3428" y="3536"/>
                  </a:lnTo>
                  <a:lnTo>
                    <a:pt x="3374" y="3681"/>
                  </a:lnTo>
                  <a:lnTo>
                    <a:pt x="3338" y="3825"/>
                  </a:lnTo>
                  <a:lnTo>
                    <a:pt x="3320" y="3969"/>
                  </a:lnTo>
                  <a:lnTo>
                    <a:pt x="3320" y="4114"/>
                  </a:lnTo>
                  <a:lnTo>
                    <a:pt x="3338" y="4258"/>
                  </a:lnTo>
                  <a:lnTo>
                    <a:pt x="3374" y="4384"/>
                  </a:lnTo>
                  <a:lnTo>
                    <a:pt x="3428" y="4511"/>
                  </a:lnTo>
                  <a:lnTo>
                    <a:pt x="3500" y="4637"/>
                  </a:lnTo>
                  <a:lnTo>
                    <a:pt x="3590" y="4745"/>
                  </a:lnTo>
                  <a:lnTo>
                    <a:pt x="3789" y="4944"/>
                  </a:lnTo>
                  <a:lnTo>
                    <a:pt x="3969" y="5088"/>
                  </a:lnTo>
                  <a:lnTo>
                    <a:pt x="4131" y="5214"/>
                  </a:lnTo>
                  <a:lnTo>
                    <a:pt x="4294" y="5322"/>
                  </a:lnTo>
                  <a:lnTo>
                    <a:pt x="4438" y="5395"/>
                  </a:lnTo>
                  <a:lnTo>
                    <a:pt x="4564" y="5431"/>
                  </a:lnTo>
                  <a:lnTo>
                    <a:pt x="4691" y="5467"/>
                  </a:lnTo>
                  <a:lnTo>
                    <a:pt x="4979" y="5467"/>
                  </a:lnTo>
                  <a:lnTo>
                    <a:pt x="5106" y="5431"/>
                  </a:lnTo>
                  <a:lnTo>
                    <a:pt x="5178" y="5376"/>
                  </a:lnTo>
                  <a:lnTo>
                    <a:pt x="5214" y="5358"/>
                  </a:lnTo>
                  <a:lnTo>
                    <a:pt x="5142" y="5340"/>
                  </a:lnTo>
                  <a:lnTo>
                    <a:pt x="4979" y="5250"/>
                  </a:lnTo>
                  <a:lnTo>
                    <a:pt x="4781" y="5124"/>
                  </a:lnTo>
                  <a:lnTo>
                    <a:pt x="4673" y="5034"/>
                  </a:lnTo>
                  <a:lnTo>
                    <a:pt x="4564" y="4925"/>
                  </a:lnTo>
                  <a:lnTo>
                    <a:pt x="4474" y="4817"/>
                  </a:lnTo>
                  <a:lnTo>
                    <a:pt x="4384" y="4691"/>
                  </a:lnTo>
                  <a:lnTo>
                    <a:pt x="4330" y="4565"/>
                  </a:lnTo>
                  <a:lnTo>
                    <a:pt x="4312" y="4420"/>
                  </a:lnTo>
                  <a:lnTo>
                    <a:pt x="4312" y="4258"/>
                  </a:lnTo>
                  <a:lnTo>
                    <a:pt x="4348" y="4096"/>
                  </a:lnTo>
                  <a:lnTo>
                    <a:pt x="4438" y="3915"/>
                  </a:lnTo>
                  <a:lnTo>
                    <a:pt x="4582" y="3735"/>
                  </a:lnTo>
                  <a:lnTo>
                    <a:pt x="4763" y="3572"/>
                  </a:lnTo>
                  <a:lnTo>
                    <a:pt x="4943" y="3446"/>
                  </a:lnTo>
                  <a:lnTo>
                    <a:pt x="5142" y="3356"/>
                  </a:lnTo>
                  <a:lnTo>
                    <a:pt x="5340" y="3302"/>
                  </a:lnTo>
                  <a:lnTo>
                    <a:pt x="5539" y="3284"/>
                  </a:lnTo>
                  <a:lnTo>
                    <a:pt x="5737" y="3302"/>
                  </a:lnTo>
                  <a:lnTo>
                    <a:pt x="5953" y="3356"/>
                  </a:lnTo>
                  <a:lnTo>
                    <a:pt x="6152" y="3446"/>
                  </a:lnTo>
                  <a:lnTo>
                    <a:pt x="6332" y="3554"/>
                  </a:lnTo>
                  <a:lnTo>
                    <a:pt x="6531" y="3681"/>
                  </a:lnTo>
                  <a:lnTo>
                    <a:pt x="6693" y="3825"/>
                  </a:lnTo>
                  <a:lnTo>
                    <a:pt x="6855" y="4005"/>
                  </a:lnTo>
                  <a:lnTo>
                    <a:pt x="7000" y="4186"/>
                  </a:lnTo>
                  <a:lnTo>
                    <a:pt x="7126" y="4384"/>
                  </a:lnTo>
                  <a:lnTo>
                    <a:pt x="7234" y="4601"/>
                  </a:lnTo>
                  <a:lnTo>
                    <a:pt x="7324" y="4835"/>
                  </a:lnTo>
                  <a:lnTo>
                    <a:pt x="7379" y="5070"/>
                  </a:lnTo>
                  <a:lnTo>
                    <a:pt x="7397" y="5322"/>
                  </a:lnTo>
                  <a:lnTo>
                    <a:pt x="7415" y="5557"/>
                  </a:lnTo>
                  <a:lnTo>
                    <a:pt x="7397" y="5809"/>
                  </a:lnTo>
                  <a:lnTo>
                    <a:pt x="7343" y="6044"/>
                  </a:lnTo>
                  <a:lnTo>
                    <a:pt x="7270" y="6297"/>
                  </a:lnTo>
                  <a:lnTo>
                    <a:pt x="7162" y="6531"/>
                  </a:lnTo>
                  <a:lnTo>
                    <a:pt x="7036" y="6747"/>
                  </a:lnTo>
                  <a:lnTo>
                    <a:pt x="6873" y="6946"/>
                  </a:lnTo>
                  <a:lnTo>
                    <a:pt x="6693" y="7144"/>
                  </a:lnTo>
                  <a:lnTo>
                    <a:pt x="6477" y="7307"/>
                  </a:lnTo>
                  <a:lnTo>
                    <a:pt x="6224" y="7451"/>
                  </a:lnTo>
                  <a:lnTo>
                    <a:pt x="5935" y="7577"/>
                  </a:lnTo>
                  <a:lnTo>
                    <a:pt x="5629" y="7686"/>
                  </a:lnTo>
                  <a:lnTo>
                    <a:pt x="5268" y="7740"/>
                  </a:lnTo>
                  <a:lnTo>
                    <a:pt x="4889" y="7776"/>
                  </a:lnTo>
                  <a:lnTo>
                    <a:pt x="4691" y="7776"/>
                  </a:lnTo>
                  <a:lnTo>
                    <a:pt x="4492" y="7758"/>
                  </a:lnTo>
                  <a:lnTo>
                    <a:pt x="4294" y="7740"/>
                  </a:lnTo>
                  <a:lnTo>
                    <a:pt x="4077" y="7704"/>
                  </a:lnTo>
                  <a:lnTo>
                    <a:pt x="3680" y="7613"/>
                  </a:lnTo>
                  <a:lnTo>
                    <a:pt x="3302" y="7469"/>
                  </a:lnTo>
                  <a:lnTo>
                    <a:pt x="2923" y="7289"/>
                  </a:lnTo>
                  <a:lnTo>
                    <a:pt x="2742" y="7180"/>
                  </a:lnTo>
                  <a:lnTo>
                    <a:pt x="2580" y="7072"/>
                  </a:lnTo>
                  <a:lnTo>
                    <a:pt x="2400" y="6946"/>
                  </a:lnTo>
                  <a:lnTo>
                    <a:pt x="2237" y="6820"/>
                  </a:lnTo>
                  <a:lnTo>
                    <a:pt x="2093" y="6675"/>
                  </a:lnTo>
                  <a:lnTo>
                    <a:pt x="1949" y="6531"/>
                  </a:lnTo>
                  <a:lnTo>
                    <a:pt x="1804" y="6369"/>
                  </a:lnTo>
                  <a:lnTo>
                    <a:pt x="1678" y="6206"/>
                  </a:lnTo>
                  <a:lnTo>
                    <a:pt x="1570" y="6026"/>
                  </a:lnTo>
                  <a:lnTo>
                    <a:pt x="1462" y="5846"/>
                  </a:lnTo>
                  <a:lnTo>
                    <a:pt x="1353" y="5665"/>
                  </a:lnTo>
                  <a:lnTo>
                    <a:pt x="1281" y="5467"/>
                  </a:lnTo>
                  <a:lnTo>
                    <a:pt x="1209" y="5268"/>
                  </a:lnTo>
                  <a:lnTo>
                    <a:pt x="1137" y="5070"/>
                  </a:lnTo>
                  <a:lnTo>
                    <a:pt x="1101" y="4853"/>
                  </a:lnTo>
                  <a:lnTo>
                    <a:pt x="1065" y="4619"/>
                  </a:lnTo>
                  <a:lnTo>
                    <a:pt x="1047" y="4402"/>
                  </a:lnTo>
                  <a:lnTo>
                    <a:pt x="1047" y="4168"/>
                  </a:lnTo>
                  <a:lnTo>
                    <a:pt x="1065" y="3933"/>
                  </a:lnTo>
                  <a:lnTo>
                    <a:pt x="1083" y="3681"/>
                  </a:lnTo>
                  <a:lnTo>
                    <a:pt x="1137" y="3446"/>
                  </a:lnTo>
                  <a:lnTo>
                    <a:pt x="1209" y="3194"/>
                  </a:lnTo>
                  <a:lnTo>
                    <a:pt x="1281" y="2941"/>
                  </a:lnTo>
                  <a:lnTo>
                    <a:pt x="1371" y="2707"/>
                  </a:lnTo>
                  <a:lnTo>
                    <a:pt x="1480" y="2490"/>
                  </a:lnTo>
                  <a:lnTo>
                    <a:pt x="1570" y="2292"/>
                  </a:lnTo>
                  <a:lnTo>
                    <a:pt x="1696" y="2111"/>
                  </a:lnTo>
                  <a:lnTo>
                    <a:pt x="1804" y="1931"/>
                  </a:lnTo>
                  <a:lnTo>
                    <a:pt x="1949" y="1769"/>
                  </a:lnTo>
                  <a:lnTo>
                    <a:pt x="2075" y="1624"/>
                  </a:lnTo>
                  <a:lnTo>
                    <a:pt x="2219" y="1498"/>
                  </a:lnTo>
                  <a:lnTo>
                    <a:pt x="2364" y="1372"/>
                  </a:lnTo>
                  <a:lnTo>
                    <a:pt x="2508" y="1263"/>
                  </a:lnTo>
                  <a:lnTo>
                    <a:pt x="2670" y="1173"/>
                  </a:lnTo>
                  <a:lnTo>
                    <a:pt x="2833" y="1083"/>
                  </a:lnTo>
                  <a:lnTo>
                    <a:pt x="2995" y="1011"/>
                  </a:lnTo>
                  <a:lnTo>
                    <a:pt x="3320" y="885"/>
                  </a:lnTo>
                  <a:lnTo>
                    <a:pt x="3662" y="794"/>
                  </a:lnTo>
                  <a:lnTo>
                    <a:pt x="4005" y="758"/>
                  </a:lnTo>
                  <a:lnTo>
                    <a:pt x="4348" y="740"/>
                  </a:lnTo>
                  <a:lnTo>
                    <a:pt x="4691" y="740"/>
                  </a:lnTo>
                  <a:lnTo>
                    <a:pt x="5033" y="776"/>
                  </a:lnTo>
                  <a:lnTo>
                    <a:pt x="5358" y="830"/>
                  </a:lnTo>
                  <a:lnTo>
                    <a:pt x="5665" y="903"/>
                  </a:lnTo>
                  <a:lnTo>
                    <a:pt x="5953" y="993"/>
                  </a:lnTo>
                  <a:lnTo>
                    <a:pt x="6224" y="1101"/>
                  </a:lnTo>
                  <a:lnTo>
                    <a:pt x="6495" y="1227"/>
                  </a:lnTo>
                  <a:lnTo>
                    <a:pt x="6765" y="1390"/>
                  </a:lnTo>
                  <a:lnTo>
                    <a:pt x="7036" y="1570"/>
                  </a:lnTo>
                  <a:lnTo>
                    <a:pt x="7559" y="1967"/>
                  </a:lnTo>
                  <a:lnTo>
                    <a:pt x="8100" y="2400"/>
                  </a:lnTo>
                  <a:lnTo>
                    <a:pt x="8677" y="2833"/>
                  </a:lnTo>
                  <a:lnTo>
                    <a:pt x="8984" y="3031"/>
                  </a:lnTo>
                  <a:lnTo>
                    <a:pt x="9309" y="3230"/>
                  </a:lnTo>
                  <a:lnTo>
                    <a:pt x="9634" y="3410"/>
                  </a:lnTo>
                  <a:lnTo>
                    <a:pt x="9994" y="3554"/>
                  </a:lnTo>
                  <a:lnTo>
                    <a:pt x="10355" y="3699"/>
                  </a:lnTo>
                  <a:lnTo>
                    <a:pt x="10752" y="3807"/>
                  </a:lnTo>
                  <a:lnTo>
                    <a:pt x="11149" y="3879"/>
                  </a:lnTo>
                  <a:lnTo>
                    <a:pt x="11492" y="3897"/>
                  </a:lnTo>
                  <a:lnTo>
                    <a:pt x="11834" y="3897"/>
                  </a:lnTo>
                  <a:lnTo>
                    <a:pt x="12123" y="3861"/>
                  </a:lnTo>
                  <a:lnTo>
                    <a:pt x="12394" y="3807"/>
                  </a:lnTo>
                  <a:lnTo>
                    <a:pt x="12646" y="3735"/>
                  </a:lnTo>
                  <a:lnTo>
                    <a:pt x="12863" y="3645"/>
                  </a:lnTo>
                  <a:lnTo>
                    <a:pt x="13061" y="3536"/>
                  </a:lnTo>
                  <a:lnTo>
                    <a:pt x="13223" y="3428"/>
                  </a:lnTo>
                  <a:lnTo>
                    <a:pt x="13368" y="3320"/>
                  </a:lnTo>
                  <a:lnTo>
                    <a:pt x="13494" y="3212"/>
                  </a:lnTo>
                  <a:lnTo>
                    <a:pt x="13584" y="3103"/>
                  </a:lnTo>
                  <a:lnTo>
                    <a:pt x="13711" y="2959"/>
                  </a:lnTo>
                  <a:lnTo>
                    <a:pt x="13747" y="2905"/>
                  </a:lnTo>
                  <a:lnTo>
                    <a:pt x="13711" y="2941"/>
                  </a:lnTo>
                  <a:lnTo>
                    <a:pt x="13584" y="3031"/>
                  </a:lnTo>
                  <a:lnTo>
                    <a:pt x="13368" y="3176"/>
                  </a:lnTo>
                  <a:lnTo>
                    <a:pt x="13061" y="3320"/>
                  </a:lnTo>
                  <a:lnTo>
                    <a:pt x="12899" y="3392"/>
                  </a:lnTo>
                  <a:lnTo>
                    <a:pt x="12700" y="3446"/>
                  </a:lnTo>
                  <a:lnTo>
                    <a:pt x="12484" y="3500"/>
                  </a:lnTo>
                  <a:lnTo>
                    <a:pt x="12249" y="3536"/>
                  </a:lnTo>
                  <a:lnTo>
                    <a:pt x="11997" y="3554"/>
                  </a:lnTo>
                  <a:lnTo>
                    <a:pt x="11726" y="3554"/>
                  </a:lnTo>
                  <a:lnTo>
                    <a:pt x="11420" y="3518"/>
                  </a:lnTo>
                  <a:lnTo>
                    <a:pt x="11131" y="3464"/>
                  </a:lnTo>
                  <a:lnTo>
                    <a:pt x="10969" y="3428"/>
                  </a:lnTo>
                  <a:lnTo>
                    <a:pt x="10806" y="3356"/>
                  </a:lnTo>
                  <a:lnTo>
                    <a:pt x="10626" y="3284"/>
                  </a:lnTo>
                  <a:lnTo>
                    <a:pt x="10463" y="3194"/>
                  </a:lnTo>
                  <a:lnTo>
                    <a:pt x="10103" y="2959"/>
                  </a:lnTo>
                  <a:lnTo>
                    <a:pt x="9742" y="2689"/>
                  </a:lnTo>
                  <a:lnTo>
                    <a:pt x="8948" y="2057"/>
                  </a:lnTo>
                  <a:lnTo>
                    <a:pt x="8515" y="1732"/>
                  </a:lnTo>
                  <a:lnTo>
                    <a:pt x="8064" y="1390"/>
                  </a:lnTo>
                  <a:lnTo>
                    <a:pt x="7595" y="1065"/>
                  </a:lnTo>
                  <a:lnTo>
                    <a:pt x="7090" y="758"/>
                  </a:lnTo>
                  <a:lnTo>
                    <a:pt x="6837" y="632"/>
                  </a:lnTo>
                  <a:lnTo>
                    <a:pt x="6567" y="506"/>
                  </a:lnTo>
                  <a:lnTo>
                    <a:pt x="6296" y="379"/>
                  </a:lnTo>
                  <a:lnTo>
                    <a:pt x="6026" y="289"/>
                  </a:lnTo>
                  <a:lnTo>
                    <a:pt x="5737" y="199"/>
                  </a:lnTo>
                  <a:lnTo>
                    <a:pt x="5448" y="109"/>
                  </a:lnTo>
                  <a:lnTo>
                    <a:pt x="5142" y="55"/>
                  </a:lnTo>
                  <a:lnTo>
                    <a:pt x="4835" y="19"/>
                  </a:lnTo>
                  <a:lnTo>
                    <a:pt x="452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36"/>
            <p:cNvSpPr/>
            <p:nvPr/>
          </p:nvSpPr>
          <p:spPr>
            <a:xfrm>
              <a:off x="2143100" y="437900"/>
              <a:ext cx="344125" cy="206125"/>
            </a:xfrm>
            <a:custGeom>
              <a:rect b="b" l="l" r="r" t="t"/>
              <a:pathLst>
                <a:path extrusionOk="0" h="8245" w="13765">
                  <a:moveTo>
                    <a:pt x="9237" y="1"/>
                  </a:moveTo>
                  <a:lnTo>
                    <a:pt x="8912" y="19"/>
                  </a:lnTo>
                  <a:lnTo>
                    <a:pt x="8606" y="55"/>
                  </a:lnTo>
                  <a:lnTo>
                    <a:pt x="8317" y="109"/>
                  </a:lnTo>
                  <a:lnTo>
                    <a:pt x="8028" y="199"/>
                  </a:lnTo>
                  <a:lnTo>
                    <a:pt x="7740" y="289"/>
                  </a:lnTo>
                  <a:lnTo>
                    <a:pt x="7451" y="379"/>
                  </a:lnTo>
                  <a:lnTo>
                    <a:pt x="7180" y="506"/>
                  </a:lnTo>
                  <a:lnTo>
                    <a:pt x="6928" y="632"/>
                  </a:lnTo>
                  <a:lnTo>
                    <a:pt x="6675" y="758"/>
                  </a:lnTo>
                  <a:lnTo>
                    <a:pt x="6170" y="1065"/>
                  </a:lnTo>
                  <a:lnTo>
                    <a:pt x="5701" y="1390"/>
                  </a:lnTo>
                  <a:lnTo>
                    <a:pt x="5250" y="1732"/>
                  </a:lnTo>
                  <a:lnTo>
                    <a:pt x="4817" y="2057"/>
                  </a:lnTo>
                  <a:lnTo>
                    <a:pt x="4023" y="2689"/>
                  </a:lnTo>
                  <a:lnTo>
                    <a:pt x="3645" y="2959"/>
                  </a:lnTo>
                  <a:lnTo>
                    <a:pt x="3302" y="3194"/>
                  </a:lnTo>
                  <a:lnTo>
                    <a:pt x="3121" y="3284"/>
                  </a:lnTo>
                  <a:lnTo>
                    <a:pt x="2959" y="3356"/>
                  </a:lnTo>
                  <a:lnTo>
                    <a:pt x="2797" y="3428"/>
                  </a:lnTo>
                  <a:lnTo>
                    <a:pt x="2634" y="3464"/>
                  </a:lnTo>
                  <a:lnTo>
                    <a:pt x="2328" y="3518"/>
                  </a:lnTo>
                  <a:lnTo>
                    <a:pt x="2039" y="3554"/>
                  </a:lnTo>
                  <a:lnTo>
                    <a:pt x="1768" y="3554"/>
                  </a:lnTo>
                  <a:lnTo>
                    <a:pt x="1516" y="3536"/>
                  </a:lnTo>
                  <a:lnTo>
                    <a:pt x="1281" y="3500"/>
                  </a:lnTo>
                  <a:lnTo>
                    <a:pt x="1065" y="3446"/>
                  </a:lnTo>
                  <a:lnTo>
                    <a:pt x="866" y="3392"/>
                  </a:lnTo>
                  <a:lnTo>
                    <a:pt x="686" y="3320"/>
                  </a:lnTo>
                  <a:lnTo>
                    <a:pt x="397" y="3176"/>
                  </a:lnTo>
                  <a:lnTo>
                    <a:pt x="181" y="3031"/>
                  </a:lnTo>
                  <a:lnTo>
                    <a:pt x="55" y="2941"/>
                  </a:lnTo>
                  <a:lnTo>
                    <a:pt x="1" y="2905"/>
                  </a:lnTo>
                  <a:lnTo>
                    <a:pt x="37" y="2959"/>
                  </a:lnTo>
                  <a:lnTo>
                    <a:pt x="163" y="3103"/>
                  </a:lnTo>
                  <a:lnTo>
                    <a:pt x="271" y="3212"/>
                  </a:lnTo>
                  <a:lnTo>
                    <a:pt x="379" y="3320"/>
                  </a:lnTo>
                  <a:lnTo>
                    <a:pt x="524" y="3428"/>
                  </a:lnTo>
                  <a:lnTo>
                    <a:pt x="704" y="3536"/>
                  </a:lnTo>
                  <a:lnTo>
                    <a:pt x="885" y="3645"/>
                  </a:lnTo>
                  <a:lnTo>
                    <a:pt x="1119" y="3735"/>
                  </a:lnTo>
                  <a:lnTo>
                    <a:pt x="1354" y="3807"/>
                  </a:lnTo>
                  <a:lnTo>
                    <a:pt x="1624" y="3861"/>
                  </a:lnTo>
                  <a:lnTo>
                    <a:pt x="1931" y="3897"/>
                  </a:lnTo>
                  <a:lnTo>
                    <a:pt x="2256" y="3897"/>
                  </a:lnTo>
                  <a:lnTo>
                    <a:pt x="2616" y="3879"/>
                  </a:lnTo>
                  <a:lnTo>
                    <a:pt x="2995" y="3807"/>
                  </a:lnTo>
                  <a:lnTo>
                    <a:pt x="3392" y="3699"/>
                  </a:lnTo>
                  <a:lnTo>
                    <a:pt x="3771" y="3554"/>
                  </a:lnTo>
                  <a:lnTo>
                    <a:pt x="4114" y="3410"/>
                  </a:lnTo>
                  <a:lnTo>
                    <a:pt x="4456" y="3230"/>
                  </a:lnTo>
                  <a:lnTo>
                    <a:pt x="4763" y="3031"/>
                  </a:lnTo>
                  <a:lnTo>
                    <a:pt x="5070" y="2833"/>
                  </a:lnTo>
                  <a:lnTo>
                    <a:pt x="5647" y="2400"/>
                  </a:lnTo>
                  <a:lnTo>
                    <a:pt x="6188" y="1967"/>
                  </a:lnTo>
                  <a:lnTo>
                    <a:pt x="6729" y="1570"/>
                  </a:lnTo>
                  <a:lnTo>
                    <a:pt x="7000" y="1390"/>
                  </a:lnTo>
                  <a:lnTo>
                    <a:pt x="7253" y="1227"/>
                  </a:lnTo>
                  <a:lnTo>
                    <a:pt x="7523" y="1101"/>
                  </a:lnTo>
                  <a:lnTo>
                    <a:pt x="7812" y="993"/>
                  </a:lnTo>
                  <a:lnTo>
                    <a:pt x="8100" y="903"/>
                  </a:lnTo>
                  <a:lnTo>
                    <a:pt x="8407" y="830"/>
                  </a:lnTo>
                  <a:lnTo>
                    <a:pt x="8732" y="776"/>
                  </a:lnTo>
                  <a:lnTo>
                    <a:pt x="9057" y="740"/>
                  </a:lnTo>
                  <a:lnTo>
                    <a:pt x="9399" y="740"/>
                  </a:lnTo>
                  <a:lnTo>
                    <a:pt x="9742" y="758"/>
                  </a:lnTo>
                  <a:lnTo>
                    <a:pt x="10103" y="794"/>
                  </a:lnTo>
                  <a:lnTo>
                    <a:pt x="10428" y="885"/>
                  </a:lnTo>
                  <a:lnTo>
                    <a:pt x="10770" y="1011"/>
                  </a:lnTo>
                  <a:lnTo>
                    <a:pt x="10933" y="1083"/>
                  </a:lnTo>
                  <a:lnTo>
                    <a:pt x="11095" y="1173"/>
                  </a:lnTo>
                  <a:lnTo>
                    <a:pt x="11239" y="1263"/>
                  </a:lnTo>
                  <a:lnTo>
                    <a:pt x="11402" y="1372"/>
                  </a:lnTo>
                  <a:lnTo>
                    <a:pt x="11546" y="1498"/>
                  </a:lnTo>
                  <a:lnTo>
                    <a:pt x="11690" y="1624"/>
                  </a:lnTo>
                  <a:lnTo>
                    <a:pt x="11817" y="1769"/>
                  </a:lnTo>
                  <a:lnTo>
                    <a:pt x="11943" y="1931"/>
                  </a:lnTo>
                  <a:lnTo>
                    <a:pt x="12069" y="2111"/>
                  </a:lnTo>
                  <a:lnTo>
                    <a:pt x="12177" y="2292"/>
                  </a:lnTo>
                  <a:lnTo>
                    <a:pt x="12286" y="2490"/>
                  </a:lnTo>
                  <a:lnTo>
                    <a:pt x="12376" y="2707"/>
                  </a:lnTo>
                  <a:lnTo>
                    <a:pt x="12466" y="2941"/>
                  </a:lnTo>
                  <a:lnTo>
                    <a:pt x="12556" y="3194"/>
                  </a:lnTo>
                  <a:lnTo>
                    <a:pt x="12610" y="3446"/>
                  </a:lnTo>
                  <a:lnTo>
                    <a:pt x="12664" y="3681"/>
                  </a:lnTo>
                  <a:lnTo>
                    <a:pt x="12701" y="3933"/>
                  </a:lnTo>
                  <a:lnTo>
                    <a:pt x="12719" y="4168"/>
                  </a:lnTo>
                  <a:lnTo>
                    <a:pt x="12719" y="4402"/>
                  </a:lnTo>
                  <a:lnTo>
                    <a:pt x="12701" y="4619"/>
                  </a:lnTo>
                  <a:lnTo>
                    <a:pt x="12664" y="4853"/>
                  </a:lnTo>
                  <a:lnTo>
                    <a:pt x="12610" y="5070"/>
                  </a:lnTo>
                  <a:lnTo>
                    <a:pt x="12556" y="5268"/>
                  </a:lnTo>
                  <a:lnTo>
                    <a:pt x="12484" y="5467"/>
                  </a:lnTo>
                  <a:lnTo>
                    <a:pt x="12394" y="5665"/>
                  </a:lnTo>
                  <a:lnTo>
                    <a:pt x="12304" y="5846"/>
                  </a:lnTo>
                  <a:lnTo>
                    <a:pt x="12195" y="6026"/>
                  </a:lnTo>
                  <a:lnTo>
                    <a:pt x="12069" y="6206"/>
                  </a:lnTo>
                  <a:lnTo>
                    <a:pt x="11943" y="6369"/>
                  </a:lnTo>
                  <a:lnTo>
                    <a:pt x="11817" y="6531"/>
                  </a:lnTo>
                  <a:lnTo>
                    <a:pt x="11672" y="6675"/>
                  </a:lnTo>
                  <a:lnTo>
                    <a:pt x="11510" y="6820"/>
                  </a:lnTo>
                  <a:lnTo>
                    <a:pt x="11348" y="6946"/>
                  </a:lnTo>
                  <a:lnTo>
                    <a:pt x="11185" y="7072"/>
                  </a:lnTo>
                  <a:lnTo>
                    <a:pt x="11005" y="7180"/>
                  </a:lnTo>
                  <a:lnTo>
                    <a:pt x="10824" y="7289"/>
                  </a:lnTo>
                  <a:lnTo>
                    <a:pt x="10464" y="7469"/>
                  </a:lnTo>
                  <a:lnTo>
                    <a:pt x="10067" y="7613"/>
                  </a:lnTo>
                  <a:lnTo>
                    <a:pt x="9670" y="7704"/>
                  </a:lnTo>
                  <a:lnTo>
                    <a:pt x="9471" y="7740"/>
                  </a:lnTo>
                  <a:lnTo>
                    <a:pt x="9273" y="7758"/>
                  </a:lnTo>
                  <a:lnTo>
                    <a:pt x="9075" y="7776"/>
                  </a:lnTo>
                  <a:lnTo>
                    <a:pt x="8876" y="7776"/>
                  </a:lnTo>
                  <a:lnTo>
                    <a:pt x="8479" y="7740"/>
                  </a:lnTo>
                  <a:lnTo>
                    <a:pt x="8136" y="7686"/>
                  </a:lnTo>
                  <a:lnTo>
                    <a:pt x="7812" y="7577"/>
                  </a:lnTo>
                  <a:lnTo>
                    <a:pt x="7541" y="7451"/>
                  </a:lnTo>
                  <a:lnTo>
                    <a:pt x="7289" y="7307"/>
                  </a:lnTo>
                  <a:lnTo>
                    <a:pt x="7072" y="7144"/>
                  </a:lnTo>
                  <a:lnTo>
                    <a:pt x="6874" y="6946"/>
                  </a:lnTo>
                  <a:lnTo>
                    <a:pt x="6711" y="6747"/>
                  </a:lnTo>
                  <a:lnTo>
                    <a:pt x="6585" y="6531"/>
                  </a:lnTo>
                  <a:lnTo>
                    <a:pt x="6495" y="6297"/>
                  </a:lnTo>
                  <a:lnTo>
                    <a:pt x="6423" y="6044"/>
                  </a:lnTo>
                  <a:lnTo>
                    <a:pt x="6369" y="5809"/>
                  </a:lnTo>
                  <a:lnTo>
                    <a:pt x="6351" y="5557"/>
                  </a:lnTo>
                  <a:lnTo>
                    <a:pt x="6351" y="5322"/>
                  </a:lnTo>
                  <a:lnTo>
                    <a:pt x="6387" y="5070"/>
                  </a:lnTo>
                  <a:lnTo>
                    <a:pt x="6441" y="4835"/>
                  </a:lnTo>
                  <a:lnTo>
                    <a:pt x="6531" y="4601"/>
                  </a:lnTo>
                  <a:lnTo>
                    <a:pt x="6621" y="4384"/>
                  </a:lnTo>
                  <a:lnTo>
                    <a:pt x="6747" y="4186"/>
                  </a:lnTo>
                  <a:lnTo>
                    <a:pt x="6892" y="4005"/>
                  </a:lnTo>
                  <a:lnTo>
                    <a:pt x="7054" y="3825"/>
                  </a:lnTo>
                  <a:lnTo>
                    <a:pt x="7234" y="3681"/>
                  </a:lnTo>
                  <a:lnTo>
                    <a:pt x="7415" y="3554"/>
                  </a:lnTo>
                  <a:lnTo>
                    <a:pt x="7613" y="3446"/>
                  </a:lnTo>
                  <a:lnTo>
                    <a:pt x="7812" y="3356"/>
                  </a:lnTo>
                  <a:lnTo>
                    <a:pt x="8010" y="3302"/>
                  </a:lnTo>
                  <a:lnTo>
                    <a:pt x="8227" y="3284"/>
                  </a:lnTo>
                  <a:lnTo>
                    <a:pt x="8425" y="3302"/>
                  </a:lnTo>
                  <a:lnTo>
                    <a:pt x="8624" y="3356"/>
                  </a:lnTo>
                  <a:lnTo>
                    <a:pt x="8822" y="3446"/>
                  </a:lnTo>
                  <a:lnTo>
                    <a:pt x="9002" y="3572"/>
                  </a:lnTo>
                  <a:lnTo>
                    <a:pt x="9183" y="3735"/>
                  </a:lnTo>
                  <a:lnTo>
                    <a:pt x="9309" y="3915"/>
                  </a:lnTo>
                  <a:lnTo>
                    <a:pt x="9399" y="4096"/>
                  </a:lnTo>
                  <a:lnTo>
                    <a:pt x="9453" y="4258"/>
                  </a:lnTo>
                  <a:lnTo>
                    <a:pt x="9453" y="4420"/>
                  </a:lnTo>
                  <a:lnTo>
                    <a:pt x="9417" y="4565"/>
                  </a:lnTo>
                  <a:lnTo>
                    <a:pt x="9363" y="4691"/>
                  </a:lnTo>
                  <a:lnTo>
                    <a:pt x="9291" y="4817"/>
                  </a:lnTo>
                  <a:lnTo>
                    <a:pt x="9201" y="4925"/>
                  </a:lnTo>
                  <a:lnTo>
                    <a:pt x="9093" y="5034"/>
                  </a:lnTo>
                  <a:lnTo>
                    <a:pt x="8984" y="5124"/>
                  </a:lnTo>
                  <a:lnTo>
                    <a:pt x="8768" y="5250"/>
                  </a:lnTo>
                  <a:lnTo>
                    <a:pt x="8606" y="5340"/>
                  </a:lnTo>
                  <a:lnTo>
                    <a:pt x="8551" y="5358"/>
                  </a:lnTo>
                  <a:lnTo>
                    <a:pt x="8569" y="5376"/>
                  </a:lnTo>
                  <a:lnTo>
                    <a:pt x="8660" y="5431"/>
                  </a:lnTo>
                  <a:lnTo>
                    <a:pt x="8786" y="5467"/>
                  </a:lnTo>
                  <a:lnTo>
                    <a:pt x="9075" y="5467"/>
                  </a:lnTo>
                  <a:lnTo>
                    <a:pt x="9183" y="5431"/>
                  </a:lnTo>
                  <a:lnTo>
                    <a:pt x="9327" y="5395"/>
                  </a:lnTo>
                  <a:lnTo>
                    <a:pt x="9471" y="5322"/>
                  </a:lnTo>
                  <a:lnTo>
                    <a:pt x="9616" y="5214"/>
                  </a:lnTo>
                  <a:lnTo>
                    <a:pt x="9796" y="5088"/>
                  </a:lnTo>
                  <a:lnTo>
                    <a:pt x="9977" y="4944"/>
                  </a:lnTo>
                  <a:lnTo>
                    <a:pt x="10175" y="4745"/>
                  </a:lnTo>
                  <a:lnTo>
                    <a:pt x="10265" y="4637"/>
                  </a:lnTo>
                  <a:lnTo>
                    <a:pt x="10337" y="4511"/>
                  </a:lnTo>
                  <a:lnTo>
                    <a:pt x="10373" y="4384"/>
                  </a:lnTo>
                  <a:lnTo>
                    <a:pt x="10409" y="4258"/>
                  </a:lnTo>
                  <a:lnTo>
                    <a:pt x="10428" y="4114"/>
                  </a:lnTo>
                  <a:lnTo>
                    <a:pt x="10428" y="3969"/>
                  </a:lnTo>
                  <a:lnTo>
                    <a:pt x="10409" y="3825"/>
                  </a:lnTo>
                  <a:lnTo>
                    <a:pt x="10373" y="3681"/>
                  </a:lnTo>
                  <a:lnTo>
                    <a:pt x="10337" y="3536"/>
                  </a:lnTo>
                  <a:lnTo>
                    <a:pt x="10265" y="3374"/>
                  </a:lnTo>
                  <a:lnTo>
                    <a:pt x="10193" y="3230"/>
                  </a:lnTo>
                  <a:lnTo>
                    <a:pt x="10103" y="3103"/>
                  </a:lnTo>
                  <a:lnTo>
                    <a:pt x="10013" y="2959"/>
                  </a:lnTo>
                  <a:lnTo>
                    <a:pt x="9904" y="2833"/>
                  </a:lnTo>
                  <a:lnTo>
                    <a:pt x="9778" y="2725"/>
                  </a:lnTo>
                  <a:lnTo>
                    <a:pt x="9634" y="2616"/>
                  </a:lnTo>
                  <a:lnTo>
                    <a:pt x="9489" y="2508"/>
                  </a:lnTo>
                  <a:lnTo>
                    <a:pt x="9345" y="2436"/>
                  </a:lnTo>
                  <a:lnTo>
                    <a:pt x="9183" y="2364"/>
                  </a:lnTo>
                  <a:lnTo>
                    <a:pt x="9020" y="2310"/>
                  </a:lnTo>
                  <a:lnTo>
                    <a:pt x="8840" y="2274"/>
                  </a:lnTo>
                  <a:lnTo>
                    <a:pt x="8678" y="2256"/>
                  </a:lnTo>
                  <a:lnTo>
                    <a:pt x="8479" y="2256"/>
                  </a:lnTo>
                  <a:lnTo>
                    <a:pt x="8299" y="2274"/>
                  </a:lnTo>
                  <a:lnTo>
                    <a:pt x="8100" y="2310"/>
                  </a:lnTo>
                  <a:lnTo>
                    <a:pt x="7902" y="2382"/>
                  </a:lnTo>
                  <a:lnTo>
                    <a:pt x="7704" y="2472"/>
                  </a:lnTo>
                  <a:lnTo>
                    <a:pt x="7505" y="2598"/>
                  </a:lnTo>
                  <a:lnTo>
                    <a:pt x="7307" y="2743"/>
                  </a:lnTo>
                  <a:lnTo>
                    <a:pt x="7108" y="2923"/>
                  </a:lnTo>
                  <a:lnTo>
                    <a:pt x="6892" y="3122"/>
                  </a:lnTo>
                  <a:lnTo>
                    <a:pt x="6693" y="3374"/>
                  </a:lnTo>
                  <a:lnTo>
                    <a:pt x="6513" y="3627"/>
                  </a:lnTo>
                  <a:lnTo>
                    <a:pt x="6351" y="3879"/>
                  </a:lnTo>
                  <a:lnTo>
                    <a:pt x="6242" y="4150"/>
                  </a:lnTo>
                  <a:lnTo>
                    <a:pt x="6152" y="4420"/>
                  </a:lnTo>
                  <a:lnTo>
                    <a:pt x="6080" y="4691"/>
                  </a:lnTo>
                  <a:lnTo>
                    <a:pt x="6044" y="4944"/>
                  </a:lnTo>
                  <a:lnTo>
                    <a:pt x="6044" y="5214"/>
                  </a:lnTo>
                  <a:lnTo>
                    <a:pt x="6062" y="5467"/>
                  </a:lnTo>
                  <a:lnTo>
                    <a:pt x="6098" y="5719"/>
                  </a:lnTo>
                  <a:lnTo>
                    <a:pt x="6170" y="5972"/>
                  </a:lnTo>
                  <a:lnTo>
                    <a:pt x="6260" y="6206"/>
                  </a:lnTo>
                  <a:lnTo>
                    <a:pt x="6369" y="6441"/>
                  </a:lnTo>
                  <a:lnTo>
                    <a:pt x="6513" y="6675"/>
                  </a:lnTo>
                  <a:lnTo>
                    <a:pt x="6657" y="6892"/>
                  </a:lnTo>
                  <a:lnTo>
                    <a:pt x="6838" y="7090"/>
                  </a:lnTo>
                  <a:lnTo>
                    <a:pt x="7036" y="7271"/>
                  </a:lnTo>
                  <a:lnTo>
                    <a:pt x="7234" y="7451"/>
                  </a:lnTo>
                  <a:lnTo>
                    <a:pt x="7469" y="7613"/>
                  </a:lnTo>
                  <a:lnTo>
                    <a:pt x="7704" y="7758"/>
                  </a:lnTo>
                  <a:lnTo>
                    <a:pt x="7956" y="7884"/>
                  </a:lnTo>
                  <a:lnTo>
                    <a:pt x="8209" y="8010"/>
                  </a:lnTo>
                  <a:lnTo>
                    <a:pt x="8497" y="8100"/>
                  </a:lnTo>
                  <a:lnTo>
                    <a:pt x="8786" y="8155"/>
                  </a:lnTo>
                  <a:lnTo>
                    <a:pt x="9075" y="8209"/>
                  </a:lnTo>
                  <a:lnTo>
                    <a:pt x="9381" y="8227"/>
                  </a:lnTo>
                  <a:lnTo>
                    <a:pt x="9688" y="8245"/>
                  </a:lnTo>
                  <a:lnTo>
                    <a:pt x="10013" y="8209"/>
                  </a:lnTo>
                  <a:lnTo>
                    <a:pt x="10337" y="8155"/>
                  </a:lnTo>
                  <a:lnTo>
                    <a:pt x="10680" y="8082"/>
                  </a:lnTo>
                  <a:lnTo>
                    <a:pt x="11005" y="7974"/>
                  </a:lnTo>
                  <a:lnTo>
                    <a:pt x="11348" y="7848"/>
                  </a:lnTo>
                  <a:lnTo>
                    <a:pt x="11672" y="7668"/>
                  </a:lnTo>
                  <a:lnTo>
                    <a:pt x="11997" y="7487"/>
                  </a:lnTo>
                  <a:lnTo>
                    <a:pt x="12304" y="7271"/>
                  </a:lnTo>
                  <a:lnTo>
                    <a:pt x="12556" y="7054"/>
                  </a:lnTo>
                  <a:lnTo>
                    <a:pt x="12791" y="6820"/>
                  </a:lnTo>
                  <a:lnTo>
                    <a:pt x="13007" y="6567"/>
                  </a:lnTo>
                  <a:lnTo>
                    <a:pt x="13188" y="6297"/>
                  </a:lnTo>
                  <a:lnTo>
                    <a:pt x="13350" y="6026"/>
                  </a:lnTo>
                  <a:lnTo>
                    <a:pt x="13476" y="5755"/>
                  </a:lnTo>
                  <a:lnTo>
                    <a:pt x="13584" y="5467"/>
                  </a:lnTo>
                  <a:lnTo>
                    <a:pt x="13675" y="5178"/>
                  </a:lnTo>
                  <a:lnTo>
                    <a:pt x="13729" y="4889"/>
                  </a:lnTo>
                  <a:lnTo>
                    <a:pt x="13765" y="4583"/>
                  </a:lnTo>
                  <a:lnTo>
                    <a:pt x="13765" y="4294"/>
                  </a:lnTo>
                  <a:lnTo>
                    <a:pt x="13747" y="3987"/>
                  </a:lnTo>
                  <a:lnTo>
                    <a:pt x="13711" y="3681"/>
                  </a:lnTo>
                  <a:lnTo>
                    <a:pt x="13657" y="3392"/>
                  </a:lnTo>
                  <a:lnTo>
                    <a:pt x="13584" y="3103"/>
                  </a:lnTo>
                  <a:lnTo>
                    <a:pt x="13476" y="2815"/>
                  </a:lnTo>
                  <a:lnTo>
                    <a:pt x="13368" y="2526"/>
                  </a:lnTo>
                  <a:lnTo>
                    <a:pt x="13224" y="2256"/>
                  </a:lnTo>
                  <a:lnTo>
                    <a:pt x="13061" y="2003"/>
                  </a:lnTo>
                  <a:lnTo>
                    <a:pt x="12881" y="1750"/>
                  </a:lnTo>
                  <a:lnTo>
                    <a:pt x="12701" y="1498"/>
                  </a:lnTo>
                  <a:lnTo>
                    <a:pt x="12484" y="1281"/>
                  </a:lnTo>
                  <a:lnTo>
                    <a:pt x="12250" y="1065"/>
                  </a:lnTo>
                  <a:lnTo>
                    <a:pt x="12015" y="867"/>
                  </a:lnTo>
                  <a:lnTo>
                    <a:pt x="11744" y="686"/>
                  </a:lnTo>
                  <a:lnTo>
                    <a:pt x="11474" y="524"/>
                  </a:lnTo>
                  <a:lnTo>
                    <a:pt x="11185" y="379"/>
                  </a:lnTo>
                  <a:lnTo>
                    <a:pt x="10879" y="253"/>
                  </a:lnTo>
                  <a:lnTo>
                    <a:pt x="10554" y="163"/>
                  </a:lnTo>
                  <a:lnTo>
                    <a:pt x="10211" y="91"/>
                  </a:lnTo>
                  <a:lnTo>
                    <a:pt x="9886" y="37"/>
                  </a:lnTo>
                  <a:lnTo>
                    <a:pt x="95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36"/>
            <p:cNvSpPr/>
            <p:nvPr/>
          </p:nvSpPr>
          <p:spPr>
            <a:xfrm>
              <a:off x="1887850" y="545700"/>
              <a:ext cx="69925" cy="69475"/>
            </a:xfrm>
            <a:custGeom>
              <a:rect b="b" l="l" r="r" t="t"/>
              <a:pathLst>
                <a:path extrusionOk="0" h="2779" w="2797">
                  <a:moveTo>
                    <a:pt x="1263" y="0"/>
                  </a:moveTo>
                  <a:lnTo>
                    <a:pt x="1119" y="18"/>
                  </a:lnTo>
                  <a:lnTo>
                    <a:pt x="992" y="54"/>
                  </a:lnTo>
                  <a:lnTo>
                    <a:pt x="848" y="108"/>
                  </a:lnTo>
                  <a:lnTo>
                    <a:pt x="740" y="162"/>
                  </a:lnTo>
                  <a:lnTo>
                    <a:pt x="613" y="235"/>
                  </a:lnTo>
                  <a:lnTo>
                    <a:pt x="505" y="307"/>
                  </a:lnTo>
                  <a:lnTo>
                    <a:pt x="415" y="397"/>
                  </a:lnTo>
                  <a:lnTo>
                    <a:pt x="325" y="505"/>
                  </a:lnTo>
                  <a:lnTo>
                    <a:pt x="253" y="613"/>
                  </a:lnTo>
                  <a:lnTo>
                    <a:pt x="180" y="722"/>
                  </a:lnTo>
                  <a:lnTo>
                    <a:pt x="108" y="848"/>
                  </a:lnTo>
                  <a:lnTo>
                    <a:pt x="72" y="974"/>
                  </a:lnTo>
                  <a:lnTo>
                    <a:pt x="36" y="1119"/>
                  </a:lnTo>
                  <a:lnTo>
                    <a:pt x="18" y="1245"/>
                  </a:lnTo>
                  <a:lnTo>
                    <a:pt x="0" y="1389"/>
                  </a:lnTo>
                  <a:lnTo>
                    <a:pt x="18" y="1534"/>
                  </a:lnTo>
                  <a:lnTo>
                    <a:pt x="36" y="1678"/>
                  </a:lnTo>
                  <a:lnTo>
                    <a:pt x="72" y="1804"/>
                  </a:lnTo>
                  <a:lnTo>
                    <a:pt x="108" y="1930"/>
                  </a:lnTo>
                  <a:lnTo>
                    <a:pt x="180" y="2057"/>
                  </a:lnTo>
                  <a:lnTo>
                    <a:pt x="253" y="2165"/>
                  </a:lnTo>
                  <a:lnTo>
                    <a:pt x="325" y="2273"/>
                  </a:lnTo>
                  <a:lnTo>
                    <a:pt x="415" y="2381"/>
                  </a:lnTo>
                  <a:lnTo>
                    <a:pt x="505" y="2472"/>
                  </a:lnTo>
                  <a:lnTo>
                    <a:pt x="613" y="2544"/>
                  </a:lnTo>
                  <a:lnTo>
                    <a:pt x="740" y="2616"/>
                  </a:lnTo>
                  <a:lnTo>
                    <a:pt x="848" y="2670"/>
                  </a:lnTo>
                  <a:lnTo>
                    <a:pt x="992" y="2724"/>
                  </a:lnTo>
                  <a:lnTo>
                    <a:pt x="1119" y="2760"/>
                  </a:lnTo>
                  <a:lnTo>
                    <a:pt x="1263" y="2778"/>
                  </a:lnTo>
                  <a:lnTo>
                    <a:pt x="1533" y="2778"/>
                  </a:lnTo>
                  <a:lnTo>
                    <a:pt x="1678" y="2760"/>
                  </a:lnTo>
                  <a:lnTo>
                    <a:pt x="1822" y="2724"/>
                  </a:lnTo>
                  <a:lnTo>
                    <a:pt x="1948" y="2670"/>
                  </a:lnTo>
                  <a:lnTo>
                    <a:pt x="2057" y="2616"/>
                  </a:lnTo>
                  <a:lnTo>
                    <a:pt x="2183" y="2544"/>
                  </a:lnTo>
                  <a:lnTo>
                    <a:pt x="2291" y="2472"/>
                  </a:lnTo>
                  <a:lnTo>
                    <a:pt x="2381" y="2381"/>
                  </a:lnTo>
                  <a:lnTo>
                    <a:pt x="2472" y="2273"/>
                  </a:lnTo>
                  <a:lnTo>
                    <a:pt x="2562" y="2165"/>
                  </a:lnTo>
                  <a:lnTo>
                    <a:pt x="2616" y="2057"/>
                  </a:lnTo>
                  <a:lnTo>
                    <a:pt x="2688" y="1930"/>
                  </a:lnTo>
                  <a:lnTo>
                    <a:pt x="2724" y="1804"/>
                  </a:lnTo>
                  <a:lnTo>
                    <a:pt x="2760" y="1678"/>
                  </a:lnTo>
                  <a:lnTo>
                    <a:pt x="2778" y="1534"/>
                  </a:lnTo>
                  <a:lnTo>
                    <a:pt x="2796" y="1389"/>
                  </a:lnTo>
                  <a:lnTo>
                    <a:pt x="2778" y="1245"/>
                  </a:lnTo>
                  <a:lnTo>
                    <a:pt x="2760" y="1119"/>
                  </a:lnTo>
                  <a:lnTo>
                    <a:pt x="2724" y="974"/>
                  </a:lnTo>
                  <a:lnTo>
                    <a:pt x="2688" y="848"/>
                  </a:lnTo>
                  <a:lnTo>
                    <a:pt x="2616" y="722"/>
                  </a:lnTo>
                  <a:lnTo>
                    <a:pt x="2562" y="613"/>
                  </a:lnTo>
                  <a:lnTo>
                    <a:pt x="2472" y="505"/>
                  </a:lnTo>
                  <a:lnTo>
                    <a:pt x="2381" y="397"/>
                  </a:lnTo>
                  <a:lnTo>
                    <a:pt x="2291" y="307"/>
                  </a:lnTo>
                  <a:lnTo>
                    <a:pt x="2183" y="235"/>
                  </a:lnTo>
                  <a:lnTo>
                    <a:pt x="2057" y="162"/>
                  </a:lnTo>
                  <a:lnTo>
                    <a:pt x="1948" y="108"/>
                  </a:lnTo>
                  <a:lnTo>
                    <a:pt x="1822"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36"/>
            <p:cNvSpPr/>
            <p:nvPr/>
          </p:nvSpPr>
          <p:spPr>
            <a:xfrm>
              <a:off x="2193625" y="545700"/>
              <a:ext cx="69475" cy="69475"/>
            </a:xfrm>
            <a:custGeom>
              <a:rect b="b" l="l" r="r" t="t"/>
              <a:pathLst>
                <a:path extrusionOk="0" h="2779" w="2779">
                  <a:moveTo>
                    <a:pt x="1245" y="0"/>
                  </a:moveTo>
                  <a:lnTo>
                    <a:pt x="1100" y="18"/>
                  </a:lnTo>
                  <a:lnTo>
                    <a:pt x="974" y="54"/>
                  </a:lnTo>
                  <a:lnTo>
                    <a:pt x="848" y="108"/>
                  </a:lnTo>
                  <a:lnTo>
                    <a:pt x="722" y="162"/>
                  </a:lnTo>
                  <a:lnTo>
                    <a:pt x="613" y="235"/>
                  </a:lnTo>
                  <a:lnTo>
                    <a:pt x="505" y="307"/>
                  </a:lnTo>
                  <a:lnTo>
                    <a:pt x="397" y="397"/>
                  </a:lnTo>
                  <a:lnTo>
                    <a:pt x="307" y="505"/>
                  </a:lnTo>
                  <a:lnTo>
                    <a:pt x="235" y="613"/>
                  </a:lnTo>
                  <a:lnTo>
                    <a:pt x="162" y="722"/>
                  </a:lnTo>
                  <a:lnTo>
                    <a:pt x="108" y="848"/>
                  </a:lnTo>
                  <a:lnTo>
                    <a:pt x="54" y="974"/>
                  </a:lnTo>
                  <a:lnTo>
                    <a:pt x="18" y="1119"/>
                  </a:lnTo>
                  <a:lnTo>
                    <a:pt x="0" y="1245"/>
                  </a:lnTo>
                  <a:lnTo>
                    <a:pt x="0" y="1389"/>
                  </a:lnTo>
                  <a:lnTo>
                    <a:pt x="0" y="1534"/>
                  </a:lnTo>
                  <a:lnTo>
                    <a:pt x="18" y="1678"/>
                  </a:lnTo>
                  <a:lnTo>
                    <a:pt x="54" y="1804"/>
                  </a:lnTo>
                  <a:lnTo>
                    <a:pt x="108" y="1930"/>
                  </a:lnTo>
                  <a:lnTo>
                    <a:pt x="162" y="2057"/>
                  </a:lnTo>
                  <a:lnTo>
                    <a:pt x="235" y="2165"/>
                  </a:lnTo>
                  <a:lnTo>
                    <a:pt x="307" y="2273"/>
                  </a:lnTo>
                  <a:lnTo>
                    <a:pt x="397" y="2381"/>
                  </a:lnTo>
                  <a:lnTo>
                    <a:pt x="505" y="2472"/>
                  </a:lnTo>
                  <a:lnTo>
                    <a:pt x="613" y="2544"/>
                  </a:lnTo>
                  <a:lnTo>
                    <a:pt x="722" y="2616"/>
                  </a:lnTo>
                  <a:lnTo>
                    <a:pt x="848" y="2670"/>
                  </a:lnTo>
                  <a:lnTo>
                    <a:pt x="974" y="2724"/>
                  </a:lnTo>
                  <a:lnTo>
                    <a:pt x="1100" y="2760"/>
                  </a:lnTo>
                  <a:lnTo>
                    <a:pt x="1245" y="2778"/>
                  </a:lnTo>
                  <a:lnTo>
                    <a:pt x="1533" y="2778"/>
                  </a:lnTo>
                  <a:lnTo>
                    <a:pt x="1678" y="2760"/>
                  </a:lnTo>
                  <a:lnTo>
                    <a:pt x="1804" y="2724"/>
                  </a:lnTo>
                  <a:lnTo>
                    <a:pt x="1930" y="2670"/>
                  </a:lnTo>
                  <a:lnTo>
                    <a:pt x="2057" y="2616"/>
                  </a:lnTo>
                  <a:lnTo>
                    <a:pt x="2165" y="2544"/>
                  </a:lnTo>
                  <a:lnTo>
                    <a:pt x="2273" y="2472"/>
                  </a:lnTo>
                  <a:lnTo>
                    <a:pt x="2381" y="2381"/>
                  </a:lnTo>
                  <a:lnTo>
                    <a:pt x="2471" y="2273"/>
                  </a:lnTo>
                  <a:lnTo>
                    <a:pt x="2544" y="2165"/>
                  </a:lnTo>
                  <a:lnTo>
                    <a:pt x="2616" y="2057"/>
                  </a:lnTo>
                  <a:lnTo>
                    <a:pt x="2670" y="1930"/>
                  </a:lnTo>
                  <a:lnTo>
                    <a:pt x="2724" y="1804"/>
                  </a:lnTo>
                  <a:lnTo>
                    <a:pt x="2760" y="1678"/>
                  </a:lnTo>
                  <a:lnTo>
                    <a:pt x="2778" y="1534"/>
                  </a:lnTo>
                  <a:lnTo>
                    <a:pt x="2778" y="1389"/>
                  </a:lnTo>
                  <a:lnTo>
                    <a:pt x="2778" y="1245"/>
                  </a:lnTo>
                  <a:lnTo>
                    <a:pt x="2760" y="1119"/>
                  </a:lnTo>
                  <a:lnTo>
                    <a:pt x="2724" y="974"/>
                  </a:lnTo>
                  <a:lnTo>
                    <a:pt x="2670" y="848"/>
                  </a:lnTo>
                  <a:lnTo>
                    <a:pt x="2616" y="722"/>
                  </a:lnTo>
                  <a:lnTo>
                    <a:pt x="2544" y="613"/>
                  </a:lnTo>
                  <a:lnTo>
                    <a:pt x="2471" y="505"/>
                  </a:lnTo>
                  <a:lnTo>
                    <a:pt x="2381" y="397"/>
                  </a:lnTo>
                  <a:lnTo>
                    <a:pt x="2273" y="307"/>
                  </a:lnTo>
                  <a:lnTo>
                    <a:pt x="2165" y="235"/>
                  </a:lnTo>
                  <a:lnTo>
                    <a:pt x="2057" y="162"/>
                  </a:lnTo>
                  <a:lnTo>
                    <a:pt x="1930" y="108"/>
                  </a:lnTo>
                  <a:lnTo>
                    <a:pt x="1804" y="54"/>
                  </a:lnTo>
                  <a:lnTo>
                    <a:pt x="1678" y="18"/>
                  </a:lnTo>
                  <a:lnTo>
                    <a:pt x="153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36"/>
            <p:cNvSpPr/>
            <p:nvPr/>
          </p:nvSpPr>
          <p:spPr>
            <a:xfrm>
              <a:off x="2058325" y="576800"/>
              <a:ext cx="36100" cy="84825"/>
            </a:xfrm>
            <a:custGeom>
              <a:rect b="b" l="l" r="r" t="t"/>
              <a:pathLst>
                <a:path extrusionOk="0" h="3393" w="1444">
                  <a:moveTo>
                    <a:pt x="613" y="1"/>
                  </a:moveTo>
                  <a:lnTo>
                    <a:pt x="487" y="344"/>
                  </a:lnTo>
                  <a:lnTo>
                    <a:pt x="361" y="686"/>
                  </a:lnTo>
                  <a:lnTo>
                    <a:pt x="217" y="1119"/>
                  </a:lnTo>
                  <a:lnTo>
                    <a:pt x="90" y="1588"/>
                  </a:lnTo>
                  <a:lnTo>
                    <a:pt x="54" y="1823"/>
                  </a:lnTo>
                  <a:lnTo>
                    <a:pt x="18" y="2057"/>
                  </a:lnTo>
                  <a:lnTo>
                    <a:pt x="0" y="2292"/>
                  </a:lnTo>
                  <a:lnTo>
                    <a:pt x="0" y="2508"/>
                  </a:lnTo>
                  <a:lnTo>
                    <a:pt x="18" y="2707"/>
                  </a:lnTo>
                  <a:lnTo>
                    <a:pt x="72" y="2869"/>
                  </a:lnTo>
                  <a:lnTo>
                    <a:pt x="144" y="3014"/>
                  </a:lnTo>
                  <a:lnTo>
                    <a:pt x="217" y="3140"/>
                  </a:lnTo>
                  <a:lnTo>
                    <a:pt x="325" y="3230"/>
                  </a:lnTo>
                  <a:lnTo>
                    <a:pt x="415" y="3302"/>
                  </a:lnTo>
                  <a:lnTo>
                    <a:pt x="523" y="3356"/>
                  </a:lnTo>
                  <a:lnTo>
                    <a:pt x="631" y="3374"/>
                  </a:lnTo>
                  <a:lnTo>
                    <a:pt x="758" y="3392"/>
                  </a:lnTo>
                  <a:lnTo>
                    <a:pt x="866" y="3374"/>
                  </a:lnTo>
                  <a:lnTo>
                    <a:pt x="974" y="3338"/>
                  </a:lnTo>
                  <a:lnTo>
                    <a:pt x="1082" y="3284"/>
                  </a:lnTo>
                  <a:lnTo>
                    <a:pt x="1173" y="3230"/>
                  </a:lnTo>
                  <a:lnTo>
                    <a:pt x="1263" y="3140"/>
                  </a:lnTo>
                  <a:lnTo>
                    <a:pt x="1335" y="3032"/>
                  </a:lnTo>
                  <a:lnTo>
                    <a:pt x="1389" y="2923"/>
                  </a:lnTo>
                  <a:lnTo>
                    <a:pt x="1425" y="2797"/>
                  </a:lnTo>
                  <a:lnTo>
                    <a:pt x="1443" y="2653"/>
                  </a:lnTo>
                  <a:lnTo>
                    <a:pt x="1443" y="2508"/>
                  </a:lnTo>
                  <a:lnTo>
                    <a:pt x="1425" y="2328"/>
                  </a:lnTo>
                  <a:lnTo>
                    <a:pt x="1389" y="2130"/>
                  </a:lnTo>
                  <a:lnTo>
                    <a:pt x="1335" y="1931"/>
                  </a:lnTo>
                  <a:lnTo>
                    <a:pt x="1209" y="1480"/>
                  </a:lnTo>
                  <a:lnTo>
                    <a:pt x="1046" y="1047"/>
                  </a:lnTo>
                  <a:lnTo>
                    <a:pt x="902" y="650"/>
                  </a:lnTo>
                  <a:lnTo>
                    <a:pt x="758" y="308"/>
                  </a:lnTo>
                  <a:lnTo>
                    <a:pt x="61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36"/>
            <p:cNvSpPr/>
            <p:nvPr/>
          </p:nvSpPr>
          <p:spPr>
            <a:xfrm>
              <a:off x="1996525" y="575450"/>
              <a:ext cx="55950" cy="79400"/>
            </a:xfrm>
            <a:custGeom>
              <a:rect b="b" l="l" r="r" t="t"/>
              <a:pathLst>
                <a:path extrusionOk="0" h="3176" w="2238">
                  <a:moveTo>
                    <a:pt x="2201" y="1"/>
                  </a:moveTo>
                  <a:lnTo>
                    <a:pt x="2129" y="145"/>
                  </a:lnTo>
                  <a:lnTo>
                    <a:pt x="2021" y="307"/>
                  </a:lnTo>
                  <a:lnTo>
                    <a:pt x="1859" y="524"/>
                  </a:lnTo>
                  <a:lnTo>
                    <a:pt x="1642" y="758"/>
                  </a:lnTo>
                  <a:lnTo>
                    <a:pt x="1390" y="1029"/>
                  </a:lnTo>
                  <a:lnTo>
                    <a:pt x="1083" y="1318"/>
                  </a:lnTo>
                  <a:lnTo>
                    <a:pt x="704" y="1624"/>
                  </a:lnTo>
                  <a:lnTo>
                    <a:pt x="524" y="1751"/>
                  </a:lnTo>
                  <a:lnTo>
                    <a:pt x="361" y="1895"/>
                  </a:lnTo>
                  <a:lnTo>
                    <a:pt x="253" y="2039"/>
                  </a:lnTo>
                  <a:lnTo>
                    <a:pt x="145" y="2166"/>
                  </a:lnTo>
                  <a:lnTo>
                    <a:pt x="73" y="2292"/>
                  </a:lnTo>
                  <a:lnTo>
                    <a:pt x="37" y="2418"/>
                  </a:lnTo>
                  <a:lnTo>
                    <a:pt x="1" y="2544"/>
                  </a:lnTo>
                  <a:lnTo>
                    <a:pt x="1" y="2653"/>
                  </a:lnTo>
                  <a:lnTo>
                    <a:pt x="19" y="2743"/>
                  </a:lnTo>
                  <a:lnTo>
                    <a:pt x="55" y="2833"/>
                  </a:lnTo>
                  <a:lnTo>
                    <a:pt x="127" y="2923"/>
                  </a:lnTo>
                  <a:lnTo>
                    <a:pt x="199" y="2995"/>
                  </a:lnTo>
                  <a:lnTo>
                    <a:pt x="289" y="3049"/>
                  </a:lnTo>
                  <a:lnTo>
                    <a:pt x="379" y="3104"/>
                  </a:lnTo>
                  <a:lnTo>
                    <a:pt x="506" y="3140"/>
                  </a:lnTo>
                  <a:lnTo>
                    <a:pt x="632" y="3158"/>
                  </a:lnTo>
                  <a:lnTo>
                    <a:pt x="758" y="3176"/>
                  </a:lnTo>
                  <a:lnTo>
                    <a:pt x="903" y="3140"/>
                  </a:lnTo>
                  <a:lnTo>
                    <a:pt x="1029" y="3104"/>
                  </a:lnTo>
                  <a:lnTo>
                    <a:pt x="1173" y="3031"/>
                  </a:lnTo>
                  <a:lnTo>
                    <a:pt x="1299" y="2941"/>
                  </a:lnTo>
                  <a:lnTo>
                    <a:pt x="1426" y="2851"/>
                  </a:lnTo>
                  <a:lnTo>
                    <a:pt x="1534" y="2725"/>
                  </a:lnTo>
                  <a:lnTo>
                    <a:pt x="1660" y="2598"/>
                  </a:lnTo>
                  <a:lnTo>
                    <a:pt x="1769" y="2454"/>
                  </a:lnTo>
                  <a:lnTo>
                    <a:pt x="1859" y="2292"/>
                  </a:lnTo>
                  <a:lnTo>
                    <a:pt x="1949" y="2129"/>
                  </a:lnTo>
                  <a:lnTo>
                    <a:pt x="2021" y="1967"/>
                  </a:lnTo>
                  <a:lnTo>
                    <a:pt x="2093" y="1805"/>
                  </a:lnTo>
                  <a:lnTo>
                    <a:pt x="2147" y="1642"/>
                  </a:lnTo>
                  <a:lnTo>
                    <a:pt x="2183" y="1480"/>
                  </a:lnTo>
                  <a:lnTo>
                    <a:pt x="2201" y="1318"/>
                  </a:lnTo>
                  <a:lnTo>
                    <a:pt x="2238" y="758"/>
                  </a:lnTo>
                  <a:lnTo>
                    <a:pt x="2238" y="344"/>
                  </a:lnTo>
                  <a:lnTo>
                    <a:pt x="2220" y="91"/>
                  </a:lnTo>
                  <a:lnTo>
                    <a:pt x="220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36"/>
            <p:cNvSpPr/>
            <p:nvPr/>
          </p:nvSpPr>
          <p:spPr>
            <a:xfrm>
              <a:off x="2092150" y="576350"/>
              <a:ext cx="71275" cy="71300"/>
            </a:xfrm>
            <a:custGeom>
              <a:rect b="b" l="l" r="r" t="t"/>
              <a:pathLst>
                <a:path extrusionOk="0" h="2852" w="2851">
                  <a:moveTo>
                    <a:pt x="0" y="1"/>
                  </a:moveTo>
                  <a:lnTo>
                    <a:pt x="0" y="109"/>
                  </a:lnTo>
                  <a:lnTo>
                    <a:pt x="18" y="362"/>
                  </a:lnTo>
                  <a:lnTo>
                    <a:pt x="90" y="722"/>
                  </a:lnTo>
                  <a:lnTo>
                    <a:pt x="126" y="939"/>
                  </a:lnTo>
                  <a:lnTo>
                    <a:pt x="199" y="1173"/>
                  </a:lnTo>
                  <a:lnTo>
                    <a:pt x="271" y="1408"/>
                  </a:lnTo>
                  <a:lnTo>
                    <a:pt x="361" y="1642"/>
                  </a:lnTo>
                  <a:lnTo>
                    <a:pt x="469" y="1859"/>
                  </a:lnTo>
                  <a:lnTo>
                    <a:pt x="613" y="2075"/>
                  </a:lnTo>
                  <a:lnTo>
                    <a:pt x="758" y="2292"/>
                  </a:lnTo>
                  <a:lnTo>
                    <a:pt x="956" y="2454"/>
                  </a:lnTo>
                  <a:lnTo>
                    <a:pt x="1155" y="2617"/>
                  </a:lnTo>
                  <a:lnTo>
                    <a:pt x="1281" y="2671"/>
                  </a:lnTo>
                  <a:lnTo>
                    <a:pt x="1389" y="2725"/>
                  </a:lnTo>
                  <a:lnTo>
                    <a:pt x="1642" y="2815"/>
                  </a:lnTo>
                  <a:lnTo>
                    <a:pt x="1858" y="2851"/>
                  </a:lnTo>
                  <a:lnTo>
                    <a:pt x="2057" y="2851"/>
                  </a:lnTo>
                  <a:lnTo>
                    <a:pt x="2255" y="2815"/>
                  </a:lnTo>
                  <a:lnTo>
                    <a:pt x="2417" y="2761"/>
                  </a:lnTo>
                  <a:lnTo>
                    <a:pt x="2544" y="2671"/>
                  </a:lnTo>
                  <a:lnTo>
                    <a:pt x="2652" y="2562"/>
                  </a:lnTo>
                  <a:lnTo>
                    <a:pt x="2742" y="2436"/>
                  </a:lnTo>
                  <a:lnTo>
                    <a:pt x="2814" y="2310"/>
                  </a:lnTo>
                  <a:lnTo>
                    <a:pt x="2850" y="2166"/>
                  </a:lnTo>
                  <a:lnTo>
                    <a:pt x="2850" y="2003"/>
                  </a:lnTo>
                  <a:lnTo>
                    <a:pt x="2832" y="1859"/>
                  </a:lnTo>
                  <a:lnTo>
                    <a:pt x="2778" y="1715"/>
                  </a:lnTo>
                  <a:lnTo>
                    <a:pt x="2688" y="1552"/>
                  </a:lnTo>
                  <a:lnTo>
                    <a:pt x="2562" y="1426"/>
                  </a:lnTo>
                  <a:lnTo>
                    <a:pt x="2417" y="1300"/>
                  </a:lnTo>
                  <a:lnTo>
                    <a:pt x="2075" y="1101"/>
                  </a:lnTo>
                  <a:lnTo>
                    <a:pt x="1786" y="957"/>
                  </a:lnTo>
                  <a:lnTo>
                    <a:pt x="1515" y="849"/>
                  </a:lnTo>
                  <a:lnTo>
                    <a:pt x="1263" y="759"/>
                  </a:lnTo>
                  <a:lnTo>
                    <a:pt x="830" y="632"/>
                  </a:lnTo>
                  <a:lnTo>
                    <a:pt x="649" y="560"/>
                  </a:lnTo>
                  <a:lnTo>
                    <a:pt x="505" y="470"/>
                  </a:lnTo>
                  <a:lnTo>
                    <a:pt x="253" y="289"/>
                  </a:lnTo>
                  <a:lnTo>
                    <a:pt x="90" y="145"/>
                  </a:lnTo>
                  <a:lnTo>
                    <a:pt x="18" y="3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67" name="Google Shape;21167;p36"/>
          <p:cNvSpPr txBox="1"/>
          <p:nvPr>
            <p:ph type="ctrTitle"/>
          </p:nvPr>
        </p:nvSpPr>
        <p:spPr>
          <a:xfrm>
            <a:off x="734863" y="1507650"/>
            <a:ext cx="7674300" cy="2128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4500">
                <a:solidFill>
                  <a:schemeClr val="dk2"/>
                </a:solidFill>
              </a:rPr>
              <a:t>Ballet </a:t>
            </a:r>
            <a:r>
              <a:rPr lang="en" sz="4500">
                <a:solidFill>
                  <a:schemeClr val="dk2"/>
                </a:solidFill>
              </a:rPr>
              <a:t>Folklórico</a:t>
            </a:r>
            <a:r>
              <a:rPr lang="en" sz="4500">
                <a:solidFill>
                  <a:schemeClr val="dk2"/>
                </a:solidFill>
              </a:rPr>
              <a:t> </a:t>
            </a:r>
            <a:endParaRPr sz="4500">
              <a:solidFill>
                <a:schemeClr val="dk2"/>
              </a:solidFill>
            </a:endParaRPr>
          </a:p>
          <a:p>
            <a:pPr indent="0" lvl="0" marL="0" rtl="0" algn="ctr">
              <a:spcBef>
                <a:spcPts val="0"/>
              </a:spcBef>
              <a:spcAft>
                <a:spcPts val="0"/>
              </a:spcAft>
              <a:buNone/>
            </a:pPr>
            <a:r>
              <a:rPr lang="en" sz="4500">
                <a:solidFill>
                  <a:schemeClr val="lt1"/>
                </a:solidFill>
              </a:rPr>
              <a:t>Ritmo y Sabor</a:t>
            </a:r>
            <a:endParaRPr sz="4500">
              <a:solidFill>
                <a:schemeClr val="lt1"/>
              </a:solidFill>
            </a:endParaRPr>
          </a:p>
          <a:p>
            <a:pPr indent="0" lvl="0" marL="0" rtl="0" algn="ctr">
              <a:spcBef>
                <a:spcPts val="0"/>
              </a:spcBef>
              <a:spcAft>
                <a:spcPts val="0"/>
              </a:spcAft>
              <a:buNone/>
            </a:pPr>
            <a:r>
              <a:rPr lang="en" sz="4500"/>
              <a:t>SOF Grant</a:t>
            </a:r>
            <a:endParaRPr sz="3900"/>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71" name="Shape 21171"/>
        <p:cNvGrpSpPr/>
        <p:nvPr/>
      </p:nvGrpSpPr>
      <p:grpSpPr>
        <a:xfrm>
          <a:off x="0" y="0"/>
          <a:ext cx="0" cy="0"/>
          <a:chOff x="0" y="0"/>
          <a:chExt cx="0" cy="0"/>
        </a:xfrm>
      </p:grpSpPr>
      <p:sp>
        <p:nvSpPr>
          <p:cNvPr id="21172" name="Google Shape;21172;p37"/>
          <p:cNvSpPr txBox="1"/>
          <p:nvPr>
            <p:ph type="title"/>
          </p:nvPr>
        </p:nvSpPr>
        <p:spPr>
          <a:xfrm>
            <a:off x="720000" y="365760"/>
            <a:ext cx="77040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is BFRS?</a:t>
            </a:r>
            <a:endParaRPr/>
          </a:p>
        </p:txBody>
      </p:sp>
      <p:sp>
        <p:nvSpPr>
          <p:cNvPr id="21173" name="Google Shape;21173;p37"/>
          <p:cNvSpPr txBox="1"/>
          <p:nvPr>
            <p:ph idx="1" type="body"/>
          </p:nvPr>
        </p:nvSpPr>
        <p:spPr>
          <a:xfrm>
            <a:off x="2843775" y="1812650"/>
            <a:ext cx="5772300" cy="2347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700"/>
              <a:t>The Mission of Ballet Folklorico Ritmo y Sabor is to promote and preserve the culture, art, and history of various regions of Mexico through the art of dance at Bakersfield College. We welcome cultural competency to our community.</a:t>
            </a:r>
            <a:endParaRPr sz="1700"/>
          </a:p>
          <a:p>
            <a:pPr indent="0" lvl="0" marL="0" rtl="0" algn="l">
              <a:spcBef>
                <a:spcPts val="0"/>
              </a:spcBef>
              <a:spcAft>
                <a:spcPts val="0"/>
              </a:spcAft>
              <a:buNone/>
            </a:pPr>
            <a:r>
              <a:t/>
            </a:r>
            <a:endParaRPr/>
          </a:p>
          <a:p>
            <a:pPr indent="0" lvl="0" marL="0" rtl="0" algn="ctr">
              <a:spcBef>
                <a:spcPts val="0"/>
              </a:spcBef>
              <a:spcAft>
                <a:spcPts val="0"/>
              </a:spcAft>
              <a:buNone/>
            </a:pPr>
            <a:r>
              <a:t/>
            </a:r>
            <a:endParaRPr/>
          </a:p>
        </p:txBody>
      </p:sp>
      <p:grpSp>
        <p:nvGrpSpPr>
          <p:cNvPr id="21174" name="Google Shape;21174;p37"/>
          <p:cNvGrpSpPr/>
          <p:nvPr/>
        </p:nvGrpSpPr>
        <p:grpSpPr>
          <a:xfrm>
            <a:off x="404739" y="761043"/>
            <a:ext cx="296115" cy="304508"/>
            <a:chOff x="412650" y="501950"/>
            <a:chExt cx="860050" cy="884425"/>
          </a:xfrm>
        </p:grpSpPr>
        <p:sp>
          <p:nvSpPr>
            <p:cNvPr id="21175" name="Google Shape;21175;p37"/>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37"/>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37"/>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8" name="Google Shape;21178;p37"/>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9" name="Google Shape;21179;p37"/>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37"/>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37"/>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37"/>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37"/>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37"/>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37"/>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37"/>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37"/>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37"/>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9" name="Google Shape;21189;p37"/>
          <p:cNvGrpSpPr/>
          <p:nvPr/>
        </p:nvGrpSpPr>
        <p:grpSpPr>
          <a:xfrm>
            <a:off x="-12" y="1227786"/>
            <a:ext cx="568751" cy="584870"/>
            <a:chOff x="412650" y="501950"/>
            <a:chExt cx="860050" cy="884425"/>
          </a:xfrm>
        </p:grpSpPr>
        <p:sp>
          <p:nvSpPr>
            <p:cNvPr id="21190" name="Google Shape;21190;p37"/>
            <p:cNvSpPr/>
            <p:nvPr/>
          </p:nvSpPr>
          <p:spPr>
            <a:xfrm>
              <a:off x="724725" y="501950"/>
              <a:ext cx="99700" cy="418100"/>
            </a:xfrm>
            <a:custGeom>
              <a:rect b="b" l="l" r="r" t="t"/>
              <a:pathLst>
                <a:path extrusionOk="0" h="16724" w="3988">
                  <a:moveTo>
                    <a:pt x="433" y="0"/>
                  </a:moveTo>
                  <a:lnTo>
                    <a:pt x="325" y="18"/>
                  </a:lnTo>
                  <a:lnTo>
                    <a:pt x="253" y="54"/>
                  </a:lnTo>
                  <a:lnTo>
                    <a:pt x="181" y="90"/>
                  </a:lnTo>
                  <a:lnTo>
                    <a:pt x="127" y="145"/>
                  </a:lnTo>
                  <a:lnTo>
                    <a:pt x="73" y="217"/>
                  </a:lnTo>
                  <a:lnTo>
                    <a:pt x="37" y="289"/>
                  </a:lnTo>
                  <a:lnTo>
                    <a:pt x="19" y="379"/>
                  </a:lnTo>
                  <a:lnTo>
                    <a:pt x="1" y="451"/>
                  </a:lnTo>
                  <a:lnTo>
                    <a:pt x="19" y="541"/>
                  </a:lnTo>
                  <a:lnTo>
                    <a:pt x="3554" y="16561"/>
                  </a:lnTo>
                  <a:lnTo>
                    <a:pt x="3590" y="16633"/>
                  </a:lnTo>
                  <a:lnTo>
                    <a:pt x="3645" y="16687"/>
                  </a:lnTo>
                  <a:lnTo>
                    <a:pt x="3717" y="16723"/>
                  </a:lnTo>
                  <a:lnTo>
                    <a:pt x="3789" y="16723"/>
                  </a:lnTo>
                  <a:lnTo>
                    <a:pt x="3879" y="16705"/>
                  </a:lnTo>
                  <a:lnTo>
                    <a:pt x="3951" y="16633"/>
                  </a:lnTo>
                  <a:lnTo>
                    <a:pt x="3987" y="16561"/>
                  </a:lnTo>
                  <a:lnTo>
                    <a:pt x="3987" y="16471"/>
                  </a:lnTo>
                  <a:lnTo>
                    <a:pt x="903" y="361"/>
                  </a:lnTo>
                  <a:lnTo>
                    <a:pt x="866" y="271"/>
                  </a:lnTo>
                  <a:lnTo>
                    <a:pt x="830" y="181"/>
                  </a:lnTo>
                  <a:lnTo>
                    <a:pt x="758" y="127"/>
                  </a:lnTo>
                  <a:lnTo>
                    <a:pt x="686" y="54"/>
                  </a:lnTo>
                  <a:lnTo>
                    <a:pt x="614" y="18"/>
                  </a:lnTo>
                  <a:lnTo>
                    <a:pt x="524"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37"/>
            <p:cNvSpPr/>
            <p:nvPr/>
          </p:nvSpPr>
          <p:spPr>
            <a:xfrm>
              <a:off x="839725" y="616500"/>
              <a:ext cx="300850" cy="312550"/>
            </a:xfrm>
            <a:custGeom>
              <a:rect b="b" l="l" r="r" t="t"/>
              <a:pathLst>
                <a:path extrusionOk="0" h="12502" w="12034">
                  <a:moveTo>
                    <a:pt x="11546" y="0"/>
                  </a:moveTo>
                  <a:lnTo>
                    <a:pt x="11474" y="18"/>
                  </a:lnTo>
                  <a:lnTo>
                    <a:pt x="11384" y="36"/>
                  </a:lnTo>
                  <a:lnTo>
                    <a:pt x="11312" y="91"/>
                  </a:lnTo>
                  <a:lnTo>
                    <a:pt x="11239" y="145"/>
                  </a:lnTo>
                  <a:lnTo>
                    <a:pt x="73" y="12141"/>
                  </a:lnTo>
                  <a:lnTo>
                    <a:pt x="19" y="12213"/>
                  </a:lnTo>
                  <a:lnTo>
                    <a:pt x="1" y="12285"/>
                  </a:lnTo>
                  <a:lnTo>
                    <a:pt x="19" y="12358"/>
                  </a:lnTo>
                  <a:lnTo>
                    <a:pt x="55" y="12430"/>
                  </a:lnTo>
                  <a:lnTo>
                    <a:pt x="127" y="12484"/>
                  </a:lnTo>
                  <a:lnTo>
                    <a:pt x="217" y="12502"/>
                  </a:lnTo>
                  <a:lnTo>
                    <a:pt x="307" y="12484"/>
                  </a:lnTo>
                  <a:lnTo>
                    <a:pt x="379" y="12430"/>
                  </a:lnTo>
                  <a:lnTo>
                    <a:pt x="11907" y="758"/>
                  </a:lnTo>
                  <a:lnTo>
                    <a:pt x="11961" y="686"/>
                  </a:lnTo>
                  <a:lnTo>
                    <a:pt x="11997" y="614"/>
                  </a:lnTo>
                  <a:lnTo>
                    <a:pt x="12033" y="524"/>
                  </a:lnTo>
                  <a:lnTo>
                    <a:pt x="12033" y="433"/>
                  </a:lnTo>
                  <a:lnTo>
                    <a:pt x="12015" y="343"/>
                  </a:lnTo>
                  <a:lnTo>
                    <a:pt x="11979" y="253"/>
                  </a:lnTo>
                  <a:lnTo>
                    <a:pt x="11943" y="163"/>
                  </a:lnTo>
                  <a:lnTo>
                    <a:pt x="11871" y="91"/>
                  </a:lnTo>
                  <a:lnTo>
                    <a:pt x="11799" y="54"/>
                  </a:lnTo>
                  <a:lnTo>
                    <a:pt x="11708" y="18"/>
                  </a:lnTo>
                  <a:lnTo>
                    <a:pt x="11636"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37"/>
            <p:cNvSpPr/>
            <p:nvPr/>
          </p:nvSpPr>
          <p:spPr>
            <a:xfrm>
              <a:off x="848750" y="946625"/>
              <a:ext cx="423950" cy="64975"/>
            </a:xfrm>
            <a:custGeom>
              <a:rect b="b" l="l" r="r" t="t"/>
              <a:pathLst>
                <a:path extrusionOk="0" h="2599" w="16958">
                  <a:moveTo>
                    <a:pt x="235" y="0"/>
                  </a:moveTo>
                  <a:lnTo>
                    <a:pt x="163" y="19"/>
                  </a:lnTo>
                  <a:lnTo>
                    <a:pt x="91" y="37"/>
                  </a:lnTo>
                  <a:lnTo>
                    <a:pt x="37" y="109"/>
                  </a:lnTo>
                  <a:lnTo>
                    <a:pt x="0" y="181"/>
                  </a:lnTo>
                  <a:lnTo>
                    <a:pt x="0" y="271"/>
                  </a:lnTo>
                  <a:lnTo>
                    <a:pt x="37" y="343"/>
                  </a:lnTo>
                  <a:lnTo>
                    <a:pt x="109" y="397"/>
                  </a:lnTo>
                  <a:lnTo>
                    <a:pt x="181" y="433"/>
                  </a:lnTo>
                  <a:lnTo>
                    <a:pt x="16435" y="2598"/>
                  </a:lnTo>
                  <a:lnTo>
                    <a:pt x="16543" y="2598"/>
                  </a:lnTo>
                  <a:lnTo>
                    <a:pt x="16633" y="2580"/>
                  </a:lnTo>
                  <a:lnTo>
                    <a:pt x="16723" y="2544"/>
                  </a:lnTo>
                  <a:lnTo>
                    <a:pt x="16795" y="2490"/>
                  </a:lnTo>
                  <a:lnTo>
                    <a:pt x="16850" y="2436"/>
                  </a:lnTo>
                  <a:lnTo>
                    <a:pt x="16904" y="2346"/>
                  </a:lnTo>
                  <a:lnTo>
                    <a:pt x="16940" y="2255"/>
                  </a:lnTo>
                  <a:lnTo>
                    <a:pt x="16958" y="2165"/>
                  </a:lnTo>
                  <a:lnTo>
                    <a:pt x="16958" y="2075"/>
                  </a:lnTo>
                  <a:lnTo>
                    <a:pt x="16922" y="2003"/>
                  </a:lnTo>
                  <a:lnTo>
                    <a:pt x="16886" y="1913"/>
                  </a:lnTo>
                  <a:lnTo>
                    <a:pt x="16850" y="1859"/>
                  </a:lnTo>
                  <a:lnTo>
                    <a:pt x="16777" y="1804"/>
                  </a:lnTo>
                  <a:lnTo>
                    <a:pt x="16723" y="1750"/>
                  </a:lnTo>
                  <a:lnTo>
                    <a:pt x="16633" y="1714"/>
                  </a:lnTo>
                  <a:lnTo>
                    <a:pt x="16543" y="1696"/>
                  </a:lnTo>
                  <a:lnTo>
                    <a:pt x="235"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37"/>
            <p:cNvSpPr/>
            <p:nvPr/>
          </p:nvSpPr>
          <p:spPr>
            <a:xfrm>
              <a:off x="829800" y="968275"/>
              <a:ext cx="209300" cy="378850"/>
            </a:xfrm>
            <a:custGeom>
              <a:rect b="b" l="l" r="r" t="t"/>
              <a:pathLst>
                <a:path extrusionOk="0" h="15154" w="8372">
                  <a:moveTo>
                    <a:pt x="217" y="0"/>
                  </a:moveTo>
                  <a:lnTo>
                    <a:pt x="145" y="18"/>
                  </a:lnTo>
                  <a:lnTo>
                    <a:pt x="55" y="73"/>
                  </a:lnTo>
                  <a:lnTo>
                    <a:pt x="19" y="145"/>
                  </a:lnTo>
                  <a:lnTo>
                    <a:pt x="1" y="217"/>
                  </a:lnTo>
                  <a:lnTo>
                    <a:pt x="37" y="307"/>
                  </a:lnTo>
                  <a:lnTo>
                    <a:pt x="7523" y="14901"/>
                  </a:lnTo>
                  <a:lnTo>
                    <a:pt x="7577" y="14991"/>
                  </a:lnTo>
                  <a:lnTo>
                    <a:pt x="7632" y="15046"/>
                  </a:lnTo>
                  <a:lnTo>
                    <a:pt x="7722" y="15100"/>
                  </a:lnTo>
                  <a:lnTo>
                    <a:pt x="7794" y="15136"/>
                  </a:lnTo>
                  <a:lnTo>
                    <a:pt x="7884" y="15154"/>
                  </a:lnTo>
                  <a:lnTo>
                    <a:pt x="7992" y="15136"/>
                  </a:lnTo>
                  <a:lnTo>
                    <a:pt x="8083" y="15118"/>
                  </a:lnTo>
                  <a:lnTo>
                    <a:pt x="8155" y="15082"/>
                  </a:lnTo>
                  <a:lnTo>
                    <a:pt x="8227" y="15028"/>
                  </a:lnTo>
                  <a:lnTo>
                    <a:pt x="8281" y="14955"/>
                  </a:lnTo>
                  <a:lnTo>
                    <a:pt x="8335" y="14883"/>
                  </a:lnTo>
                  <a:lnTo>
                    <a:pt x="8353" y="14811"/>
                  </a:lnTo>
                  <a:lnTo>
                    <a:pt x="8371" y="14721"/>
                  </a:lnTo>
                  <a:lnTo>
                    <a:pt x="8371" y="14649"/>
                  </a:lnTo>
                  <a:lnTo>
                    <a:pt x="8353" y="14558"/>
                  </a:lnTo>
                  <a:lnTo>
                    <a:pt x="8317" y="14486"/>
                  </a:lnTo>
                  <a:lnTo>
                    <a:pt x="416" y="109"/>
                  </a:lnTo>
                  <a:lnTo>
                    <a:pt x="362" y="55"/>
                  </a:lnTo>
                  <a:lnTo>
                    <a:pt x="289"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37"/>
            <p:cNvSpPr/>
            <p:nvPr/>
          </p:nvSpPr>
          <p:spPr>
            <a:xfrm>
              <a:off x="412650" y="742775"/>
              <a:ext cx="387425" cy="192150"/>
            </a:xfrm>
            <a:custGeom>
              <a:rect b="b" l="l" r="r" t="t"/>
              <a:pathLst>
                <a:path extrusionOk="0" h="7686" w="15497">
                  <a:moveTo>
                    <a:pt x="451" y="1"/>
                  </a:moveTo>
                  <a:lnTo>
                    <a:pt x="361" y="19"/>
                  </a:lnTo>
                  <a:lnTo>
                    <a:pt x="271" y="37"/>
                  </a:lnTo>
                  <a:lnTo>
                    <a:pt x="198" y="73"/>
                  </a:lnTo>
                  <a:lnTo>
                    <a:pt x="126" y="145"/>
                  </a:lnTo>
                  <a:lnTo>
                    <a:pt x="72" y="217"/>
                  </a:lnTo>
                  <a:lnTo>
                    <a:pt x="18" y="307"/>
                  </a:lnTo>
                  <a:lnTo>
                    <a:pt x="0" y="379"/>
                  </a:lnTo>
                  <a:lnTo>
                    <a:pt x="0" y="470"/>
                  </a:lnTo>
                  <a:lnTo>
                    <a:pt x="0" y="560"/>
                  </a:lnTo>
                  <a:lnTo>
                    <a:pt x="18" y="632"/>
                  </a:lnTo>
                  <a:lnTo>
                    <a:pt x="72" y="704"/>
                  </a:lnTo>
                  <a:lnTo>
                    <a:pt x="108" y="776"/>
                  </a:lnTo>
                  <a:lnTo>
                    <a:pt x="180" y="830"/>
                  </a:lnTo>
                  <a:lnTo>
                    <a:pt x="253" y="866"/>
                  </a:lnTo>
                  <a:lnTo>
                    <a:pt x="15189" y="7667"/>
                  </a:lnTo>
                  <a:lnTo>
                    <a:pt x="15262" y="7685"/>
                  </a:lnTo>
                  <a:lnTo>
                    <a:pt x="15334" y="7667"/>
                  </a:lnTo>
                  <a:lnTo>
                    <a:pt x="15406" y="7631"/>
                  </a:lnTo>
                  <a:lnTo>
                    <a:pt x="15460" y="7577"/>
                  </a:lnTo>
                  <a:lnTo>
                    <a:pt x="15496" y="7487"/>
                  </a:lnTo>
                  <a:lnTo>
                    <a:pt x="15478" y="7397"/>
                  </a:lnTo>
                  <a:lnTo>
                    <a:pt x="15442" y="7325"/>
                  </a:lnTo>
                  <a:lnTo>
                    <a:pt x="15370" y="7271"/>
                  </a:lnTo>
                  <a:lnTo>
                    <a:pt x="649" y="55"/>
                  </a:lnTo>
                  <a:lnTo>
                    <a:pt x="559" y="19"/>
                  </a:lnTo>
                  <a:lnTo>
                    <a:pt x="451"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37"/>
            <p:cNvSpPr/>
            <p:nvPr/>
          </p:nvSpPr>
          <p:spPr>
            <a:xfrm>
              <a:off x="434275" y="952950"/>
              <a:ext cx="363075" cy="236325"/>
            </a:xfrm>
            <a:custGeom>
              <a:rect b="b" l="l" r="r" t="t"/>
              <a:pathLst>
                <a:path extrusionOk="0" h="9453" w="14523">
                  <a:moveTo>
                    <a:pt x="14270" y="0"/>
                  </a:moveTo>
                  <a:lnTo>
                    <a:pt x="14180" y="36"/>
                  </a:lnTo>
                  <a:lnTo>
                    <a:pt x="217" y="8623"/>
                  </a:lnTo>
                  <a:lnTo>
                    <a:pt x="127" y="8677"/>
                  </a:lnTo>
                  <a:lnTo>
                    <a:pt x="73" y="8749"/>
                  </a:lnTo>
                  <a:lnTo>
                    <a:pt x="19" y="8821"/>
                  </a:lnTo>
                  <a:lnTo>
                    <a:pt x="1" y="8912"/>
                  </a:lnTo>
                  <a:lnTo>
                    <a:pt x="1" y="9002"/>
                  </a:lnTo>
                  <a:lnTo>
                    <a:pt x="1" y="9092"/>
                  </a:lnTo>
                  <a:lnTo>
                    <a:pt x="37" y="9182"/>
                  </a:lnTo>
                  <a:lnTo>
                    <a:pt x="91" y="9272"/>
                  </a:lnTo>
                  <a:lnTo>
                    <a:pt x="145" y="9327"/>
                  </a:lnTo>
                  <a:lnTo>
                    <a:pt x="217" y="9381"/>
                  </a:lnTo>
                  <a:lnTo>
                    <a:pt x="290" y="9417"/>
                  </a:lnTo>
                  <a:lnTo>
                    <a:pt x="362" y="9453"/>
                  </a:lnTo>
                  <a:lnTo>
                    <a:pt x="452" y="9453"/>
                  </a:lnTo>
                  <a:lnTo>
                    <a:pt x="542" y="9435"/>
                  </a:lnTo>
                  <a:lnTo>
                    <a:pt x="614" y="9417"/>
                  </a:lnTo>
                  <a:lnTo>
                    <a:pt x="686" y="9381"/>
                  </a:lnTo>
                  <a:lnTo>
                    <a:pt x="14415" y="397"/>
                  </a:lnTo>
                  <a:lnTo>
                    <a:pt x="14469" y="343"/>
                  </a:lnTo>
                  <a:lnTo>
                    <a:pt x="14505" y="271"/>
                  </a:lnTo>
                  <a:lnTo>
                    <a:pt x="14523" y="198"/>
                  </a:lnTo>
                  <a:lnTo>
                    <a:pt x="14487" y="126"/>
                  </a:lnTo>
                  <a:lnTo>
                    <a:pt x="14433" y="54"/>
                  </a:lnTo>
                  <a:lnTo>
                    <a:pt x="14361" y="18"/>
                  </a:lnTo>
                  <a:lnTo>
                    <a:pt x="14270"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37"/>
            <p:cNvSpPr/>
            <p:nvPr/>
          </p:nvSpPr>
          <p:spPr>
            <a:xfrm>
              <a:off x="715250" y="968275"/>
              <a:ext cx="101050" cy="418100"/>
            </a:xfrm>
            <a:custGeom>
              <a:rect b="b" l="l" r="r" t="t"/>
              <a:pathLst>
                <a:path extrusionOk="0" h="16724" w="4042">
                  <a:moveTo>
                    <a:pt x="3789" y="0"/>
                  </a:moveTo>
                  <a:lnTo>
                    <a:pt x="3717" y="18"/>
                  </a:lnTo>
                  <a:lnTo>
                    <a:pt x="3645" y="91"/>
                  </a:lnTo>
                  <a:lnTo>
                    <a:pt x="3609" y="163"/>
                  </a:lnTo>
                  <a:lnTo>
                    <a:pt x="19" y="16164"/>
                  </a:lnTo>
                  <a:lnTo>
                    <a:pt x="1" y="16254"/>
                  </a:lnTo>
                  <a:lnTo>
                    <a:pt x="1" y="16362"/>
                  </a:lnTo>
                  <a:lnTo>
                    <a:pt x="37" y="16453"/>
                  </a:lnTo>
                  <a:lnTo>
                    <a:pt x="73" y="16525"/>
                  </a:lnTo>
                  <a:lnTo>
                    <a:pt x="145" y="16597"/>
                  </a:lnTo>
                  <a:lnTo>
                    <a:pt x="217" y="16651"/>
                  </a:lnTo>
                  <a:lnTo>
                    <a:pt x="289" y="16687"/>
                  </a:lnTo>
                  <a:lnTo>
                    <a:pt x="398" y="16705"/>
                  </a:lnTo>
                  <a:lnTo>
                    <a:pt x="488" y="16723"/>
                  </a:lnTo>
                  <a:lnTo>
                    <a:pt x="560" y="16705"/>
                  </a:lnTo>
                  <a:lnTo>
                    <a:pt x="650" y="16669"/>
                  </a:lnTo>
                  <a:lnTo>
                    <a:pt x="722" y="16633"/>
                  </a:lnTo>
                  <a:lnTo>
                    <a:pt x="776" y="16579"/>
                  </a:lnTo>
                  <a:lnTo>
                    <a:pt x="831" y="16507"/>
                  </a:lnTo>
                  <a:lnTo>
                    <a:pt x="867" y="16435"/>
                  </a:lnTo>
                  <a:lnTo>
                    <a:pt x="903" y="16344"/>
                  </a:lnTo>
                  <a:lnTo>
                    <a:pt x="4042" y="253"/>
                  </a:lnTo>
                  <a:lnTo>
                    <a:pt x="4042" y="181"/>
                  </a:lnTo>
                  <a:lnTo>
                    <a:pt x="4006" y="109"/>
                  </a:lnTo>
                  <a:lnTo>
                    <a:pt x="3951" y="36"/>
                  </a:lnTo>
                  <a:lnTo>
                    <a:pt x="3879"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37"/>
            <p:cNvSpPr/>
            <p:nvPr/>
          </p:nvSpPr>
          <p:spPr>
            <a:xfrm>
              <a:off x="639475" y="709850"/>
              <a:ext cx="170525" cy="215150"/>
            </a:xfrm>
            <a:custGeom>
              <a:rect b="b" l="l" r="r" t="t"/>
              <a:pathLst>
                <a:path extrusionOk="0" h="8606" w="6821">
                  <a:moveTo>
                    <a:pt x="452" y="1"/>
                  </a:moveTo>
                  <a:lnTo>
                    <a:pt x="344" y="19"/>
                  </a:lnTo>
                  <a:lnTo>
                    <a:pt x="254" y="55"/>
                  </a:lnTo>
                  <a:lnTo>
                    <a:pt x="163" y="109"/>
                  </a:lnTo>
                  <a:lnTo>
                    <a:pt x="109" y="181"/>
                  </a:lnTo>
                  <a:lnTo>
                    <a:pt x="55" y="271"/>
                  </a:lnTo>
                  <a:lnTo>
                    <a:pt x="19" y="361"/>
                  </a:lnTo>
                  <a:lnTo>
                    <a:pt x="1" y="452"/>
                  </a:lnTo>
                  <a:lnTo>
                    <a:pt x="1" y="542"/>
                  </a:lnTo>
                  <a:lnTo>
                    <a:pt x="19" y="632"/>
                  </a:lnTo>
                  <a:lnTo>
                    <a:pt x="55" y="722"/>
                  </a:lnTo>
                  <a:lnTo>
                    <a:pt x="109" y="794"/>
                  </a:lnTo>
                  <a:lnTo>
                    <a:pt x="6441" y="8515"/>
                  </a:lnTo>
                  <a:lnTo>
                    <a:pt x="6495" y="8569"/>
                  </a:lnTo>
                  <a:lnTo>
                    <a:pt x="6567" y="8606"/>
                  </a:lnTo>
                  <a:lnTo>
                    <a:pt x="6640" y="8606"/>
                  </a:lnTo>
                  <a:lnTo>
                    <a:pt x="6712" y="8569"/>
                  </a:lnTo>
                  <a:lnTo>
                    <a:pt x="6784" y="8515"/>
                  </a:lnTo>
                  <a:lnTo>
                    <a:pt x="6820" y="8425"/>
                  </a:lnTo>
                  <a:lnTo>
                    <a:pt x="6820" y="8335"/>
                  </a:lnTo>
                  <a:lnTo>
                    <a:pt x="6784" y="8263"/>
                  </a:lnTo>
                  <a:lnTo>
                    <a:pt x="885" y="199"/>
                  </a:lnTo>
                  <a:lnTo>
                    <a:pt x="813" y="109"/>
                  </a:lnTo>
                  <a:lnTo>
                    <a:pt x="741" y="55"/>
                  </a:lnTo>
                  <a:lnTo>
                    <a:pt x="650" y="19"/>
                  </a:lnTo>
                  <a:lnTo>
                    <a:pt x="542"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37"/>
            <p:cNvSpPr/>
            <p:nvPr/>
          </p:nvSpPr>
          <p:spPr>
            <a:xfrm>
              <a:off x="828450" y="661600"/>
              <a:ext cx="82100" cy="259350"/>
            </a:xfrm>
            <a:custGeom>
              <a:rect b="b" l="l" r="r" t="t"/>
              <a:pathLst>
                <a:path extrusionOk="0" h="10374" w="3284">
                  <a:moveTo>
                    <a:pt x="2689" y="0"/>
                  </a:moveTo>
                  <a:lnTo>
                    <a:pt x="2598" y="36"/>
                  </a:lnTo>
                  <a:lnTo>
                    <a:pt x="2526" y="73"/>
                  </a:lnTo>
                  <a:lnTo>
                    <a:pt x="2436" y="127"/>
                  </a:lnTo>
                  <a:lnTo>
                    <a:pt x="2382" y="199"/>
                  </a:lnTo>
                  <a:lnTo>
                    <a:pt x="2328" y="289"/>
                  </a:lnTo>
                  <a:lnTo>
                    <a:pt x="2310" y="379"/>
                  </a:lnTo>
                  <a:lnTo>
                    <a:pt x="19" y="10103"/>
                  </a:lnTo>
                  <a:lnTo>
                    <a:pt x="1" y="10175"/>
                  </a:lnTo>
                  <a:lnTo>
                    <a:pt x="37" y="10247"/>
                  </a:lnTo>
                  <a:lnTo>
                    <a:pt x="73" y="10301"/>
                  </a:lnTo>
                  <a:lnTo>
                    <a:pt x="127" y="10355"/>
                  </a:lnTo>
                  <a:lnTo>
                    <a:pt x="235" y="10373"/>
                  </a:lnTo>
                  <a:lnTo>
                    <a:pt x="307" y="10355"/>
                  </a:lnTo>
                  <a:lnTo>
                    <a:pt x="379" y="10301"/>
                  </a:lnTo>
                  <a:lnTo>
                    <a:pt x="434" y="10211"/>
                  </a:lnTo>
                  <a:lnTo>
                    <a:pt x="3266" y="632"/>
                  </a:lnTo>
                  <a:lnTo>
                    <a:pt x="3284" y="524"/>
                  </a:lnTo>
                  <a:lnTo>
                    <a:pt x="3266" y="433"/>
                  </a:lnTo>
                  <a:lnTo>
                    <a:pt x="3248" y="325"/>
                  </a:lnTo>
                  <a:lnTo>
                    <a:pt x="3212" y="235"/>
                  </a:lnTo>
                  <a:lnTo>
                    <a:pt x="3158" y="163"/>
                  </a:lnTo>
                  <a:lnTo>
                    <a:pt x="3067" y="91"/>
                  </a:lnTo>
                  <a:lnTo>
                    <a:pt x="2977" y="36"/>
                  </a:lnTo>
                  <a:lnTo>
                    <a:pt x="2887" y="0"/>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37"/>
            <p:cNvSpPr/>
            <p:nvPr/>
          </p:nvSpPr>
          <p:spPr>
            <a:xfrm>
              <a:off x="528550" y="937150"/>
              <a:ext cx="266550" cy="40175"/>
            </a:xfrm>
            <a:custGeom>
              <a:rect b="b" l="l" r="r" t="t"/>
              <a:pathLst>
                <a:path extrusionOk="0" h="1607" w="10662">
                  <a:moveTo>
                    <a:pt x="10427" y="1"/>
                  </a:moveTo>
                  <a:lnTo>
                    <a:pt x="451" y="614"/>
                  </a:lnTo>
                  <a:lnTo>
                    <a:pt x="361" y="632"/>
                  </a:lnTo>
                  <a:lnTo>
                    <a:pt x="253" y="668"/>
                  </a:lnTo>
                  <a:lnTo>
                    <a:pt x="181" y="740"/>
                  </a:lnTo>
                  <a:lnTo>
                    <a:pt x="108" y="794"/>
                  </a:lnTo>
                  <a:lnTo>
                    <a:pt x="54" y="885"/>
                  </a:lnTo>
                  <a:lnTo>
                    <a:pt x="18" y="975"/>
                  </a:lnTo>
                  <a:lnTo>
                    <a:pt x="0" y="1083"/>
                  </a:lnTo>
                  <a:lnTo>
                    <a:pt x="0" y="1191"/>
                  </a:lnTo>
                  <a:lnTo>
                    <a:pt x="18" y="1281"/>
                  </a:lnTo>
                  <a:lnTo>
                    <a:pt x="72" y="1372"/>
                  </a:lnTo>
                  <a:lnTo>
                    <a:pt x="126" y="1444"/>
                  </a:lnTo>
                  <a:lnTo>
                    <a:pt x="181" y="1498"/>
                  </a:lnTo>
                  <a:lnTo>
                    <a:pt x="271" y="1552"/>
                  </a:lnTo>
                  <a:lnTo>
                    <a:pt x="361" y="1588"/>
                  </a:lnTo>
                  <a:lnTo>
                    <a:pt x="451" y="1606"/>
                  </a:lnTo>
                  <a:lnTo>
                    <a:pt x="541" y="1606"/>
                  </a:lnTo>
                  <a:lnTo>
                    <a:pt x="10463" y="434"/>
                  </a:lnTo>
                  <a:lnTo>
                    <a:pt x="10535" y="416"/>
                  </a:lnTo>
                  <a:lnTo>
                    <a:pt x="10590" y="361"/>
                  </a:lnTo>
                  <a:lnTo>
                    <a:pt x="10644" y="307"/>
                  </a:lnTo>
                  <a:lnTo>
                    <a:pt x="10662" y="235"/>
                  </a:lnTo>
                  <a:lnTo>
                    <a:pt x="10644" y="145"/>
                  </a:lnTo>
                  <a:lnTo>
                    <a:pt x="10590" y="55"/>
                  </a:lnTo>
                  <a:lnTo>
                    <a:pt x="10517" y="19"/>
                  </a:lnTo>
                  <a:lnTo>
                    <a:pt x="10427"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37"/>
            <p:cNvSpPr/>
            <p:nvPr/>
          </p:nvSpPr>
          <p:spPr>
            <a:xfrm>
              <a:off x="648950" y="961950"/>
              <a:ext cx="156975" cy="225075"/>
            </a:xfrm>
            <a:custGeom>
              <a:rect b="b" l="l" r="r" t="t"/>
              <a:pathLst>
                <a:path extrusionOk="0" h="9003" w="6279">
                  <a:moveTo>
                    <a:pt x="6044" y="1"/>
                  </a:moveTo>
                  <a:lnTo>
                    <a:pt x="5954" y="19"/>
                  </a:lnTo>
                  <a:lnTo>
                    <a:pt x="5882" y="91"/>
                  </a:lnTo>
                  <a:lnTo>
                    <a:pt x="91" y="8227"/>
                  </a:lnTo>
                  <a:lnTo>
                    <a:pt x="55" y="8317"/>
                  </a:lnTo>
                  <a:lnTo>
                    <a:pt x="19" y="8407"/>
                  </a:lnTo>
                  <a:lnTo>
                    <a:pt x="1" y="8516"/>
                  </a:lnTo>
                  <a:lnTo>
                    <a:pt x="19" y="8606"/>
                  </a:lnTo>
                  <a:lnTo>
                    <a:pt x="55" y="8714"/>
                  </a:lnTo>
                  <a:lnTo>
                    <a:pt x="91" y="8804"/>
                  </a:lnTo>
                  <a:lnTo>
                    <a:pt x="163" y="8876"/>
                  </a:lnTo>
                  <a:lnTo>
                    <a:pt x="253" y="8931"/>
                  </a:lnTo>
                  <a:lnTo>
                    <a:pt x="344" y="8985"/>
                  </a:lnTo>
                  <a:lnTo>
                    <a:pt x="434" y="9003"/>
                  </a:lnTo>
                  <a:lnTo>
                    <a:pt x="524" y="9003"/>
                  </a:lnTo>
                  <a:lnTo>
                    <a:pt x="614" y="8985"/>
                  </a:lnTo>
                  <a:lnTo>
                    <a:pt x="704" y="8967"/>
                  </a:lnTo>
                  <a:lnTo>
                    <a:pt x="795" y="8912"/>
                  </a:lnTo>
                  <a:lnTo>
                    <a:pt x="867" y="8858"/>
                  </a:lnTo>
                  <a:lnTo>
                    <a:pt x="921" y="8768"/>
                  </a:lnTo>
                  <a:lnTo>
                    <a:pt x="6261" y="326"/>
                  </a:lnTo>
                  <a:lnTo>
                    <a:pt x="6279" y="253"/>
                  </a:lnTo>
                  <a:lnTo>
                    <a:pt x="6279" y="181"/>
                  </a:lnTo>
                  <a:lnTo>
                    <a:pt x="6261" y="109"/>
                  </a:lnTo>
                  <a:lnTo>
                    <a:pt x="6225" y="55"/>
                  </a:lnTo>
                  <a:lnTo>
                    <a:pt x="6134"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37"/>
            <p:cNvSpPr/>
            <p:nvPr/>
          </p:nvSpPr>
          <p:spPr>
            <a:xfrm>
              <a:off x="818075" y="972775"/>
              <a:ext cx="30700" cy="267025"/>
            </a:xfrm>
            <a:custGeom>
              <a:rect b="b" l="l" r="r" t="t"/>
              <a:pathLst>
                <a:path extrusionOk="0" h="10681" w="1228">
                  <a:moveTo>
                    <a:pt x="235" y="1"/>
                  </a:moveTo>
                  <a:lnTo>
                    <a:pt x="145" y="19"/>
                  </a:lnTo>
                  <a:lnTo>
                    <a:pt x="73" y="55"/>
                  </a:lnTo>
                  <a:lnTo>
                    <a:pt x="19" y="127"/>
                  </a:lnTo>
                  <a:lnTo>
                    <a:pt x="1" y="217"/>
                  </a:lnTo>
                  <a:lnTo>
                    <a:pt x="235" y="10211"/>
                  </a:lnTo>
                  <a:lnTo>
                    <a:pt x="253" y="10320"/>
                  </a:lnTo>
                  <a:lnTo>
                    <a:pt x="289" y="10410"/>
                  </a:lnTo>
                  <a:lnTo>
                    <a:pt x="344" y="10500"/>
                  </a:lnTo>
                  <a:lnTo>
                    <a:pt x="398" y="10572"/>
                  </a:lnTo>
                  <a:lnTo>
                    <a:pt x="488" y="10626"/>
                  </a:lnTo>
                  <a:lnTo>
                    <a:pt x="578" y="10662"/>
                  </a:lnTo>
                  <a:lnTo>
                    <a:pt x="686" y="10680"/>
                  </a:lnTo>
                  <a:lnTo>
                    <a:pt x="776" y="10680"/>
                  </a:lnTo>
                  <a:lnTo>
                    <a:pt x="885" y="10662"/>
                  </a:lnTo>
                  <a:lnTo>
                    <a:pt x="975" y="10626"/>
                  </a:lnTo>
                  <a:lnTo>
                    <a:pt x="1047" y="10572"/>
                  </a:lnTo>
                  <a:lnTo>
                    <a:pt x="1119" y="10518"/>
                  </a:lnTo>
                  <a:lnTo>
                    <a:pt x="1173" y="10428"/>
                  </a:lnTo>
                  <a:lnTo>
                    <a:pt x="1209" y="10356"/>
                  </a:lnTo>
                  <a:lnTo>
                    <a:pt x="1227" y="10247"/>
                  </a:lnTo>
                  <a:lnTo>
                    <a:pt x="1227" y="10157"/>
                  </a:lnTo>
                  <a:lnTo>
                    <a:pt x="434" y="199"/>
                  </a:lnTo>
                  <a:lnTo>
                    <a:pt x="416" y="127"/>
                  </a:lnTo>
                  <a:lnTo>
                    <a:pt x="380" y="73"/>
                  </a:lnTo>
                  <a:lnTo>
                    <a:pt x="307" y="19"/>
                  </a:lnTo>
                  <a:lnTo>
                    <a:pt x="235"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37"/>
            <p:cNvSpPr/>
            <p:nvPr/>
          </p:nvSpPr>
          <p:spPr>
            <a:xfrm>
              <a:off x="846950" y="838825"/>
              <a:ext cx="253025" cy="102425"/>
            </a:xfrm>
            <a:custGeom>
              <a:rect b="b" l="l" r="r" t="t"/>
              <a:pathLst>
                <a:path extrusionOk="0" h="4097" w="10121">
                  <a:moveTo>
                    <a:pt x="9543" y="1"/>
                  </a:moveTo>
                  <a:lnTo>
                    <a:pt x="9435" y="37"/>
                  </a:lnTo>
                  <a:lnTo>
                    <a:pt x="145" y="3681"/>
                  </a:lnTo>
                  <a:lnTo>
                    <a:pt x="72" y="3717"/>
                  </a:lnTo>
                  <a:lnTo>
                    <a:pt x="36" y="3771"/>
                  </a:lnTo>
                  <a:lnTo>
                    <a:pt x="0" y="3843"/>
                  </a:lnTo>
                  <a:lnTo>
                    <a:pt x="0" y="3916"/>
                  </a:lnTo>
                  <a:lnTo>
                    <a:pt x="36" y="4006"/>
                  </a:lnTo>
                  <a:lnTo>
                    <a:pt x="109" y="4078"/>
                  </a:lnTo>
                  <a:lnTo>
                    <a:pt x="199" y="4096"/>
                  </a:lnTo>
                  <a:lnTo>
                    <a:pt x="289" y="4096"/>
                  </a:lnTo>
                  <a:lnTo>
                    <a:pt x="9778" y="957"/>
                  </a:lnTo>
                  <a:lnTo>
                    <a:pt x="9868" y="921"/>
                  </a:lnTo>
                  <a:lnTo>
                    <a:pt x="9958" y="867"/>
                  </a:lnTo>
                  <a:lnTo>
                    <a:pt x="10030" y="795"/>
                  </a:lnTo>
                  <a:lnTo>
                    <a:pt x="10066" y="705"/>
                  </a:lnTo>
                  <a:lnTo>
                    <a:pt x="10103" y="614"/>
                  </a:lnTo>
                  <a:lnTo>
                    <a:pt x="10121" y="506"/>
                  </a:lnTo>
                  <a:lnTo>
                    <a:pt x="10103" y="398"/>
                  </a:lnTo>
                  <a:lnTo>
                    <a:pt x="10085" y="308"/>
                  </a:lnTo>
                  <a:lnTo>
                    <a:pt x="10030" y="217"/>
                  </a:lnTo>
                  <a:lnTo>
                    <a:pt x="9976" y="145"/>
                  </a:lnTo>
                  <a:lnTo>
                    <a:pt x="9904" y="91"/>
                  </a:lnTo>
                  <a:lnTo>
                    <a:pt x="9814" y="37"/>
                  </a:lnTo>
                  <a:lnTo>
                    <a:pt x="9724" y="19"/>
                  </a:lnTo>
                  <a:lnTo>
                    <a:pt x="9634"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37"/>
            <p:cNvSpPr/>
            <p:nvPr/>
          </p:nvSpPr>
          <p:spPr>
            <a:xfrm>
              <a:off x="841525" y="961050"/>
              <a:ext cx="231850" cy="146600"/>
            </a:xfrm>
            <a:custGeom>
              <a:rect b="b" l="l" r="r" t="t"/>
              <a:pathLst>
                <a:path extrusionOk="0" h="5864" w="9274">
                  <a:moveTo>
                    <a:pt x="181" y="1"/>
                  </a:moveTo>
                  <a:lnTo>
                    <a:pt x="109" y="19"/>
                  </a:lnTo>
                  <a:lnTo>
                    <a:pt x="55" y="73"/>
                  </a:lnTo>
                  <a:lnTo>
                    <a:pt x="19" y="163"/>
                  </a:lnTo>
                  <a:lnTo>
                    <a:pt x="1" y="253"/>
                  </a:lnTo>
                  <a:lnTo>
                    <a:pt x="37" y="325"/>
                  </a:lnTo>
                  <a:lnTo>
                    <a:pt x="109" y="398"/>
                  </a:lnTo>
                  <a:lnTo>
                    <a:pt x="8516" y="5792"/>
                  </a:lnTo>
                  <a:lnTo>
                    <a:pt x="8606" y="5846"/>
                  </a:lnTo>
                  <a:lnTo>
                    <a:pt x="8714" y="5864"/>
                  </a:lnTo>
                  <a:lnTo>
                    <a:pt x="8804" y="5864"/>
                  </a:lnTo>
                  <a:lnTo>
                    <a:pt x="8912" y="5846"/>
                  </a:lnTo>
                  <a:lnTo>
                    <a:pt x="9003" y="5810"/>
                  </a:lnTo>
                  <a:lnTo>
                    <a:pt x="9075" y="5755"/>
                  </a:lnTo>
                  <a:lnTo>
                    <a:pt x="9165" y="5701"/>
                  </a:lnTo>
                  <a:lnTo>
                    <a:pt x="9219" y="5611"/>
                  </a:lnTo>
                  <a:lnTo>
                    <a:pt x="9255" y="5521"/>
                  </a:lnTo>
                  <a:lnTo>
                    <a:pt x="9273" y="5413"/>
                  </a:lnTo>
                  <a:lnTo>
                    <a:pt x="9273" y="5322"/>
                  </a:lnTo>
                  <a:lnTo>
                    <a:pt x="9255" y="5232"/>
                  </a:lnTo>
                  <a:lnTo>
                    <a:pt x="9219" y="5142"/>
                  </a:lnTo>
                  <a:lnTo>
                    <a:pt x="9165" y="5070"/>
                  </a:lnTo>
                  <a:lnTo>
                    <a:pt x="9111" y="4998"/>
                  </a:lnTo>
                  <a:lnTo>
                    <a:pt x="9021" y="4944"/>
                  </a:lnTo>
                  <a:lnTo>
                    <a:pt x="326" y="19"/>
                  </a:lnTo>
                  <a:lnTo>
                    <a:pt x="253" y="1"/>
                  </a:lnTo>
                  <a:close/>
                </a:path>
              </a:pathLst>
            </a:custGeom>
            <a:solidFill>
              <a:srgbClr val="FFFFFF">
                <a:alpha val="119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4" name="Google Shape;21204;p37"/>
          <p:cNvGrpSpPr/>
          <p:nvPr/>
        </p:nvGrpSpPr>
        <p:grpSpPr>
          <a:xfrm>
            <a:off x="2" y="4607178"/>
            <a:ext cx="6047916" cy="488619"/>
            <a:chOff x="1902952" y="-2637297"/>
            <a:chExt cx="6047916" cy="488619"/>
          </a:xfrm>
        </p:grpSpPr>
        <p:sp>
          <p:nvSpPr>
            <p:cNvPr id="21205" name="Google Shape;21205;p37"/>
            <p:cNvSpPr/>
            <p:nvPr/>
          </p:nvSpPr>
          <p:spPr>
            <a:xfrm>
              <a:off x="6491755" y="-2507987"/>
              <a:ext cx="43174" cy="85340"/>
            </a:xfrm>
            <a:custGeom>
              <a:rect b="b" l="l" r="r" t="t"/>
              <a:pathLst>
                <a:path extrusionOk="0" h="1607" w="813">
                  <a:moveTo>
                    <a:pt x="91" y="1"/>
                  </a:moveTo>
                  <a:lnTo>
                    <a:pt x="37" y="109"/>
                  </a:lnTo>
                  <a:lnTo>
                    <a:pt x="19" y="272"/>
                  </a:lnTo>
                  <a:lnTo>
                    <a:pt x="1" y="452"/>
                  </a:lnTo>
                  <a:lnTo>
                    <a:pt x="19" y="704"/>
                  </a:lnTo>
                  <a:lnTo>
                    <a:pt x="37" y="831"/>
                  </a:lnTo>
                  <a:lnTo>
                    <a:pt x="73" y="975"/>
                  </a:lnTo>
                  <a:lnTo>
                    <a:pt x="127" y="1119"/>
                  </a:lnTo>
                  <a:lnTo>
                    <a:pt x="181" y="1282"/>
                  </a:lnTo>
                  <a:lnTo>
                    <a:pt x="271" y="1444"/>
                  </a:lnTo>
                  <a:lnTo>
                    <a:pt x="380" y="1606"/>
                  </a:lnTo>
                  <a:lnTo>
                    <a:pt x="813" y="1444"/>
                  </a:lnTo>
                  <a:lnTo>
                    <a:pt x="758" y="1318"/>
                  </a:lnTo>
                  <a:lnTo>
                    <a:pt x="686" y="1155"/>
                  </a:lnTo>
                  <a:lnTo>
                    <a:pt x="632" y="957"/>
                  </a:lnTo>
                  <a:lnTo>
                    <a:pt x="578" y="741"/>
                  </a:lnTo>
                  <a:lnTo>
                    <a:pt x="542" y="488"/>
                  </a:lnTo>
                  <a:lnTo>
                    <a:pt x="542" y="235"/>
                  </a:lnTo>
                  <a:lnTo>
                    <a:pt x="560" y="109"/>
                  </a:lnTo>
                  <a:lnTo>
                    <a:pt x="596"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37"/>
            <p:cNvSpPr/>
            <p:nvPr/>
          </p:nvSpPr>
          <p:spPr>
            <a:xfrm>
              <a:off x="3562218" y="-2367152"/>
              <a:ext cx="99678" cy="84384"/>
            </a:xfrm>
            <a:custGeom>
              <a:rect b="b" l="l" r="r" t="t"/>
              <a:pathLst>
                <a:path extrusionOk="0" h="1589" w="1877">
                  <a:moveTo>
                    <a:pt x="1570" y="1"/>
                  </a:moveTo>
                  <a:lnTo>
                    <a:pt x="1479" y="145"/>
                  </a:lnTo>
                  <a:lnTo>
                    <a:pt x="1371" y="271"/>
                  </a:lnTo>
                  <a:lnTo>
                    <a:pt x="1263" y="398"/>
                  </a:lnTo>
                  <a:lnTo>
                    <a:pt x="1137" y="506"/>
                  </a:lnTo>
                  <a:lnTo>
                    <a:pt x="992" y="596"/>
                  </a:lnTo>
                  <a:lnTo>
                    <a:pt x="866" y="668"/>
                  </a:lnTo>
                  <a:lnTo>
                    <a:pt x="614" y="813"/>
                  </a:lnTo>
                  <a:lnTo>
                    <a:pt x="361" y="903"/>
                  </a:lnTo>
                  <a:lnTo>
                    <a:pt x="181" y="957"/>
                  </a:lnTo>
                  <a:lnTo>
                    <a:pt x="0" y="1011"/>
                  </a:lnTo>
                  <a:lnTo>
                    <a:pt x="325" y="1588"/>
                  </a:lnTo>
                  <a:lnTo>
                    <a:pt x="577" y="1480"/>
                  </a:lnTo>
                  <a:lnTo>
                    <a:pt x="812" y="1390"/>
                  </a:lnTo>
                  <a:lnTo>
                    <a:pt x="1010" y="1300"/>
                  </a:lnTo>
                  <a:lnTo>
                    <a:pt x="1191" y="1209"/>
                  </a:lnTo>
                  <a:lnTo>
                    <a:pt x="1461" y="1011"/>
                  </a:lnTo>
                  <a:lnTo>
                    <a:pt x="1642" y="849"/>
                  </a:lnTo>
                  <a:lnTo>
                    <a:pt x="1768" y="704"/>
                  </a:lnTo>
                  <a:lnTo>
                    <a:pt x="1840" y="596"/>
                  </a:lnTo>
                  <a:lnTo>
                    <a:pt x="1876" y="524"/>
                  </a:lnTo>
                  <a:lnTo>
                    <a:pt x="1876" y="506"/>
                  </a:lnTo>
                  <a:lnTo>
                    <a:pt x="157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37"/>
            <p:cNvSpPr/>
            <p:nvPr/>
          </p:nvSpPr>
          <p:spPr>
            <a:xfrm>
              <a:off x="7845402" y="-2637297"/>
              <a:ext cx="105467" cy="56557"/>
            </a:xfrm>
            <a:custGeom>
              <a:rect b="b" l="l" r="r" t="t"/>
              <a:pathLst>
                <a:path extrusionOk="0" h="1065" w="1986">
                  <a:moveTo>
                    <a:pt x="127" y="1"/>
                  </a:moveTo>
                  <a:lnTo>
                    <a:pt x="1" y="524"/>
                  </a:lnTo>
                  <a:lnTo>
                    <a:pt x="235" y="650"/>
                  </a:lnTo>
                  <a:lnTo>
                    <a:pt x="434" y="740"/>
                  </a:lnTo>
                  <a:lnTo>
                    <a:pt x="831" y="903"/>
                  </a:lnTo>
                  <a:lnTo>
                    <a:pt x="1174" y="993"/>
                  </a:lnTo>
                  <a:lnTo>
                    <a:pt x="1462" y="1047"/>
                  </a:lnTo>
                  <a:lnTo>
                    <a:pt x="1697" y="1065"/>
                  </a:lnTo>
                  <a:lnTo>
                    <a:pt x="1859" y="1065"/>
                  </a:lnTo>
                  <a:lnTo>
                    <a:pt x="1985" y="1047"/>
                  </a:lnTo>
                  <a:lnTo>
                    <a:pt x="1985" y="433"/>
                  </a:lnTo>
                  <a:lnTo>
                    <a:pt x="1823" y="452"/>
                  </a:lnTo>
                  <a:lnTo>
                    <a:pt x="1661" y="433"/>
                  </a:lnTo>
                  <a:lnTo>
                    <a:pt x="1336" y="397"/>
                  </a:lnTo>
                  <a:lnTo>
                    <a:pt x="1029" y="325"/>
                  </a:lnTo>
                  <a:lnTo>
                    <a:pt x="741" y="253"/>
                  </a:lnTo>
                  <a:lnTo>
                    <a:pt x="506" y="163"/>
                  </a:lnTo>
                  <a:lnTo>
                    <a:pt x="308" y="73"/>
                  </a:lnTo>
                  <a:lnTo>
                    <a:pt x="12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37"/>
            <p:cNvSpPr/>
            <p:nvPr/>
          </p:nvSpPr>
          <p:spPr>
            <a:xfrm>
              <a:off x="5362265" y="-2513722"/>
              <a:ext cx="118849" cy="102546"/>
            </a:xfrm>
            <a:custGeom>
              <a:rect b="b" l="l" r="r" t="t"/>
              <a:pathLst>
                <a:path extrusionOk="0" h="1931" w="2238">
                  <a:moveTo>
                    <a:pt x="1733" y="1"/>
                  </a:moveTo>
                  <a:lnTo>
                    <a:pt x="1715" y="37"/>
                  </a:lnTo>
                  <a:lnTo>
                    <a:pt x="1661" y="145"/>
                  </a:lnTo>
                  <a:lnTo>
                    <a:pt x="1588" y="307"/>
                  </a:lnTo>
                  <a:lnTo>
                    <a:pt x="1426" y="506"/>
                  </a:lnTo>
                  <a:lnTo>
                    <a:pt x="1336" y="614"/>
                  </a:lnTo>
                  <a:lnTo>
                    <a:pt x="1210" y="722"/>
                  </a:lnTo>
                  <a:lnTo>
                    <a:pt x="1083" y="849"/>
                  </a:lnTo>
                  <a:lnTo>
                    <a:pt x="921" y="957"/>
                  </a:lnTo>
                  <a:lnTo>
                    <a:pt x="722" y="1065"/>
                  </a:lnTo>
                  <a:lnTo>
                    <a:pt x="506" y="1173"/>
                  </a:lnTo>
                  <a:lnTo>
                    <a:pt x="271" y="1281"/>
                  </a:lnTo>
                  <a:lnTo>
                    <a:pt x="1" y="1390"/>
                  </a:lnTo>
                  <a:lnTo>
                    <a:pt x="344" y="1931"/>
                  </a:lnTo>
                  <a:lnTo>
                    <a:pt x="2238" y="686"/>
                  </a:lnTo>
                  <a:lnTo>
                    <a:pt x="1733"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37"/>
            <p:cNvSpPr/>
            <p:nvPr/>
          </p:nvSpPr>
          <p:spPr>
            <a:xfrm>
              <a:off x="7143194" y="-2221538"/>
              <a:ext cx="125540" cy="72860"/>
            </a:xfrm>
            <a:custGeom>
              <a:rect b="b" l="l" r="r" t="t"/>
              <a:pathLst>
                <a:path extrusionOk="0" h="1372" w="2364">
                  <a:moveTo>
                    <a:pt x="2057" y="1"/>
                  </a:moveTo>
                  <a:lnTo>
                    <a:pt x="1823" y="145"/>
                  </a:lnTo>
                  <a:lnTo>
                    <a:pt x="1606" y="253"/>
                  </a:lnTo>
                  <a:lnTo>
                    <a:pt x="1408" y="362"/>
                  </a:lnTo>
                  <a:lnTo>
                    <a:pt x="1209" y="434"/>
                  </a:lnTo>
                  <a:lnTo>
                    <a:pt x="867" y="560"/>
                  </a:lnTo>
                  <a:lnTo>
                    <a:pt x="560" y="632"/>
                  </a:lnTo>
                  <a:lnTo>
                    <a:pt x="325" y="668"/>
                  </a:lnTo>
                  <a:lnTo>
                    <a:pt x="1" y="668"/>
                  </a:lnTo>
                  <a:lnTo>
                    <a:pt x="1" y="1372"/>
                  </a:lnTo>
                  <a:lnTo>
                    <a:pt x="199" y="1372"/>
                  </a:lnTo>
                  <a:lnTo>
                    <a:pt x="416" y="1354"/>
                  </a:lnTo>
                  <a:lnTo>
                    <a:pt x="614" y="1318"/>
                  </a:lnTo>
                  <a:lnTo>
                    <a:pt x="831" y="1282"/>
                  </a:lnTo>
                  <a:lnTo>
                    <a:pt x="1227" y="1173"/>
                  </a:lnTo>
                  <a:lnTo>
                    <a:pt x="1588" y="1029"/>
                  </a:lnTo>
                  <a:lnTo>
                    <a:pt x="1895" y="903"/>
                  </a:lnTo>
                  <a:lnTo>
                    <a:pt x="2148" y="795"/>
                  </a:lnTo>
                  <a:lnTo>
                    <a:pt x="2364" y="668"/>
                  </a:lnTo>
                  <a:lnTo>
                    <a:pt x="2057"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37"/>
            <p:cNvSpPr/>
            <p:nvPr/>
          </p:nvSpPr>
          <p:spPr>
            <a:xfrm>
              <a:off x="1902952" y="-2527105"/>
              <a:ext cx="125540" cy="72860"/>
            </a:xfrm>
            <a:custGeom>
              <a:rect b="b" l="l" r="r" t="t"/>
              <a:pathLst>
                <a:path extrusionOk="0" h="1372" w="2364">
                  <a:moveTo>
                    <a:pt x="2057" y="0"/>
                  </a:moveTo>
                  <a:lnTo>
                    <a:pt x="1822" y="144"/>
                  </a:lnTo>
                  <a:lnTo>
                    <a:pt x="1606" y="271"/>
                  </a:lnTo>
                  <a:lnTo>
                    <a:pt x="1407" y="361"/>
                  </a:lnTo>
                  <a:lnTo>
                    <a:pt x="1209" y="451"/>
                  </a:lnTo>
                  <a:lnTo>
                    <a:pt x="848" y="559"/>
                  </a:lnTo>
                  <a:lnTo>
                    <a:pt x="560" y="632"/>
                  </a:lnTo>
                  <a:lnTo>
                    <a:pt x="325" y="668"/>
                  </a:lnTo>
                  <a:lnTo>
                    <a:pt x="0" y="668"/>
                  </a:lnTo>
                  <a:lnTo>
                    <a:pt x="0" y="1371"/>
                  </a:lnTo>
                  <a:lnTo>
                    <a:pt x="199" y="1371"/>
                  </a:lnTo>
                  <a:lnTo>
                    <a:pt x="415" y="1353"/>
                  </a:lnTo>
                  <a:lnTo>
                    <a:pt x="614" y="1317"/>
                  </a:lnTo>
                  <a:lnTo>
                    <a:pt x="830" y="1281"/>
                  </a:lnTo>
                  <a:lnTo>
                    <a:pt x="1227" y="1173"/>
                  </a:lnTo>
                  <a:lnTo>
                    <a:pt x="1588" y="1028"/>
                  </a:lnTo>
                  <a:lnTo>
                    <a:pt x="1894" y="902"/>
                  </a:lnTo>
                  <a:lnTo>
                    <a:pt x="2147" y="794"/>
                  </a:lnTo>
                  <a:lnTo>
                    <a:pt x="2363" y="668"/>
                  </a:lnTo>
                  <a:lnTo>
                    <a:pt x="2057"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1211" name="Google Shape;21211;p37" title="No Background Alegria Banner.png"/>
          <p:cNvPicPr preferRelativeResize="0"/>
          <p:nvPr/>
        </p:nvPicPr>
        <p:blipFill rotWithShape="1">
          <a:blip r:embed="rId3">
            <a:alphaModFix/>
          </a:blip>
          <a:srcRect b="19399" l="71749" r="6351" t="8053"/>
          <a:stretch/>
        </p:blipFill>
        <p:spPr>
          <a:xfrm>
            <a:off x="467675" y="1487187"/>
            <a:ext cx="2184100" cy="2169125"/>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15" name="Shape 21215"/>
        <p:cNvGrpSpPr/>
        <p:nvPr/>
      </p:nvGrpSpPr>
      <p:grpSpPr>
        <a:xfrm>
          <a:off x="0" y="0"/>
          <a:ext cx="0" cy="0"/>
          <a:chOff x="0" y="0"/>
          <a:chExt cx="0" cy="0"/>
        </a:xfrm>
      </p:grpSpPr>
      <p:sp>
        <p:nvSpPr>
          <p:cNvPr id="21216" name="Google Shape;21216;p38"/>
          <p:cNvSpPr txBox="1"/>
          <p:nvPr>
            <p:ph type="title"/>
          </p:nvPr>
        </p:nvSpPr>
        <p:spPr>
          <a:xfrm>
            <a:off x="720000" y="365760"/>
            <a:ext cx="77040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Experiences</a:t>
            </a:r>
            <a:endParaRPr/>
          </a:p>
        </p:txBody>
      </p:sp>
      <p:pic>
        <p:nvPicPr>
          <p:cNvPr id="21217" name="Google Shape;21217;p38"/>
          <p:cNvPicPr preferRelativeResize="0"/>
          <p:nvPr/>
        </p:nvPicPr>
        <p:blipFill>
          <a:blip r:embed="rId3">
            <a:alphaModFix/>
          </a:blip>
          <a:stretch>
            <a:fillRect/>
          </a:stretch>
        </p:blipFill>
        <p:spPr>
          <a:xfrm>
            <a:off x="5917600" y="2998225"/>
            <a:ext cx="2415501" cy="1653400"/>
          </a:xfrm>
          <a:prstGeom prst="rect">
            <a:avLst/>
          </a:prstGeom>
          <a:noFill/>
          <a:ln>
            <a:noFill/>
          </a:ln>
        </p:spPr>
      </p:pic>
      <p:pic>
        <p:nvPicPr>
          <p:cNvPr id="21218" name="Google Shape;21218;p38"/>
          <p:cNvPicPr preferRelativeResize="0"/>
          <p:nvPr/>
        </p:nvPicPr>
        <p:blipFill>
          <a:blip r:embed="rId4">
            <a:alphaModFix/>
          </a:blip>
          <a:stretch>
            <a:fillRect/>
          </a:stretch>
        </p:blipFill>
        <p:spPr>
          <a:xfrm>
            <a:off x="5911198" y="1066860"/>
            <a:ext cx="2421900" cy="1631478"/>
          </a:xfrm>
          <a:prstGeom prst="rect">
            <a:avLst/>
          </a:prstGeom>
          <a:noFill/>
          <a:ln>
            <a:noFill/>
          </a:ln>
        </p:spPr>
      </p:pic>
      <p:pic>
        <p:nvPicPr>
          <p:cNvPr id="21219" name="Google Shape;21219;p38"/>
          <p:cNvPicPr preferRelativeResize="0"/>
          <p:nvPr/>
        </p:nvPicPr>
        <p:blipFill>
          <a:blip r:embed="rId5">
            <a:alphaModFix/>
          </a:blip>
          <a:stretch>
            <a:fillRect/>
          </a:stretch>
        </p:blipFill>
        <p:spPr>
          <a:xfrm>
            <a:off x="608875" y="2913175"/>
            <a:ext cx="2415510" cy="1631500"/>
          </a:xfrm>
          <a:prstGeom prst="rect">
            <a:avLst/>
          </a:prstGeom>
          <a:noFill/>
          <a:ln>
            <a:noFill/>
          </a:ln>
        </p:spPr>
      </p:pic>
      <p:pic>
        <p:nvPicPr>
          <p:cNvPr id="21220" name="Google Shape;21220;p38"/>
          <p:cNvPicPr preferRelativeResize="0"/>
          <p:nvPr/>
        </p:nvPicPr>
        <p:blipFill>
          <a:blip r:embed="rId6">
            <a:alphaModFix/>
          </a:blip>
          <a:stretch>
            <a:fillRect/>
          </a:stretch>
        </p:blipFill>
        <p:spPr>
          <a:xfrm>
            <a:off x="605675" y="1066843"/>
            <a:ext cx="2421899" cy="1522007"/>
          </a:xfrm>
          <a:prstGeom prst="rect">
            <a:avLst/>
          </a:prstGeom>
          <a:noFill/>
          <a:ln>
            <a:noFill/>
          </a:ln>
        </p:spPr>
      </p:pic>
      <p:pic>
        <p:nvPicPr>
          <p:cNvPr id="21221" name="Google Shape;21221;p38"/>
          <p:cNvPicPr preferRelativeResize="0"/>
          <p:nvPr/>
        </p:nvPicPr>
        <p:blipFill>
          <a:blip r:embed="rId7">
            <a:alphaModFix/>
          </a:blip>
          <a:stretch>
            <a:fillRect/>
          </a:stretch>
        </p:blipFill>
        <p:spPr>
          <a:xfrm>
            <a:off x="3193381" y="1869125"/>
            <a:ext cx="2548818" cy="1631501"/>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25" name="Shape 21225"/>
        <p:cNvGrpSpPr/>
        <p:nvPr/>
      </p:nvGrpSpPr>
      <p:grpSpPr>
        <a:xfrm>
          <a:off x="0" y="0"/>
          <a:ext cx="0" cy="0"/>
          <a:chOff x="0" y="0"/>
          <a:chExt cx="0" cy="0"/>
        </a:xfrm>
      </p:grpSpPr>
      <p:sp>
        <p:nvSpPr>
          <p:cNvPr id="21226" name="Google Shape;21226;p39"/>
          <p:cNvSpPr txBox="1"/>
          <p:nvPr>
            <p:ph type="title"/>
          </p:nvPr>
        </p:nvSpPr>
        <p:spPr>
          <a:xfrm>
            <a:off x="4443225" y="1714500"/>
            <a:ext cx="4565100" cy="171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Mother’s Day Event!</a:t>
            </a:r>
            <a:endParaRPr/>
          </a:p>
          <a:p>
            <a:pPr indent="0" lvl="0" marL="0" rtl="0" algn="ctr">
              <a:spcBef>
                <a:spcPts val="0"/>
              </a:spcBef>
              <a:spcAft>
                <a:spcPts val="0"/>
              </a:spcAft>
              <a:buNone/>
            </a:pPr>
            <a:r>
              <a:rPr lang="en"/>
              <a:t>All BC students and staff are invited!</a:t>
            </a:r>
            <a:endParaRPr/>
          </a:p>
        </p:txBody>
      </p:sp>
      <p:pic>
        <p:nvPicPr>
          <p:cNvPr id="21227" name="Google Shape;21227;p39" title="original-59FEA299-38DD-410C-A817-8533C003AD6A.jpeg"/>
          <p:cNvPicPr preferRelativeResize="0"/>
          <p:nvPr/>
        </p:nvPicPr>
        <p:blipFill>
          <a:blip r:embed="rId3">
            <a:alphaModFix/>
          </a:blip>
          <a:stretch>
            <a:fillRect/>
          </a:stretch>
        </p:blipFill>
        <p:spPr>
          <a:xfrm>
            <a:off x="178950" y="406926"/>
            <a:ext cx="4332851" cy="4214701"/>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31" name="Shape 21231"/>
        <p:cNvGrpSpPr/>
        <p:nvPr/>
      </p:nvGrpSpPr>
      <p:grpSpPr>
        <a:xfrm>
          <a:off x="0" y="0"/>
          <a:ext cx="0" cy="0"/>
          <a:chOff x="0" y="0"/>
          <a:chExt cx="0" cy="0"/>
        </a:xfrm>
      </p:grpSpPr>
      <p:sp>
        <p:nvSpPr>
          <p:cNvPr id="21232" name="Google Shape;21232;p40"/>
          <p:cNvSpPr txBox="1"/>
          <p:nvPr>
            <p:ph idx="4" type="title"/>
          </p:nvPr>
        </p:nvSpPr>
        <p:spPr>
          <a:xfrm>
            <a:off x="720000" y="201185"/>
            <a:ext cx="77040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Budget</a:t>
            </a:r>
            <a:endParaRPr/>
          </a:p>
        </p:txBody>
      </p:sp>
      <p:pic>
        <p:nvPicPr>
          <p:cNvPr id="21233" name="Google Shape;21233;p40"/>
          <p:cNvPicPr preferRelativeResize="0"/>
          <p:nvPr/>
        </p:nvPicPr>
        <p:blipFill>
          <a:blip r:embed="rId3">
            <a:alphaModFix/>
          </a:blip>
          <a:stretch>
            <a:fillRect/>
          </a:stretch>
        </p:blipFill>
        <p:spPr>
          <a:xfrm>
            <a:off x="140450" y="749875"/>
            <a:ext cx="8863100" cy="4241226"/>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237" name="Shape 21237"/>
        <p:cNvGrpSpPr/>
        <p:nvPr/>
      </p:nvGrpSpPr>
      <p:grpSpPr>
        <a:xfrm>
          <a:off x="0" y="0"/>
          <a:ext cx="0" cy="0"/>
          <a:chOff x="0" y="0"/>
          <a:chExt cx="0" cy="0"/>
        </a:xfrm>
      </p:grpSpPr>
      <p:sp>
        <p:nvSpPr>
          <p:cNvPr id="21238" name="Google Shape;21238;p41"/>
          <p:cNvSpPr txBox="1"/>
          <p:nvPr>
            <p:ph type="title"/>
          </p:nvPr>
        </p:nvSpPr>
        <p:spPr>
          <a:xfrm>
            <a:off x="720000" y="365760"/>
            <a:ext cx="77040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Will This Impact Our Club?</a:t>
            </a:r>
            <a:endParaRPr/>
          </a:p>
        </p:txBody>
      </p:sp>
      <p:sp>
        <p:nvSpPr>
          <p:cNvPr id="21239" name="Google Shape;21239;p41"/>
          <p:cNvSpPr txBox="1"/>
          <p:nvPr>
            <p:ph idx="1" type="body"/>
          </p:nvPr>
        </p:nvSpPr>
        <p:spPr>
          <a:xfrm>
            <a:off x="2251675" y="1231150"/>
            <a:ext cx="4668000" cy="2804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By bringing traditional Mexican music and dances, it will </a:t>
            </a:r>
            <a:r>
              <a:rPr lang="en"/>
              <a:t>help</a:t>
            </a:r>
            <a:r>
              <a:rPr lang="en"/>
              <a:t> with our </a:t>
            </a:r>
            <a:r>
              <a:rPr lang="en"/>
              <a:t>image</a:t>
            </a:r>
            <a:r>
              <a:rPr lang="en"/>
              <a:t> as being proud of our </a:t>
            </a:r>
            <a:r>
              <a:rPr lang="en"/>
              <a:t>traditions and </a:t>
            </a:r>
            <a:r>
              <a:rPr lang="en"/>
              <a:t>heritage. It will also be step in growing together as a club, who are proud to display our culture in any way possible and to celebrate all kinds of mother figures!</a:t>
            </a:r>
            <a:endParaRPr/>
          </a:p>
          <a:p>
            <a:pPr indent="0" lvl="0" marL="0" rtl="0" algn="l">
              <a:spcBef>
                <a:spcPts val="0"/>
              </a:spcBef>
              <a:spcAft>
                <a:spcPts val="0"/>
              </a:spcAft>
              <a:buClr>
                <a:schemeClr val="dk1"/>
              </a:buClr>
              <a:buSzPts val="1100"/>
              <a:buFont typeface="Arial"/>
              <a:buNone/>
            </a:pPr>
            <a:r>
              <a:t/>
            </a:r>
            <a:endParaRPr/>
          </a:p>
          <a:p>
            <a:pPr indent="-232410" lvl="0" marL="274320" rtl="0" algn="l">
              <a:spcBef>
                <a:spcPts val="0"/>
              </a:spcBef>
              <a:spcAft>
                <a:spcPts val="0"/>
              </a:spcAft>
              <a:buSzPts val="1500"/>
              <a:buFont typeface="Catamaran"/>
              <a:buChar char="●"/>
            </a:pPr>
            <a:r>
              <a:rPr lang="en"/>
              <a:t>Brings culture</a:t>
            </a:r>
            <a:endParaRPr/>
          </a:p>
          <a:p>
            <a:pPr indent="-232410" lvl="0" marL="274320" rtl="0" algn="l">
              <a:spcBef>
                <a:spcPts val="0"/>
              </a:spcBef>
              <a:spcAft>
                <a:spcPts val="0"/>
              </a:spcAft>
              <a:buSzPts val="1500"/>
              <a:buFont typeface="Catamaran"/>
              <a:buChar char="●"/>
            </a:pPr>
            <a:r>
              <a:rPr lang="en"/>
              <a:t>Creates wholesome environment for audience</a:t>
            </a:r>
            <a:endParaRPr/>
          </a:p>
          <a:p>
            <a:pPr indent="-232410" lvl="0" marL="274320" rtl="0" algn="l">
              <a:spcBef>
                <a:spcPts val="0"/>
              </a:spcBef>
              <a:spcAft>
                <a:spcPts val="0"/>
              </a:spcAft>
              <a:buSzPts val="1500"/>
              <a:buFont typeface="Catamaran"/>
              <a:buChar char="●"/>
            </a:pPr>
            <a:r>
              <a:rPr lang="en"/>
              <a:t>Greatly displays on how traditions are kept alive even </a:t>
            </a:r>
            <a:r>
              <a:rPr lang="en"/>
              <a:t>when</a:t>
            </a:r>
            <a:r>
              <a:rPr lang="en"/>
              <a:t> far from home</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rPr lang="en"/>
              <a:t>By helping any way possible, it can help us reach our goal of growing as a club</a:t>
            </a:r>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All About Independence of Mexico by Slidesgo">
  <a:themeElements>
    <a:clrScheme name="Simple Light">
      <a:dk1>
        <a:srgbClr val="F24545"/>
      </a:dk1>
      <a:lt1>
        <a:srgbClr val="FFFFFF"/>
      </a:lt1>
      <a:dk2>
        <a:srgbClr val="5EA236"/>
      </a:dk2>
      <a:lt2>
        <a:srgbClr val="022002"/>
      </a:lt2>
      <a:accent1>
        <a:srgbClr val="093514"/>
      </a:accent1>
      <a:accent2>
        <a:srgbClr val="074107"/>
      </a:accent2>
      <a:accent3>
        <a:srgbClr val="FFFFFF"/>
      </a:accent3>
      <a:accent4>
        <a:srgbClr val="FFFFFF"/>
      </a:accent4>
      <a:accent5>
        <a:srgbClr val="FFFFFF"/>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EB622D1CB8FD794FB1A7EB177F527A0E" ma:contentTypeVersion="13" ma:contentTypeDescription="Create a new document." ma:contentTypeScope="" ma:versionID="f99723dfb2dd33c1d8779c1c1ca266d3">
  <xsd:schema xmlns:xsd="http://www.w3.org/2001/XMLSchema" xmlns:xs="http://www.w3.org/2001/XMLSchema" xmlns:p="http://schemas.microsoft.com/office/2006/metadata/properties" xmlns:ns2="bcfe8b9f-064b-4312-9ef9-aaf6de72f8df" xmlns:ns3="24f6067c-86cc-4548-ab66-a4de262ef2af" targetNamespace="http://schemas.microsoft.com/office/2006/metadata/properties" ma:root="true" ma:fieldsID="f6c924813f917a77a920411a32681986" ns2:_="" ns3:_="">
    <xsd:import namespace="bcfe8b9f-064b-4312-9ef9-aaf6de72f8df"/>
    <xsd:import namespace="24f6067c-86cc-4548-ab66-a4de262ef2af"/>
    <xsd:element name="properties">
      <xsd:complexType>
        <xsd:sequence>
          <xsd:element name="documentManagement">
            <xsd:complexType>
              <xsd:all>
                <xsd:element ref="ns2:MediaServiceMetadata" minOccurs="0"/>
                <xsd:element ref="ns2:MediaServiceFastMetadata" minOccurs="0"/>
                <xsd:element ref="ns2:MediaServiceSearchProperties" minOccurs="0"/>
                <xsd:element ref="ns2:MediaServiceObjectDetectorVersions" minOccurs="0"/>
                <xsd:element ref="ns2:lcf76f155ced4ddcb4097134ff3c332f" minOccurs="0"/>
                <xsd:element ref="ns3:TaxCatchAll" minOccurs="0"/>
                <xsd:element ref="ns2:MediaServiceDateTaken" minOccurs="0"/>
                <xsd:element ref="ns2:MediaServiceGenerationTime" minOccurs="0"/>
                <xsd:element ref="ns2:MediaServiceEventHashCode" minOccurs="0"/>
                <xsd:element ref="ns2:MediaServiceOCR" minOccurs="0"/>
                <xsd:element ref="ns2:MediaServiceLocation" minOccurs="0"/>
                <xsd:element ref="ns2:MediaLengthInSecond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bcfe8b9f-064b-4312-9ef9-aaf6de72f8df"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SearchProperties" ma:index="10" nillable="true" ma:displayName="MediaServiceSearchProperties" ma:hidden="true" ma:internalName="MediaServiceSearchProperties" ma:readOnly="true">
      <xsd:simpleType>
        <xsd:restriction base="dms:Note"/>
      </xsd:simpleType>
    </xsd:element>
    <xsd:element name="MediaServiceObjectDetectorVersions" ma:index="11" nillable="true" ma:displayName="MediaServiceObjectDetectorVersions" ma:hidden="true" ma:indexed="true" ma:internalName="MediaServiceObjectDetectorVersions" ma:readOnly="true">
      <xsd:simpleType>
        <xsd:restriction base="dms:Text"/>
      </xsd:simpleType>
    </xsd:element>
    <xsd:element name="lcf76f155ced4ddcb4097134ff3c332f" ma:index="13" nillable="true" ma:taxonomy="true" ma:internalName="lcf76f155ced4ddcb4097134ff3c332f" ma:taxonomyFieldName="MediaServiceImageTags" ma:displayName="Image Tags" ma:readOnly="false" ma:fieldId="{5cf76f15-5ced-4ddc-b409-7134ff3c332f}" ma:taxonomyMulti="true" ma:sspId="0c773ff0-bf06-4c50-8fe9-1046dad41809" ma:termSetId="09814cd3-568e-fe90-9814-8d621ff8fb84" ma:anchorId="fba54fb3-c3e1-fe81-a776-ca4b69148c4d" ma:open="true" ma:isKeyword="false">
      <xsd:complexType>
        <xsd:sequence>
          <xsd:element ref="pc:Terms" minOccurs="0" maxOccurs="1"/>
        </xsd:sequence>
      </xsd:complexType>
    </xsd:element>
    <xsd:element name="MediaServiceDateTaken" ma:index="15" nillable="true" ma:displayName="MediaServiceDateTaken" ma:hidden="true" ma:indexed="true" ma:internalName="MediaServiceDateTaken" ma:readOnly="true">
      <xsd:simpleType>
        <xsd:restriction base="dms:Text"/>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EventHashCode" ma:index="17" nillable="true" ma:displayName="MediaServiceEventHashCode" ma:hidden="true" ma:internalName="MediaServiceEventHashCode" ma:readOnly="true">
      <xsd:simpleType>
        <xsd:restriction base="dms:Text"/>
      </xsd:simpleType>
    </xsd:element>
    <xsd:element name="MediaServiceOCR" ma:index="18" nillable="true" ma:displayName="Extracted Text" ma:internalName="MediaServiceOCR" ma:readOnly="true">
      <xsd:simpleType>
        <xsd:restriction base="dms:Note">
          <xsd:maxLength value="255"/>
        </xsd:restriction>
      </xsd:simpleType>
    </xsd:element>
    <xsd:element name="MediaServiceLocation" ma:index="19" nillable="true" ma:displayName="Location" ma:indexed="true" ma:internalName="MediaServiceLocation" ma:readOnly="true">
      <xsd:simpleType>
        <xsd:restriction base="dms:Text"/>
      </xsd:simpleType>
    </xsd:element>
    <xsd:element name="MediaLengthInSeconds" ma:index="20" nillable="true" ma:displayName="MediaLengthInSeconds" ma:hidden="true" ma:internalName="MediaLengthInSeconds" ma:readOnly="true">
      <xsd:simpleType>
        <xsd:restriction base="dms:Unknown"/>
      </xsd:simpleType>
    </xsd:element>
  </xsd:schema>
  <xsd:schema xmlns:xsd="http://www.w3.org/2001/XMLSchema" xmlns:xs="http://www.w3.org/2001/XMLSchema" xmlns:dms="http://schemas.microsoft.com/office/2006/documentManagement/types" xmlns:pc="http://schemas.microsoft.com/office/infopath/2007/PartnerControls" targetNamespace="24f6067c-86cc-4548-ab66-a4de262ef2af" elementFormDefault="qualified">
    <xsd:import namespace="http://schemas.microsoft.com/office/2006/documentManagement/types"/>
    <xsd:import namespace="http://schemas.microsoft.com/office/infopath/2007/PartnerControls"/>
    <xsd:element name="TaxCatchAll" ma:index="14" nillable="true" ma:displayName="Taxonomy Catch All Column" ma:hidden="true" ma:list="{8718de80-5d93-4c44-a3f5-903c41b4c777}" ma:internalName="TaxCatchAll" ma:showField="CatchAllData" ma:web="24f6067c-86cc-4548-ab66-a4de262ef2af">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bcfe8b9f-064b-4312-9ef9-aaf6de72f8df">
      <Terms xmlns="http://schemas.microsoft.com/office/infopath/2007/PartnerControls"/>
    </lcf76f155ced4ddcb4097134ff3c332f>
    <TaxCatchAll xmlns="24f6067c-86cc-4548-ab66-a4de262ef2af" xsi:nil="true"/>
  </documentManagement>
</p:properties>
</file>

<file path=customXml/itemProps1.xml><?xml version="1.0" encoding="utf-8"?>
<ds:datastoreItem xmlns:ds="http://schemas.openxmlformats.org/officeDocument/2006/customXml" ds:itemID="{B92D0336-0454-497B-91D4-B0D1C8207250}"/>
</file>

<file path=customXml/itemProps2.xml><?xml version="1.0" encoding="utf-8"?>
<ds:datastoreItem xmlns:ds="http://schemas.openxmlformats.org/officeDocument/2006/customXml" ds:itemID="{EE52C7CF-FC0C-4180-8F1E-92DA77C3895A}"/>
</file>

<file path=customXml/itemProps3.xml><?xml version="1.0" encoding="utf-8"?>
<ds:datastoreItem xmlns:ds="http://schemas.openxmlformats.org/officeDocument/2006/customXml" ds:itemID="{20EE41B7-C29C-415C-B39B-751BDF537067}"/>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0x010100EB622D1CB8FD794FB1A7EB177F527A0E</vt:lpwstr>
  </property>
</Properties>
</file>