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Boulder" charset="1" panose="00000000000000000000"/>
      <p:regular r:id="rId12"/>
    </p:embeddedFont>
    <p:embeddedFont>
      <p:font typeface="Garet" charset="1" panose="00000000000000000000"/>
      <p:regular r:id="rId13"/>
    </p:embeddedFont>
    <p:embeddedFont>
      <p:font typeface="Fredoka"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font" Target="fonts/font12.fntdata"/><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presProps" Target="presProps.xml"/><Relationship Id="rId16"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tableStyles" Target="tableStyles.xml"/><Relationship Id="rId15" Type="http://schemas.openxmlformats.org/officeDocument/2006/relationships/customXml" Target="../customXml/item1.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Freeform 2" id="2"/>
          <p:cNvSpPr/>
          <p:nvPr/>
        </p:nvSpPr>
        <p:spPr>
          <a:xfrm flipH="false" flipV="false" rot="0">
            <a:off x="5555814" y="8144453"/>
            <a:ext cx="12732186" cy="3703909"/>
          </a:xfrm>
          <a:custGeom>
            <a:avLst/>
            <a:gdLst/>
            <a:ahLst/>
            <a:cxnLst/>
            <a:rect r="r" b="b" t="t" l="l"/>
            <a:pathLst>
              <a:path h="3703909" w="12732186">
                <a:moveTo>
                  <a:pt x="0" y="0"/>
                </a:moveTo>
                <a:lnTo>
                  <a:pt x="12732186" y="0"/>
                </a:lnTo>
                <a:lnTo>
                  <a:pt x="12732186" y="3703908"/>
                </a:lnTo>
                <a:lnTo>
                  <a:pt x="0" y="37039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1495" y="7135299"/>
            <a:ext cx="8690698" cy="3151701"/>
          </a:xfrm>
          <a:custGeom>
            <a:avLst/>
            <a:gdLst/>
            <a:ahLst/>
            <a:cxnLst/>
            <a:rect r="r" b="b" t="t" l="l"/>
            <a:pathLst>
              <a:path h="3151701" w="8690698">
                <a:moveTo>
                  <a:pt x="0" y="0"/>
                </a:moveTo>
                <a:lnTo>
                  <a:pt x="8690698" y="0"/>
                </a:lnTo>
                <a:lnTo>
                  <a:pt x="8690698" y="3151701"/>
                </a:lnTo>
                <a:lnTo>
                  <a:pt x="0" y="31517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419706" y="6248179"/>
            <a:ext cx="6992973" cy="4554174"/>
          </a:xfrm>
          <a:custGeom>
            <a:avLst/>
            <a:gdLst/>
            <a:ahLst/>
            <a:cxnLst/>
            <a:rect r="r" b="b" t="t" l="l"/>
            <a:pathLst>
              <a:path h="4554174" w="6992973">
                <a:moveTo>
                  <a:pt x="0" y="0"/>
                </a:moveTo>
                <a:lnTo>
                  <a:pt x="6992973" y="0"/>
                </a:lnTo>
                <a:lnTo>
                  <a:pt x="6992973" y="4554174"/>
                </a:lnTo>
                <a:lnTo>
                  <a:pt x="0" y="4554174"/>
                </a:lnTo>
                <a:lnTo>
                  <a:pt x="0" y="0"/>
                </a:lnTo>
                <a:close/>
              </a:path>
            </a:pathLst>
          </a:custGeom>
          <a:blipFill>
            <a:blip r:embed="rId6"/>
            <a:stretch>
              <a:fillRect l="0" t="0" r="0" b="0"/>
            </a:stretch>
          </a:blipFill>
        </p:spPr>
      </p:sp>
      <p:sp>
        <p:nvSpPr>
          <p:cNvPr name="TextBox 5" id="5"/>
          <p:cNvSpPr txBox="true"/>
          <p:nvPr/>
        </p:nvSpPr>
        <p:spPr>
          <a:xfrm rot="0">
            <a:off x="2565918" y="3299103"/>
            <a:ext cx="13156165" cy="2853244"/>
          </a:xfrm>
          <a:prstGeom prst="rect">
            <a:avLst/>
          </a:prstGeom>
        </p:spPr>
        <p:txBody>
          <a:bodyPr anchor="t" rtlCol="false" tIns="0" lIns="0" bIns="0" rIns="0">
            <a:spAutoFit/>
          </a:bodyPr>
          <a:lstStyle/>
          <a:p>
            <a:pPr algn="ctr">
              <a:lnSpc>
                <a:spcPts val="10929"/>
              </a:lnSpc>
            </a:pPr>
            <a:r>
              <a:rPr lang="en-US" sz="11267">
                <a:solidFill>
                  <a:srgbClr val="FEF6F3"/>
                </a:solidFill>
                <a:latin typeface="Boulder"/>
                <a:ea typeface="Boulder"/>
                <a:cs typeface="Boulder"/>
                <a:sym typeface="Boulder"/>
              </a:rPr>
              <a:t>American sign language club</a:t>
            </a:r>
          </a:p>
        </p:txBody>
      </p:sp>
      <p:sp>
        <p:nvSpPr>
          <p:cNvPr name="Freeform 6" id="6"/>
          <p:cNvSpPr/>
          <p:nvPr/>
        </p:nvSpPr>
        <p:spPr>
          <a:xfrm flipH="false" flipV="false" rot="0">
            <a:off x="14349663" y="-1263236"/>
            <a:ext cx="7315200" cy="3781767"/>
          </a:xfrm>
          <a:custGeom>
            <a:avLst/>
            <a:gdLst/>
            <a:ahLst/>
            <a:cxnLst/>
            <a:rect r="r" b="b" t="t" l="l"/>
            <a:pathLst>
              <a:path h="3781767" w="7315200">
                <a:moveTo>
                  <a:pt x="0" y="0"/>
                </a:moveTo>
                <a:lnTo>
                  <a:pt x="7315200" y="0"/>
                </a:lnTo>
                <a:lnTo>
                  <a:pt x="7315200" y="3781767"/>
                </a:lnTo>
                <a:lnTo>
                  <a:pt x="0" y="3781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657600" y="627647"/>
            <a:ext cx="7315200" cy="3781767"/>
          </a:xfrm>
          <a:custGeom>
            <a:avLst/>
            <a:gdLst/>
            <a:ahLst/>
            <a:cxnLst/>
            <a:rect r="r" b="b" t="t" l="l"/>
            <a:pathLst>
              <a:path h="3781767" w="7315200">
                <a:moveTo>
                  <a:pt x="0" y="0"/>
                </a:moveTo>
                <a:lnTo>
                  <a:pt x="7315200" y="0"/>
                </a:lnTo>
                <a:lnTo>
                  <a:pt x="7315200" y="3781767"/>
                </a:lnTo>
                <a:lnTo>
                  <a:pt x="0" y="3781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4970426" y="6590018"/>
            <a:ext cx="8347147" cy="985787"/>
          </a:xfrm>
          <a:prstGeom prst="rect">
            <a:avLst/>
          </a:prstGeom>
        </p:spPr>
        <p:txBody>
          <a:bodyPr anchor="t" rtlCol="false" tIns="0" lIns="0" bIns="0" rIns="0">
            <a:spAutoFit/>
          </a:bodyPr>
          <a:lstStyle/>
          <a:p>
            <a:pPr algn="ctr">
              <a:lnSpc>
                <a:spcPts val="8140"/>
              </a:lnSpc>
            </a:pPr>
            <a:r>
              <a:rPr lang="en-US" sz="5814" spc="63">
                <a:solidFill>
                  <a:srgbClr val="FFFFFF"/>
                </a:solidFill>
                <a:latin typeface="Garet"/>
                <a:ea typeface="Garet"/>
                <a:cs typeface="Garet"/>
                <a:sym typeface="Garet"/>
              </a:rPr>
              <a:t>SOF Operating Grant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Freeform 2" id="2"/>
          <p:cNvSpPr/>
          <p:nvPr/>
        </p:nvSpPr>
        <p:spPr>
          <a:xfrm flipH="false" flipV="false" rot="0">
            <a:off x="1923420" y="7892064"/>
            <a:ext cx="15335880" cy="4461347"/>
          </a:xfrm>
          <a:custGeom>
            <a:avLst/>
            <a:gdLst/>
            <a:ahLst/>
            <a:cxnLst/>
            <a:rect r="r" b="b" t="t" l="l"/>
            <a:pathLst>
              <a:path h="4461347" w="15335880">
                <a:moveTo>
                  <a:pt x="0" y="0"/>
                </a:moveTo>
                <a:lnTo>
                  <a:pt x="15335880" y="0"/>
                </a:lnTo>
                <a:lnTo>
                  <a:pt x="15335880" y="4461347"/>
                </a:lnTo>
                <a:lnTo>
                  <a:pt x="0" y="44613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844316" y="4893513"/>
            <a:ext cx="8715345" cy="5675869"/>
          </a:xfrm>
          <a:custGeom>
            <a:avLst/>
            <a:gdLst/>
            <a:ahLst/>
            <a:cxnLst/>
            <a:rect r="r" b="b" t="t" l="l"/>
            <a:pathLst>
              <a:path h="5675869" w="8715345">
                <a:moveTo>
                  <a:pt x="0" y="0"/>
                </a:moveTo>
                <a:lnTo>
                  <a:pt x="8715346" y="0"/>
                </a:lnTo>
                <a:lnTo>
                  <a:pt x="8715346" y="5675869"/>
                </a:lnTo>
                <a:lnTo>
                  <a:pt x="0" y="5675869"/>
                </a:lnTo>
                <a:lnTo>
                  <a:pt x="0" y="0"/>
                </a:lnTo>
                <a:close/>
              </a:path>
            </a:pathLst>
          </a:custGeom>
          <a:blipFill>
            <a:blip r:embed="rId4"/>
            <a:stretch>
              <a:fillRect l="0" t="0" r="0" b="0"/>
            </a:stretch>
          </a:blipFill>
        </p:spPr>
      </p:sp>
      <p:sp>
        <p:nvSpPr>
          <p:cNvPr name="TextBox 4" id="4"/>
          <p:cNvSpPr txBox="true"/>
          <p:nvPr/>
        </p:nvSpPr>
        <p:spPr>
          <a:xfrm rot="0">
            <a:off x="5871030" y="1186142"/>
            <a:ext cx="6545941" cy="885799"/>
          </a:xfrm>
          <a:prstGeom prst="rect">
            <a:avLst/>
          </a:prstGeom>
        </p:spPr>
        <p:txBody>
          <a:bodyPr anchor="t" rtlCol="false" tIns="0" lIns="0" bIns="0" rIns="0">
            <a:spAutoFit/>
          </a:bodyPr>
          <a:lstStyle/>
          <a:p>
            <a:pPr algn="ctr">
              <a:lnSpc>
                <a:spcPts val="6641"/>
              </a:lnSpc>
            </a:pPr>
            <a:r>
              <a:rPr lang="en-US" sz="6846">
                <a:solidFill>
                  <a:srgbClr val="FFFFFF"/>
                </a:solidFill>
                <a:latin typeface="Boulder"/>
                <a:ea typeface="Boulder"/>
                <a:cs typeface="Boulder"/>
                <a:sym typeface="Boulder"/>
              </a:rPr>
              <a:t>our mission</a:t>
            </a:r>
          </a:p>
        </p:txBody>
      </p:sp>
      <p:sp>
        <p:nvSpPr>
          <p:cNvPr name="Freeform 5" id="5"/>
          <p:cNvSpPr/>
          <p:nvPr/>
        </p:nvSpPr>
        <p:spPr>
          <a:xfrm flipH="false" flipV="false" rot="0">
            <a:off x="14362053" y="6427463"/>
            <a:ext cx="11421188" cy="4141919"/>
          </a:xfrm>
          <a:custGeom>
            <a:avLst/>
            <a:gdLst/>
            <a:ahLst/>
            <a:cxnLst/>
            <a:rect r="r" b="b" t="t" l="l"/>
            <a:pathLst>
              <a:path h="4141919" w="11421188">
                <a:moveTo>
                  <a:pt x="0" y="0"/>
                </a:moveTo>
                <a:lnTo>
                  <a:pt x="11421188" y="0"/>
                </a:lnTo>
                <a:lnTo>
                  <a:pt x="11421188" y="4141919"/>
                </a:lnTo>
                <a:lnTo>
                  <a:pt x="0" y="4141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662969" y="3295141"/>
            <a:ext cx="5192661" cy="2684470"/>
          </a:xfrm>
          <a:custGeom>
            <a:avLst/>
            <a:gdLst/>
            <a:ahLst/>
            <a:cxnLst/>
            <a:rect r="r" b="b" t="t" l="l"/>
            <a:pathLst>
              <a:path h="2684470" w="5192661">
                <a:moveTo>
                  <a:pt x="0" y="0"/>
                </a:moveTo>
                <a:lnTo>
                  <a:pt x="5192662" y="0"/>
                </a:lnTo>
                <a:lnTo>
                  <a:pt x="5192662" y="2684470"/>
                </a:lnTo>
                <a:lnTo>
                  <a:pt x="0" y="26844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345651" y="1978421"/>
            <a:ext cx="6122321" cy="3165079"/>
          </a:xfrm>
          <a:custGeom>
            <a:avLst/>
            <a:gdLst/>
            <a:ahLst/>
            <a:cxnLst/>
            <a:rect r="r" b="b" t="t" l="l"/>
            <a:pathLst>
              <a:path h="3165079" w="6122321">
                <a:moveTo>
                  <a:pt x="0" y="0"/>
                </a:moveTo>
                <a:lnTo>
                  <a:pt x="6122320" y="0"/>
                </a:lnTo>
                <a:lnTo>
                  <a:pt x="6122320" y="3165079"/>
                </a:lnTo>
                <a:lnTo>
                  <a:pt x="0" y="31650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136979" y="-1782392"/>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71274" y="-1612238"/>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5444595" y="2424732"/>
            <a:ext cx="7398810" cy="5791200"/>
          </a:xfrm>
          <a:prstGeom prst="rect">
            <a:avLst/>
          </a:prstGeom>
        </p:spPr>
        <p:txBody>
          <a:bodyPr anchor="t" rtlCol="false" tIns="0" lIns="0" bIns="0" rIns="0">
            <a:spAutoFit/>
          </a:bodyPr>
          <a:lstStyle/>
          <a:p>
            <a:pPr algn="ctr">
              <a:lnSpc>
                <a:spcPts val="2880"/>
              </a:lnSpc>
            </a:pPr>
            <a:r>
              <a:rPr lang="en-US" sz="2400">
                <a:solidFill>
                  <a:srgbClr val="FFFFFF"/>
                </a:solidFill>
                <a:latin typeface="Fredoka"/>
                <a:ea typeface="Fredoka"/>
                <a:cs typeface="Fredoka"/>
                <a:sym typeface="Fredoka"/>
              </a:rPr>
              <a:t>THE PURPOSE OF THE BAKERSFIELD COLLEGE ASL CLUB SHALL BE TO ENHANCE THE LEARNING EXPERIENCE OF ALL THE STUDENTS INVOLVED IN OR INTERESTED IN SIGN LANGUAGE. TO PROVIDE BOTH ASL AND DEAF STUDENTS WITH A WAY TO REPRESENT DEAF ISSUES AND FOSTER DEAF STUDENTS WITH A WAY TO REPRESENT DEAF ISSUES AND FOSTER DEAF AWARENESS THROUGH SUPPORT OF CAMPUS ACTIVITIES. TO PROVIDE PRACTICE OPPORTUNITIES AND INTERACTION WITH MEMBERS OF THE DEAF COMMUNITY. THUS ENCOURAGING PROFICIENT USE OF THE LANGUAGE AS WELL AS CULTIVATION APPRECIATION AND DEEP RESPECT FOR DEAF CULTURE.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TextBox 2" id="2"/>
          <p:cNvSpPr txBox="true"/>
          <p:nvPr/>
        </p:nvSpPr>
        <p:spPr>
          <a:xfrm rot="0">
            <a:off x="3844535" y="1972215"/>
            <a:ext cx="10517519" cy="885799"/>
          </a:xfrm>
          <a:prstGeom prst="rect">
            <a:avLst/>
          </a:prstGeom>
        </p:spPr>
        <p:txBody>
          <a:bodyPr anchor="t" rtlCol="false" tIns="0" lIns="0" bIns="0" rIns="0">
            <a:spAutoFit/>
          </a:bodyPr>
          <a:lstStyle/>
          <a:p>
            <a:pPr algn="ctr">
              <a:lnSpc>
                <a:spcPts val="6641"/>
              </a:lnSpc>
            </a:pPr>
            <a:r>
              <a:rPr lang="en-US" sz="6846">
                <a:solidFill>
                  <a:srgbClr val="FFFFFF"/>
                </a:solidFill>
                <a:latin typeface="Boulder"/>
                <a:ea typeface="Boulder"/>
                <a:cs typeface="Boulder"/>
                <a:sym typeface="Boulder"/>
              </a:rPr>
              <a:t>approvals needed</a:t>
            </a:r>
          </a:p>
        </p:txBody>
      </p:sp>
      <p:sp>
        <p:nvSpPr>
          <p:cNvPr name="Freeform 3" id="3"/>
          <p:cNvSpPr/>
          <p:nvPr/>
        </p:nvSpPr>
        <p:spPr>
          <a:xfrm flipH="false" flipV="false" rot="0">
            <a:off x="1923420" y="7892064"/>
            <a:ext cx="15335880" cy="4461347"/>
          </a:xfrm>
          <a:custGeom>
            <a:avLst/>
            <a:gdLst/>
            <a:ahLst/>
            <a:cxnLst/>
            <a:rect r="r" b="b" t="t" l="l"/>
            <a:pathLst>
              <a:path h="4461347" w="15335880">
                <a:moveTo>
                  <a:pt x="0" y="0"/>
                </a:moveTo>
                <a:lnTo>
                  <a:pt x="15335880" y="0"/>
                </a:lnTo>
                <a:lnTo>
                  <a:pt x="15335880" y="4461347"/>
                </a:lnTo>
                <a:lnTo>
                  <a:pt x="0" y="44613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44316" y="4893513"/>
            <a:ext cx="8715345" cy="5675869"/>
          </a:xfrm>
          <a:custGeom>
            <a:avLst/>
            <a:gdLst/>
            <a:ahLst/>
            <a:cxnLst/>
            <a:rect r="r" b="b" t="t" l="l"/>
            <a:pathLst>
              <a:path h="5675869" w="8715345">
                <a:moveTo>
                  <a:pt x="0" y="0"/>
                </a:moveTo>
                <a:lnTo>
                  <a:pt x="8715346" y="0"/>
                </a:lnTo>
                <a:lnTo>
                  <a:pt x="8715346" y="5675869"/>
                </a:lnTo>
                <a:lnTo>
                  <a:pt x="0" y="5675869"/>
                </a:lnTo>
                <a:lnTo>
                  <a:pt x="0" y="0"/>
                </a:lnTo>
                <a:close/>
              </a:path>
            </a:pathLst>
          </a:custGeom>
          <a:blipFill>
            <a:blip r:embed="rId4"/>
            <a:stretch>
              <a:fillRect l="0" t="0" r="0" b="0"/>
            </a:stretch>
          </a:blipFill>
        </p:spPr>
      </p:sp>
      <p:sp>
        <p:nvSpPr>
          <p:cNvPr name="Freeform 5" id="5"/>
          <p:cNvSpPr/>
          <p:nvPr/>
        </p:nvSpPr>
        <p:spPr>
          <a:xfrm flipH="false" flipV="false" rot="0">
            <a:off x="14362053" y="6427463"/>
            <a:ext cx="11421188" cy="4141919"/>
          </a:xfrm>
          <a:custGeom>
            <a:avLst/>
            <a:gdLst/>
            <a:ahLst/>
            <a:cxnLst/>
            <a:rect r="r" b="b" t="t" l="l"/>
            <a:pathLst>
              <a:path h="4141919" w="11421188">
                <a:moveTo>
                  <a:pt x="0" y="0"/>
                </a:moveTo>
                <a:lnTo>
                  <a:pt x="11421188" y="0"/>
                </a:lnTo>
                <a:lnTo>
                  <a:pt x="11421188" y="4141919"/>
                </a:lnTo>
                <a:lnTo>
                  <a:pt x="0" y="4141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662969" y="3295141"/>
            <a:ext cx="5192661" cy="2684470"/>
          </a:xfrm>
          <a:custGeom>
            <a:avLst/>
            <a:gdLst/>
            <a:ahLst/>
            <a:cxnLst/>
            <a:rect r="r" b="b" t="t" l="l"/>
            <a:pathLst>
              <a:path h="2684470" w="5192661">
                <a:moveTo>
                  <a:pt x="0" y="0"/>
                </a:moveTo>
                <a:lnTo>
                  <a:pt x="5192662" y="0"/>
                </a:lnTo>
                <a:lnTo>
                  <a:pt x="5192662" y="2684470"/>
                </a:lnTo>
                <a:lnTo>
                  <a:pt x="0" y="26844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345651" y="1978421"/>
            <a:ext cx="6122321" cy="3165079"/>
          </a:xfrm>
          <a:custGeom>
            <a:avLst/>
            <a:gdLst/>
            <a:ahLst/>
            <a:cxnLst/>
            <a:rect r="r" b="b" t="t" l="l"/>
            <a:pathLst>
              <a:path h="3165079" w="6122321">
                <a:moveTo>
                  <a:pt x="0" y="0"/>
                </a:moveTo>
                <a:lnTo>
                  <a:pt x="6122320" y="0"/>
                </a:lnTo>
                <a:lnTo>
                  <a:pt x="6122320" y="3165079"/>
                </a:lnTo>
                <a:lnTo>
                  <a:pt x="0" y="31650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136979" y="-1782392"/>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71274" y="-1612238"/>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3564232" y="3295141"/>
            <a:ext cx="11159536" cy="3086100"/>
            <a:chOff x="0" y="0"/>
            <a:chExt cx="2939137" cy="812800"/>
          </a:xfrm>
        </p:grpSpPr>
        <p:sp>
          <p:nvSpPr>
            <p:cNvPr name="Freeform 11" id="11"/>
            <p:cNvSpPr/>
            <p:nvPr/>
          </p:nvSpPr>
          <p:spPr>
            <a:xfrm flipH="false" flipV="false" rot="0">
              <a:off x="0" y="0"/>
              <a:ext cx="2939137" cy="812800"/>
            </a:xfrm>
            <a:custGeom>
              <a:avLst/>
              <a:gdLst/>
              <a:ahLst/>
              <a:cxnLst/>
              <a:rect r="r" b="b" t="t" l="l"/>
              <a:pathLst>
                <a:path h="812800" w="2939137">
                  <a:moveTo>
                    <a:pt x="35121" y="0"/>
                  </a:moveTo>
                  <a:lnTo>
                    <a:pt x="2904016" y="0"/>
                  </a:lnTo>
                  <a:cubicBezTo>
                    <a:pt x="2913331" y="0"/>
                    <a:pt x="2922264" y="3700"/>
                    <a:pt x="2928850" y="10287"/>
                  </a:cubicBezTo>
                  <a:cubicBezTo>
                    <a:pt x="2935437" y="16873"/>
                    <a:pt x="2939137" y="25806"/>
                    <a:pt x="2939137" y="35121"/>
                  </a:cubicBezTo>
                  <a:lnTo>
                    <a:pt x="2939137" y="777679"/>
                  </a:lnTo>
                  <a:cubicBezTo>
                    <a:pt x="2939137" y="786994"/>
                    <a:pt x="2935437" y="795927"/>
                    <a:pt x="2928850" y="802513"/>
                  </a:cubicBezTo>
                  <a:cubicBezTo>
                    <a:pt x="2922264" y="809100"/>
                    <a:pt x="2913331" y="812800"/>
                    <a:pt x="2904016" y="812800"/>
                  </a:cubicBezTo>
                  <a:lnTo>
                    <a:pt x="35121" y="812800"/>
                  </a:lnTo>
                  <a:cubicBezTo>
                    <a:pt x="25806" y="812800"/>
                    <a:pt x="16873" y="809100"/>
                    <a:pt x="10287" y="802513"/>
                  </a:cubicBezTo>
                  <a:cubicBezTo>
                    <a:pt x="3700" y="795927"/>
                    <a:pt x="0" y="786994"/>
                    <a:pt x="0" y="777679"/>
                  </a:cubicBezTo>
                  <a:lnTo>
                    <a:pt x="0" y="35121"/>
                  </a:lnTo>
                  <a:cubicBezTo>
                    <a:pt x="0" y="25806"/>
                    <a:pt x="3700" y="16873"/>
                    <a:pt x="10287" y="10287"/>
                  </a:cubicBezTo>
                  <a:cubicBezTo>
                    <a:pt x="16873" y="3700"/>
                    <a:pt x="25806" y="0"/>
                    <a:pt x="35121" y="0"/>
                  </a:cubicBezTo>
                  <a:close/>
                </a:path>
              </a:pathLst>
            </a:custGeom>
            <a:solidFill>
              <a:srgbClr val="FFFFFF"/>
            </a:solidFill>
          </p:spPr>
        </p:sp>
        <p:sp>
          <p:nvSpPr>
            <p:cNvPr name="TextBox 12" id="12"/>
            <p:cNvSpPr txBox="true"/>
            <p:nvPr/>
          </p:nvSpPr>
          <p:spPr>
            <a:xfrm>
              <a:off x="0" y="-38100"/>
              <a:ext cx="2939137"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4105885" y="3992090"/>
            <a:ext cx="10256168" cy="1654101"/>
          </a:xfrm>
          <a:prstGeom prst="rect">
            <a:avLst/>
          </a:prstGeom>
        </p:spPr>
        <p:txBody>
          <a:bodyPr anchor="t" rtlCol="false" tIns="0" lIns="0" bIns="0" rIns="0">
            <a:spAutoFit/>
          </a:bodyPr>
          <a:lstStyle/>
          <a:p>
            <a:pPr algn="ctr" marL="513390" indent="-256695" lvl="1">
              <a:lnSpc>
                <a:spcPts val="3329"/>
              </a:lnSpc>
              <a:buFont typeface="Arial"/>
              <a:buChar char="•"/>
            </a:pPr>
            <a:r>
              <a:rPr lang="en-US" sz="2377" spc="26">
                <a:solidFill>
                  <a:srgbClr val="225400"/>
                </a:solidFill>
                <a:latin typeface="Garet"/>
                <a:ea typeface="Garet"/>
                <a:cs typeface="Garet"/>
                <a:sym typeface="Garet"/>
              </a:rPr>
              <a:t>BCSGA Advisor and Dean of Students, Dr. Nicky Damaia</a:t>
            </a:r>
          </a:p>
          <a:p>
            <a:pPr algn="ctr" marL="513390" indent="-256695" lvl="1">
              <a:lnSpc>
                <a:spcPts val="3329"/>
              </a:lnSpc>
              <a:buFont typeface="Arial"/>
              <a:buChar char="•"/>
            </a:pPr>
            <a:r>
              <a:rPr lang="en-US" sz="2377" spc="26">
                <a:solidFill>
                  <a:srgbClr val="225400"/>
                </a:solidFill>
                <a:latin typeface="Garet"/>
                <a:ea typeface="Garet"/>
                <a:cs typeface="Garet"/>
                <a:sym typeface="Garet"/>
              </a:rPr>
              <a:t>ASL Club Advisor, Professor Jaclyn Krause</a:t>
            </a:r>
          </a:p>
          <a:p>
            <a:pPr algn="ctr" marL="513390" indent="-256695" lvl="1">
              <a:lnSpc>
                <a:spcPts val="3329"/>
              </a:lnSpc>
              <a:buFont typeface="Arial"/>
              <a:buChar char="•"/>
            </a:pPr>
            <a:r>
              <a:rPr lang="en-US" sz="2377" spc="26">
                <a:solidFill>
                  <a:srgbClr val="225400"/>
                </a:solidFill>
                <a:latin typeface="Garet"/>
                <a:ea typeface="Garet"/>
                <a:cs typeface="Garet"/>
                <a:sym typeface="Garet"/>
              </a:rPr>
              <a:t>ASL Club Co-Advisor, Professor Jerome Legaya</a:t>
            </a:r>
          </a:p>
          <a:p>
            <a:pPr algn="ctr" marL="513390" indent="-256695" lvl="1">
              <a:lnSpc>
                <a:spcPts val="3329"/>
              </a:lnSpc>
              <a:buFont typeface="Arial"/>
              <a:buChar char="•"/>
            </a:pPr>
            <a:r>
              <a:rPr lang="en-US" sz="2377" spc="26">
                <a:solidFill>
                  <a:srgbClr val="225400"/>
                </a:solidFill>
                <a:latin typeface="Garet"/>
                <a:ea typeface="Garet"/>
                <a:cs typeface="Garet"/>
                <a:sym typeface="Garet"/>
              </a:rPr>
              <a:t>ASL Club Executive Officers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TextBox 2" id="2"/>
          <p:cNvSpPr txBox="true"/>
          <p:nvPr/>
        </p:nvSpPr>
        <p:spPr>
          <a:xfrm rot="0">
            <a:off x="4226714" y="1185084"/>
            <a:ext cx="9834572" cy="885799"/>
          </a:xfrm>
          <a:prstGeom prst="rect">
            <a:avLst/>
          </a:prstGeom>
        </p:spPr>
        <p:txBody>
          <a:bodyPr anchor="t" rtlCol="false" tIns="0" lIns="0" bIns="0" rIns="0">
            <a:spAutoFit/>
          </a:bodyPr>
          <a:lstStyle/>
          <a:p>
            <a:pPr algn="ctr">
              <a:lnSpc>
                <a:spcPts val="6641"/>
              </a:lnSpc>
            </a:pPr>
            <a:r>
              <a:rPr lang="en-US" sz="6846">
                <a:solidFill>
                  <a:srgbClr val="FFFFFF"/>
                </a:solidFill>
                <a:latin typeface="Boulder"/>
                <a:ea typeface="Boulder"/>
                <a:cs typeface="Boulder"/>
                <a:sym typeface="Boulder"/>
              </a:rPr>
              <a:t>requested item:</a:t>
            </a:r>
          </a:p>
        </p:txBody>
      </p:sp>
      <p:sp>
        <p:nvSpPr>
          <p:cNvPr name="Freeform 3" id="3"/>
          <p:cNvSpPr/>
          <p:nvPr/>
        </p:nvSpPr>
        <p:spPr>
          <a:xfrm flipH="false" flipV="false" rot="0">
            <a:off x="1923420" y="7892064"/>
            <a:ext cx="15335880" cy="4461347"/>
          </a:xfrm>
          <a:custGeom>
            <a:avLst/>
            <a:gdLst/>
            <a:ahLst/>
            <a:cxnLst/>
            <a:rect r="r" b="b" t="t" l="l"/>
            <a:pathLst>
              <a:path h="4461347" w="15335880">
                <a:moveTo>
                  <a:pt x="0" y="0"/>
                </a:moveTo>
                <a:lnTo>
                  <a:pt x="15335880" y="0"/>
                </a:lnTo>
                <a:lnTo>
                  <a:pt x="15335880" y="4461347"/>
                </a:lnTo>
                <a:lnTo>
                  <a:pt x="0" y="44613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44316" y="4893513"/>
            <a:ext cx="8715345" cy="5675869"/>
          </a:xfrm>
          <a:custGeom>
            <a:avLst/>
            <a:gdLst/>
            <a:ahLst/>
            <a:cxnLst/>
            <a:rect r="r" b="b" t="t" l="l"/>
            <a:pathLst>
              <a:path h="5675869" w="8715345">
                <a:moveTo>
                  <a:pt x="0" y="0"/>
                </a:moveTo>
                <a:lnTo>
                  <a:pt x="8715346" y="0"/>
                </a:lnTo>
                <a:lnTo>
                  <a:pt x="8715346" y="5675869"/>
                </a:lnTo>
                <a:lnTo>
                  <a:pt x="0" y="5675869"/>
                </a:lnTo>
                <a:lnTo>
                  <a:pt x="0" y="0"/>
                </a:lnTo>
                <a:close/>
              </a:path>
            </a:pathLst>
          </a:custGeom>
          <a:blipFill>
            <a:blip r:embed="rId4"/>
            <a:stretch>
              <a:fillRect l="0" t="0" r="0" b="0"/>
            </a:stretch>
          </a:blipFill>
        </p:spPr>
      </p:sp>
      <p:sp>
        <p:nvSpPr>
          <p:cNvPr name="Freeform 5" id="5"/>
          <p:cNvSpPr/>
          <p:nvPr/>
        </p:nvSpPr>
        <p:spPr>
          <a:xfrm flipH="false" flipV="false" rot="0">
            <a:off x="14362053" y="6427463"/>
            <a:ext cx="11421188" cy="4141919"/>
          </a:xfrm>
          <a:custGeom>
            <a:avLst/>
            <a:gdLst/>
            <a:ahLst/>
            <a:cxnLst/>
            <a:rect r="r" b="b" t="t" l="l"/>
            <a:pathLst>
              <a:path h="4141919" w="11421188">
                <a:moveTo>
                  <a:pt x="0" y="0"/>
                </a:moveTo>
                <a:lnTo>
                  <a:pt x="11421188" y="0"/>
                </a:lnTo>
                <a:lnTo>
                  <a:pt x="11421188" y="4141919"/>
                </a:lnTo>
                <a:lnTo>
                  <a:pt x="0" y="4141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662969" y="3295141"/>
            <a:ext cx="5192661" cy="2684470"/>
          </a:xfrm>
          <a:custGeom>
            <a:avLst/>
            <a:gdLst/>
            <a:ahLst/>
            <a:cxnLst/>
            <a:rect r="r" b="b" t="t" l="l"/>
            <a:pathLst>
              <a:path h="2684470" w="5192661">
                <a:moveTo>
                  <a:pt x="0" y="0"/>
                </a:moveTo>
                <a:lnTo>
                  <a:pt x="5192662" y="0"/>
                </a:lnTo>
                <a:lnTo>
                  <a:pt x="5192662" y="2684470"/>
                </a:lnTo>
                <a:lnTo>
                  <a:pt x="0" y="26844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345651" y="1978421"/>
            <a:ext cx="6122321" cy="3165079"/>
          </a:xfrm>
          <a:custGeom>
            <a:avLst/>
            <a:gdLst/>
            <a:ahLst/>
            <a:cxnLst/>
            <a:rect r="r" b="b" t="t" l="l"/>
            <a:pathLst>
              <a:path h="3165079" w="6122321">
                <a:moveTo>
                  <a:pt x="0" y="0"/>
                </a:moveTo>
                <a:lnTo>
                  <a:pt x="6122320" y="0"/>
                </a:lnTo>
                <a:lnTo>
                  <a:pt x="6122320" y="3165079"/>
                </a:lnTo>
                <a:lnTo>
                  <a:pt x="0" y="31650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136979" y="-1782392"/>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71274" y="-1612238"/>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028700" y="2657223"/>
            <a:ext cx="15916908" cy="7003439"/>
          </a:xfrm>
          <a:custGeom>
            <a:avLst/>
            <a:gdLst/>
            <a:ahLst/>
            <a:cxnLst/>
            <a:rect r="r" b="b" t="t" l="l"/>
            <a:pathLst>
              <a:path h="7003439" w="15916908">
                <a:moveTo>
                  <a:pt x="0" y="0"/>
                </a:moveTo>
                <a:lnTo>
                  <a:pt x="15916908" y="0"/>
                </a:lnTo>
                <a:lnTo>
                  <a:pt x="15916908" y="7003439"/>
                </a:lnTo>
                <a:lnTo>
                  <a:pt x="0" y="7003439"/>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TextBox 2" id="2"/>
          <p:cNvSpPr txBox="true"/>
          <p:nvPr/>
        </p:nvSpPr>
        <p:spPr>
          <a:xfrm rot="0">
            <a:off x="4648764" y="1960786"/>
            <a:ext cx="8990471" cy="885799"/>
          </a:xfrm>
          <a:prstGeom prst="rect">
            <a:avLst/>
          </a:prstGeom>
        </p:spPr>
        <p:txBody>
          <a:bodyPr anchor="t" rtlCol="false" tIns="0" lIns="0" bIns="0" rIns="0">
            <a:spAutoFit/>
          </a:bodyPr>
          <a:lstStyle/>
          <a:p>
            <a:pPr algn="ctr">
              <a:lnSpc>
                <a:spcPts val="6641"/>
              </a:lnSpc>
            </a:pPr>
            <a:r>
              <a:rPr lang="en-US" sz="6846">
                <a:solidFill>
                  <a:srgbClr val="FFFFFF"/>
                </a:solidFill>
                <a:latin typeface="Boulder"/>
                <a:ea typeface="Boulder"/>
                <a:cs typeface="Boulder"/>
                <a:sym typeface="Boulder"/>
              </a:rPr>
              <a:t>Why we need it:</a:t>
            </a:r>
          </a:p>
        </p:txBody>
      </p:sp>
      <p:sp>
        <p:nvSpPr>
          <p:cNvPr name="Freeform 3" id="3"/>
          <p:cNvSpPr/>
          <p:nvPr/>
        </p:nvSpPr>
        <p:spPr>
          <a:xfrm flipH="false" flipV="false" rot="0">
            <a:off x="1923420" y="7892064"/>
            <a:ext cx="15335880" cy="4461347"/>
          </a:xfrm>
          <a:custGeom>
            <a:avLst/>
            <a:gdLst/>
            <a:ahLst/>
            <a:cxnLst/>
            <a:rect r="r" b="b" t="t" l="l"/>
            <a:pathLst>
              <a:path h="4461347" w="15335880">
                <a:moveTo>
                  <a:pt x="0" y="0"/>
                </a:moveTo>
                <a:lnTo>
                  <a:pt x="15335880" y="0"/>
                </a:lnTo>
                <a:lnTo>
                  <a:pt x="15335880" y="4461347"/>
                </a:lnTo>
                <a:lnTo>
                  <a:pt x="0" y="44613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844316" y="4893513"/>
            <a:ext cx="8715345" cy="5675869"/>
          </a:xfrm>
          <a:custGeom>
            <a:avLst/>
            <a:gdLst/>
            <a:ahLst/>
            <a:cxnLst/>
            <a:rect r="r" b="b" t="t" l="l"/>
            <a:pathLst>
              <a:path h="5675869" w="8715345">
                <a:moveTo>
                  <a:pt x="0" y="0"/>
                </a:moveTo>
                <a:lnTo>
                  <a:pt x="8715346" y="0"/>
                </a:lnTo>
                <a:lnTo>
                  <a:pt x="8715346" y="5675869"/>
                </a:lnTo>
                <a:lnTo>
                  <a:pt x="0" y="5675869"/>
                </a:lnTo>
                <a:lnTo>
                  <a:pt x="0" y="0"/>
                </a:lnTo>
                <a:close/>
              </a:path>
            </a:pathLst>
          </a:custGeom>
          <a:blipFill>
            <a:blip r:embed="rId4"/>
            <a:stretch>
              <a:fillRect l="0" t="0" r="0" b="0"/>
            </a:stretch>
          </a:blipFill>
        </p:spPr>
      </p:sp>
      <p:sp>
        <p:nvSpPr>
          <p:cNvPr name="Freeform 5" id="5"/>
          <p:cNvSpPr/>
          <p:nvPr/>
        </p:nvSpPr>
        <p:spPr>
          <a:xfrm flipH="false" flipV="false" rot="0">
            <a:off x="14362053" y="6427463"/>
            <a:ext cx="11421188" cy="4141919"/>
          </a:xfrm>
          <a:custGeom>
            <a:avLst/>
            <a:gdLst/>
            <a:ahLst/>
            <a:cxnLst/>
            <a:rect r="r" b="b" t="t" l="l"/>
            <a:pathLst>
              <a:path h="4141919" w="11421188">
                <a:moveTo>
                  <a:pt x="0" y="0"/>
                </a:moveTo>
                <a:lnTo>
                  <a:pt x="11421188" y="0"/>
                </a:lnTo>
                <a:lnTo>
                  <a:pt x="11421188" y="4141919"/>
                </a:lnTo>
                <a:lnTo>
                  <a:pt x="0" y="4141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662969" y="3295141"/>
            <a:ext cx="5192661" cy="2684470"/>
          </a:xfrm>
          <a:custGeom>
            <a:avLst/>
            <a:gdLst/>
            <a:ahLst/>
            <a:cxnLst/>
            <a:rect r="r" b="b" t="t" l="l"/>
            <a:pathLst>
              <a:path h="2684470" w="5192661">
                <a:moveTo>
                  <a:pt x="0" y="0"/>
                </a:moveTo>
                <a:lnTo>
                  <a:pt x="5192662" y="0"/>
                </a:lnTo>
                <a:lnTo>
                  <a:pt x="5192662" y="2684470"/>
                </a:lnTo>
                <a:lnTo>
                  <a:pt x="0" y="26844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345651" y="1978421"/>
            <a:ext cx="6122321" cy="3165079"/>
          </a:xfrm>
          <a:custGeom>
            <a:avLst/>
            <a:gdLst/>
            <a:ahLst/>
            <a:cxnLst/>
            <a:rect r="r" b="b" t="t" l="l"/>
            <a:pathLst>
              <a:path h="3165079" w="6122321">
                <a:moveTo>
                  <a:pt x="0" y="0"/>
                </a:moveTo>
                <a:lnTo>
                  <a:pt x="6122320" y="0"/>
                </a:lnTo>
                <a:lnTo>
                  <a:pt x="6122320" y="3165079"/>
                </a:lnTo>
                <a:lnTo>
                  <a:pt x="0" y="31650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1136979" y="-1782392"/>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71274" y="-1612238"/>
            <a:ext cx="6122321" cy="3165079"/>
          </a:xfrm>
          <a:custGeom>
            <a:avLst/>
            <a:gdLst/>
            <a:ahLst/>
            <a:cxnLst/>
            <a:rect r="r" b="b" t="t" l="l"/>
            <a:pathLst>
              <a:path h="3165079" w="6122321">
                <a:moveTo>
                  <a:pt x="0" y="0"/>
                </a:moveTo>
                <a:lnTo>
                  <a:pt x="6122321" y="0"/>
                </a:lnTo>
                <a:lnTo>
                  <a:pt x="6122321" y="3165080"/>
                </a:lnTo>
                <a:lnTo>
                  <a:pt x="0" y="31650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5469232" y="3560960"/>
            <a:ext cx="7349536" cy="4937462"/>
            <a:chOff x="0" y="0"/>
            <a:chExt cx="1935680" cy="1300401"/>
          </a:xfrm>
        </p:grpSpPr>
        <p:sp>
          <p:nvSpPr>
            <p:cNvPr name="Freeform 11" id="11"/>
            <p:cNvSpPr/>
            <p:nvPr/>
          </p:nvSpPr>
          <p:spPr>
            <a:xfrm flipH="false" flipV="false" rot="0">
              <a:off x="0" y="0"/>
              <a:ext cx="1935680" cy="1300402"/>
            </a:xfrm>
            <a:custGeom>
              <a:avLst/>
              <a:gdLst/>
              <a:ahLst/>
              <a:cxnLst/>
              <a:rect r="r" b="b" t="t" l="l"/>
              <a:pathLst>
                <a:path h="1300402" w="1935680">
                  <a:moveTo>
                    <a:pt x="53328" y="0"/>
                  </a:moveTo>
                  <a:lnTo>
                    <a:pt x="1882352" y="0"/>
                  </a:lnTo>
                  <a:cubicBezTo>
                    <a:pt x="1896496" y="0"/>
                    <a:pt x="1910060" y="5618"/>
                    <a:pt x="1920061" y="15619"/>
                  </a:cubicBezTo>
                  <a:cubicBezTo>
                    <a:pt x="1930062" y="25620"/>
                    <a:pt x="1935680" y="39184"/>
                    <a:pt x="1935680" y="53328"/>
                  </a:cubicBezTo>
                  <a:lnTo>
                    <a:pt x="1935680" y="1247074"/>
                  </a:lnTo>
                  <a:cubicBezTo>
                    <a:pt x="1935680" y="1276526"/>
                    <a:pt x="1911804" y="1300402"/>
                    <a:pt x="1882352" y="1300402"/>
                  </a:cubicBezTo>
                  <a:lnTo>
                    <a:pt x="53328" y="1300402"/>
                  </a:lnTo>
                  <a:cubicBezTo>
                    <a:pt x="23876" y="1300402"/>
                    <a:pt x="0" y="1276526"/>
                    <a:pt x="0" y="1247074"/>
                  </a:cubicBezTo>
                  <a:lnTo>
                    <a:pt x="0" y="53328"/>
                  </a:lnTo>
                  <a:cubicBezTo>
                    <a:pt x="0" y="23876"/>
                    <a:pt x="23876" y="0"/>
                    <a:pt x="53328" y="0"/>
                  </a:cubicBezTo>
                  <a:close/>
                </a:path>
              </a:pathLst>
            </a:custGeom>
            <a:solidFill>
              <a:srgbClr val="FFFFFF"/>
            </a:solidFill>
          </p:spPr>
        </p:sp>
        <p:sp>
          <p:nvSpPr>
            <p:cNvPr name="TextBox 12" id="12"/>
            <p:cNvSpPr txBox="true"/>
            <p:nvPr/>
          </p:nvSpPr>
          <p:spPr>
            <a:xfrm>
              <a:off x="0" y="-38100"/>
              <a:ext cx="1935680" cy="1338501"/>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5920916" y="3716741"/>
            <a:ext cx="6486274" cy="4587801"/>
          </a:xfrm>
          <a:prstGeom prst="rect">
            <a:avLst/>
          </a:prstGeom>
        </p:spPr>
        <p:txBody>
          <a:bodyPr anchor="t" rtlCol="false" tIns="0" lIns="0" bIns="0" rIns="0">
            <a:spAutoFit/>
          </a:bodyPr>
          <a:lstStyle/>
          <a:p>
            <a:pPr algn="l">
              <a:lnSpc>
                <a:spcPts val="3329"/>
              </a:lnSpc>
            </a:pPr>
            <a:r>
              <a:rPr lang="en-US" sz="2377" spc="26">
                <a:solidFill>
                  <a:srgbClr val="225400"/>
                </a:solidFill>
                <a:latin typeface="Garet"/>
                <a:ea typeface="Garet"/>
                <a:cs typeface="Garet"/>
                <a:sym typeface="Garet"/>
              </a:rPr>
              <a:t>Keeping it really simple:</a:t>
            </a:r>
          </a:p>
          <a:p>
            <a:pPr algn="l" marL="513390" indent="-256695" lvl="1">
              <a:lnSpc>
                <a:spcPts val="3329"/>
              </a:lnSpc>
              <a:buFont typeface="Arial"/>
              <a:buChar char="•"/>
            </a:pPr>
            <a:r>
              <a:rPr lang="en-US" sz="2377" spc="26">
                <a:solidFill>
                  <a:srgbClr val="225400"/>
                </a:solidFill>
                <a:latin typeface="Garet"/>
                <a:ea typeface="Garet"/>
                <a:cs typeface="Garet"/>
                <a:sym typeface="Garet"/>
              </a:rPr>
              <a:t>Storage of the ASL Club supplies is in the Advisor’s Office on the second floor of the LA building</a:t>
            </a:r>
          </a:p>
          <a:p>
            <a:pPr algn="l" marL="513390" indent="-256695" lvl="1">
              <a:lnSpc>
                <a:spcPts val="3329"/>
              </a:lnSpc>
              <a:buFont typeface="Arial"/>
              <a:buChar char="•"/>
            </a:pPr>
            <a:r>
              <a:rPr lang="en-US" sz="2377" spc="26">
                <a:solidFill>
                  <a:srgbClr val="225400"/>
                </a:solidFill>
                <a:latin typeface="Garet"/>
                <a:ea typeface="Garet"/>
                <a:cs typeface="Garet"/>
                <a:sym typeface="Garet"/>
              </a:rPr>
              <a:t>transportation of supplies for tabling and to load/unload from vehicles</a:t>
            </a:r>
          </a:p>
          <a:p>
            <a:pPr algn="l" marL="513390" indent="-256695" lvl="1">
              <a:lnSpc>
                <a:spcPts val="3329"/>
              </a:lnSpc>
              <a:buFont typeface="Arial"/>
              <a:buChar char="•"/>
            </a:pPr>
            <a:r>
              <a:rPr lang="en-US" sz="2377" spc="26">
                <a:solidFill>
                  <a:srgbClr val="225400"/>
                </a:solidFill>
                <a:latin typeface="Garet"/>
                <a:ea typeface="Garet"/>
                <a:cs typeface="Garet"/>
                <a:sym typeface="Garet"/>
              </a:rPr>
              <a:t>better organization/consolidation of ASL Club supplies in Advisor’s Office</a:t>
            </a:r>
          </a:p>
          <a:p>
            <a:pPr algn="l" marL="513390" indent="-256695" lvl="1">
              <a:lnSpc>
                <a:spcPts val="3329"/>
              </a:lnSpc>
              <a:buFont typeface="Arial"/>
              <a:buChar char="•"/>
            </a:pPr>
            <a:r>
              <a:rPr lang="en-US" sz="2377" spc="26">
                <a:solidFill>
                  <a:srgbClr val="225400"/>
                </a:solidFill>
                <a:latin typeface="Garet"/>
                <a:ea typeface="Garet"/>
                <a:cs typeface="Garet"/>
                <a:sym typeface="Garet"/>
              </a:rPr>
              <a:t>Obvious piece of equipment that will support the needs of the club as it as now and it continues to grow</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447125"/>
        </a:solidFill>
      </p:bgPr>
    </p:bg>
    <p:spTree>
      <p:nvGrpSpPr>
        <p:cNvPr id="1" name=""/>
        <p:cNvGrpSpPr/>
        <p:nvPr/>
      </p:nvGrpSpPr>
      <p:grpSpPr>
        <a:xfrm>
          <a:off x="0" y="0"/>
          <a:ext cx="0" cy="0"/>
          <a:chOff x="0" y="0"/>
          <a:chExt cx="0" cy="0"/>
        </a:xfrm>
      </p:grpSpPr>
      <p:sp>
        <p:nvSpPr>
          <p:cNvPr name="Freeform 2" id="2"/>
          <p:cNvSpPr/>
          <p:nvPr/>
        </p:nvSpPr>
        <p:spPr>
          <a:xfrm flipH="false" flipV="false" rot="0">
            <a:off x="5555814" y="8144453"/>
            <a:ext cx="12732186" cy="3703909"/>
          </a:xfrm>
          <a:custGeom>
            <a:avLst/>
            <a:gdLst/>
            <a:ahLst/>
            <a:cxnLst/>
            <a:rect r="r" b="b" t="t" l="l"/>
            <a:pathLst>
              <a:path h="3703909" w="12732186">
                <a:moveTo>
                  <a:pt x="0" y="0"/>
                </a:moveTo>
                <a:lnTo>
                  <a:pt x="12732186" y="0"/>
                </a:lnTo>
                <a:lnTo>
                  <a:pt x="12732186" y="3703908"/>
                </a:lnTo>
                <a:lnTo>
                  <a:pt x="0" y="37039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1495" y="7135299"/>
            <a:ext cx="8690698" cy="3151701"/>
          </a:xfrm>
          <a:custGeom>
            <a:avLst/>
            <a:gdLst/>
            <a:ahLst/>
            <a:cxnLst/>
            <a:rect r="r" b="b" t="t" l="l"/>
            <a:pathLst>
              <a:path h="3151701" w="8690698">
                <a:moveTo>
                  <a:pt x="0" y="0"/>
                </a:moveTo>
                <a:lnTo>
                  <a:pt x="8690698" y="0"/>
                </a:lnTo>
                <a:lnTo>
                  <a:pt x="8690698" y="3151701"/>
                </a:lnTo>
                <a:lnTo>
                  <a:pt x="0" y="31517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419706" y="6248179"/>
            <a:ext cx="6992973" cy="4554174"/>
          </a:xfrm>
          <a:custGeom>
            <a:avLst/>
            <a:gdLst/>
            <a:ahLst/>
            <a:cxnLst/>
            <a:rect r="r" b="b" t="t" l="l"/>
            <a:pathLst>
              <a:path h="4554174" w="6992973">
                <a:moveTo>
                  <a:pt x="0" y="0"/>
                </a:moveTo>
                <a:lnTo>
                  <a:pt x="6992973" y="0"/>
                </a:lnTo>
                <a:lnTo>
                  <a:pt x="6992973" y="4554174"/>
                </a:lnTo>
                <a:lnTo>
                  <a:pt x="0" y="4554174"/>
                </a:lnTo>
                <a:lnTo>
                  <a:pt x="0" y="0"/>
                </a:lnTo>
                <a:close/>
              </a:path>
            </a:pathLst>
          </a:custGeom>
          <a:blipFill>
            <a:blip r:embed="rId6"/>
            <a:stretch>
              <a:fillRect l="0" t="0" r="0" b="0"/>
            </a:stretch>
          </a:blipFill>
        </p:spPr>
      </p:sp>
      <p:sp>
        <p:nvSpPr>
          <p:cNvPr name="TextBox 5" id="5"/>
          <p:cNvSpPr txBox="true"/>
          <p:nvPr/>
        </p:nvSpPr>
        <p:spPr>
          <a:xfrm rot="0">
            <a:off x="3402607" y="2581447"/>
            <a:ext cx="11482787" cy="4553852"/>
          </a:xfrm>
          <a:prstGeom prst="rect">
            <a:avLst/>
          </a:prstGeom>
        </p:spPr>
        <p:txBody>
          <a:bodyPr anchor="t" rtlCol="false" tIns="0" lIns="0" bIns="0" rIns="0">
            <a:spAutoFit/>
          </a:bodyPr>
          <a:lstStyle/>
          <a:p>
            <a:pPr algn="ctr">
              <a:lnSpc>
                <a:spcPts val="17426"/>
              </a:lnSpc>
            </a:pPr>
            <a:r>
              <a:rPr lang="en-US" sz="17965">
                <a:solidFill>
                  <a:srgbClr val="FEF6F3"/>
                </a:solidFill>
                <a:latin typeface="Boulder"/>
                <a:ea typeface="Boulder"/>
                <a:cs typeface="Boulder"/>
                <a:sym typeface="Boulder"/>
              </a:rPr>
              <a:t>Thank You</a:t>
            </a:r>
          </a:p>
        </p:txBody>
      </p:sp>
      <p:sp>
        <p:nvSpPr>
          <p:cNvPr name="Freeform 6" id="6"/>
          <p:cNvSpPr/>
          <p:nvPr/>
        </p:nvSpPr>
        <p:spPr>
          <a:xfrm flipH="false" flipV="false" rot="0">
            <a:off x="14349663" y="-1263236"/>
            <a:ext cx="7315200" cy="3781767"/>
          </a:xfrm>
          <a:custGeom>
            <a:avLst/>
            <a:gdLst/>
            <a:ahLst/>
            <a:cxnLst/>
            <a:rect r="r" b="b" t="t" l="l"/>
            <a:pathLst>
              <a:path h="3781767" w="7315200">
                <a:moveTo>
                  <a:pt x="0" y="0"/>
                </a:moveTo>
                <a:lnTo>
                  <a:pt x="7315200" y="0"/>
                </a:lnTo>
                <a:lnTo>
                  <a:pt x="7315200" y="3781767"/>
                </a:lnTo>
                <a:lnTo>
                  <a:pt x="0" y="3781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657600" y="627647"/>
            <a:ext cx="7315200" cy="3781767"/>
          </a:xfrm>
          <a:custGeom>
            <a:avLst/>
            <a:gdLst/>
            <a:ahLst/>
            <a:cxnLst/>
            <a:rect r="r" b="b" t="t" l="l"/>
            <a:pathLst>
              <a:path h="3781767" w="7315200">
                <a:moveTo>
                  <a:pt x="0" y="0"/>
                </a:moveTo>
                <a:lnTo>
                  <a:pt x="7315200" y="0"/>
                </a:lnTo>
                <a:lnTo>
                  <a:pt x="7315200" y="3781767"/>
                </a:lnTo>
                <a:lnTo>
                  <a:pt x="0" y="3781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22D1CB8FD794FB1A7EB177F527A0E" ma:contentTypeVersion="13" ma:contentTypeDescription="Create a new document." ma:contentTypeScope="" ma:versionID="f99723dfb2dd33c1d8779c1c1ca266d3">
  <xsd:schema xmlns:xsd="http://www.w3.org/2001/XMLSchema" xmlns:xs="http://www.w3.org/2001/XMLSchema" xmlns:p="http://schemas.microsoft.com/office/2006/metadata/properties" xmlns:ns2="bcfe8b9f-064b-4312-9ef9-aaf6de72f8df" xmlns:ns3="24f6067c-86cc-4548-ab66-a4de262ef2af" targetNamespace="http://schemas.microsoft.com/office/2006/metadata/properties" ma:root="true" ma:fieldsID="f6c924813f917a77a920411a32681986" ns2:_="" ns3:_="">
    <xsd:import namespace="bcfe8b9f-064b-4312-9ef9-aaf6de72f8df"/>
    <xsd:import namespace="24f6067c-86cc-4548-ab66-a4de262ef2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e8b9f-064b-4312-9ef9-aaf6de72f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773ff0-bf06-4c50-8fe9-1046dad4180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f6067c-86cc-4548-ab66-a4de262ef2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18de80-5d93-4c44-a3f5-903c41b4c777}" ma:internalName="TaxCatchAll" ma:showField="CatchAllData" ma:web="24f6067c-86cc-4548-ab66-a4de262ef2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fe8b9f-064b-4312-9ef9-aaf6de72f8df">
      <Terms xmlns="http://schemas.microsoft.com/office/infopath/2007/PartnerControls"/>
    </lcf76f155ced4ddcb4097134ff3c332f>
    <TaxCatchAll xmlns="24f6067c-86cc-4548-ab66-a4de262ef2af" xsi:nil="true"/>
  </documentManagement>
</p:properties>
</file>

<file path=customXml/itemProps1.xml><?xml version="1.0" encoding="utf-8"?>
<ds:datastoreItem xmlns:ds="http://schemas.openxmlformats.org/officeDocument/2006/customXml" ds:itemID="{3C836896-ED37-4B58-8109-B8ACDE374E21}"/>
</file>

<file path=customXml/itemProps2.xml><?xml version="1.0" encoding="utf-8"?>
<ds:datastoreItem xmlns:ds="http://schemas.openxmlformats.org/officeDocument/2006/customXml" ds:itemID="{5CED4581-2E5F-4D3F-8295-666F8E8FBEE5}"/>
</file>

<file path=customXml/itemProps3.xml><?xml version="1.0" encoding="utf-8"?>
<ds:datastoreItem xmlns:ds="http://schemas.openxmlformats.org/officeDocument/2006/customXml" ds:itemID="{57748769-E442-461A-A0A9-AE3C88F423D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sign language club</dc:title>
  <cp:revision>1</cp:revision>
  <dcterms:created xsi:type="dcterms:W3CDTF">2006-08-16T00:00:00Z</dcterms:created>
  <dcterms:modified xsi:type="dcterms:W3CDTF">2011-08-01T06:04:30Z</dcterms:modified>
  <dc:identifier>DAHBkGAfUfI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0x010100EB622D1CB8FD794FB1A7EB177F527A0E</vt:lpwstr>
  </property>
</Properties>
</file>