
<file path=[Content_Types].xml><?xml version="1.0" encoding="utf-8"?>
<Types xmlns="http://schemas.openxmlformats.org/package/2006/content-types">
  <Default Extension="fntdata" ContentType="application/x-fontdata"/>
  <Default Extension="jpeg" ContentType="image/jpeg"/>
  <Default Extension="mp4" ContentType="video/mp4"/>
  <Default Extension="png" ContentType="image/png"/>
  <Default Extension="rels" ContentType="application/vnd.openxmlformats-package.relationships+xml"/>
  <Default Extension="svg" ContentType="image/svg+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Lst>
  <p:sldSz cx="18288000" cy="10287000"/>
  <p:notesSz cx="6858000" cy="9144000"/>
  <p:embeddedFontLst>
    <p:embeddedFont>
      <p:font typeface="Fredoka" charset="1" panose="02000000000000000000"/>
      <p:regular r:id="rId11"/>
    </p:embeddedFont>
    <p:embeddedFont>
      <p:font typeface="League Spartan" charset="1" panose="00000800000000000000"/>
      <p:regular r:id="rId12"/>
    </p:embeddedFont>
    <p:embeddedFont>
      <p:font typeface="Canva Sans Bold" charset="1" panose="020B0803030501040103"/>
      <p:regular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font" Target="fonts/font13.fntdata"/><Relationship Id="rId8" Type="http://schemas.openxmlformats.org/officeDocument/2006/relationships/slide" Target="slides/slide3.xml"/><Relationship Id="rId3" Type="http://schemas.openxmlformats.org/officeDocument/2006/relationships/viewProps" Target="viewProps.xml"/><Relationship Id="rId12" Type="http://schemas.openxmlformats.org/officeDocument/2006/relationships/font" Target="fonts/font12.fntdata"/><Relationship Id="rId7" Type="http://schemas.openxmlformats.org/officeDocument/2006/relationships/slide" Target="slides/slide2.xml"/><Relationship Id="rId2" Type="http://schemas.openxmlformats.org/officeDocument/2006/relationships/presProps" Target="presProps.xml"/><Relationship Id="rId16" Type="http://schemas.openxmlformats.org/officeDocument/2006/relationships/customXml" Target="../customXml/item3.xml"/><Relationship Id="rId1" Type="http://schemas.openxmlformats.org/officeDocument/2006/relationships/slideMaster" Target="slideMasters/slideMaster1.xml"/><Relationship Id="rId11" Type="http://schemas.openxmlformats.org/officeDocument/2006/relationships/font" Target="fonts/font11.fntdata"/><Relationship Id="rId6" Type="http://schemas.openxmlformats.org/officeDocument/2006/relationships/slide" Target="slides/slide1.xml"/><Relationship Id="rId5" Type="http://schemas.openxmlformats.org/officeDocument/2006/relationships/tableStyles" Target="tableStyles.xml"/><Relationship Id="rId15" Type="http://schemas.openxmlformats.org/officeDocument/2006/relationships/customXml" Target="../customXml/item2.xml"/><Relationship Id="rId10" Type="http://schemas.openxmlformats.org/officeDocument/2006/relationships/slide" Target="slides/slide5.xml"/><Relationship Id="rId4" Type="http://schemas.openxmlformats.org/officeDocument/2006/relationships/theme" Target="theme/theme1.xml"/><Relationship Id="rId9" Type="http://schemas.openxmlformats.org/officeDocument/2006/relationships/slide" Target="slides/slide4.xml"/><Relationship Id="rId14" Type="http://schemas.openxmlformats.org/officeDocument/2006/relationships/customXml" Target="../customXml/item1.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11.png" Type="http://schemas.openxmlformats.org/officeDocument/2006/relationships/image"/><Relationship Id="rId11" Target="../media/image12.svg" Type="http://schemas.openxmlformats.org/officeDocument/2006/relationships/image"/><Relationship Id="rId12" Target="../media/image13.png" Type="http://schemas.openxmlformats.org/officeDocument/2006/relationships/image"/><Relationship Id="rId13" Target="../media/image14.svg" Type="http://schemas.openxmlformats.org/officeDocument/2006/relationships/image"/><Relationship Id="rId2" Target="../media/image3.png" Type="http://schemas.openxmlformats.org/officeDocument/2006/relationships/image"/><Relationship Id="rId3" Target="../media/image4.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9.png" Type="http://schemas.openxmlformats.org/officeDocument/2006/relationships/image"/><Relationship Id="rId9" Target="../media/image10.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5.png" Type="http://schemas.openxmlformats.org/officeDocument/2006/relationships/image"/><Relationship Id="rId3" Target="../media/image16.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7.jpeg" Type="http://schemas.openxmlformats.org/officeDocument/2006/relationships/image"/><Relationship Id="rId3" Target="../media/VAHBkAAqp5Y.mp4" Type="http://schemas.openxmlformats.org/officeDocument/2006/relationships/video"/><Relationship Id="rId4" Target="../media/VAHBkAAqp5Y.mp4" Type="http://schemas.microsoft.com/office/2007/relationships/media"/></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FFC201"/>
        </a:solidFill>
      </p:bgPr>
    </p:bg>
    <p:spTree>
      <p:nvGrpSpPr>
        <p:cNvPr id="1" name=""/>
        <p:cNvGrpSpPr/>
        <p:nvPr/>
      </p:nvGrpSpPr>
      <p:grpSpPr>
        <a:xfrm>
          <a:off x="0" y="0"/>
          <a:ext cx="0" cy="0"/>
          <a:chOff x="0" y="0"/>
          <a:chExt cx="0" cy="0"/>
        </a:xfrm>
      </p:grpSpPr>
      <p:grpSp>
        <p:nvGrpSpPr>
          <p:cNvPr name="Group 2" id="2"/>
          <p:cNvGrpSpPr/>
          <p:nvPr/>
        </p:nvGrpSpPr>
        <p:grpSpPr>
          <a:xfrm rot="0">
            <a:off x="-598004" y="9258300"/>
            <a:ext cx="19484007" cy="3086100"/>
            <a:chOff x="0" y="0"/>
            <a:chExt cx="5131590" cy="812800"/>
          </a:xfrm>
        </p:grpSpPr>
        <p:sp>
          <p:nvSpPr>
            <p:cNvPr name="Freeform 3" id="3"/>
            <p:cNvSpPr/>
            <p:nvPr/>
          </p:nvSpPr>
          <p:spPr>
            <a:xfrm flipH="false" flipV="false" rot="0">
              <a:off x="0" y="0"/>
              <a:ext cx="5131590" cy="812800"/>
            </a:xfrm>
            <a:custGeom>
              <a:avLst/>
              <a:gdLst/>
              <a:ahLst/>
              <a:cxnLst/>
              <a:rect r="r" b="b" t="t" l="l"/>
              <a:pathLst>
                <a:path h="812800" w="5131590">
                  <a:moveTo>
                    <a:pt x="0" y="0"/>
                  </a:moveTo>
                  <a:lnTo>
                    <a:pt x="5131590" y="0"/>
                  </a:lnTo>
                  <a:lnTo>
                    <a:pt x="5131590" y="812800"/>
                  </a:lnTo>
                  <a:lnTo>
                    <a:pt x="0" y="812800"/>
                  </a:lnTo>
                  <a:close/>
                </a:path>
              </a:pathLst>
            </a:custGeom>
            <a:solidFill>
              <a:srgbClr val="FFFFFF"/>
            </a:solidFill>
            <a:ln w="76200" cap="sq">
              <a:solidFill>
                <a:srgbClr val="000000"/>
              </a:solidFill>
              <a:prstDash val="solid"/>
              <a:miter/>
            </a:ln>
          </p:spPr>
        </p:sp>
        <p:sp>
          <p:nvSpPr>
            <p:cNvPr name="TextBox 4" id="4"/>
            <p:cNvSpPr txBox="true"/>
            <p:nvPr/>
          </p:nvSpPr>
          <p:spPr>
            <a:xfrm>
              <a:off x="0" y="-38100"/>
              <a:ext cx="5131590" cy="850900"/>
            </a:xfrm>
            <a:prstGeom prst="rect">
              <a:avLst/>
            </a:prstGeom>
          </p:spPr>
          <p:txBody>
            <a:bodyPr anchor="ctr" rtlCol="false" tIns="50800" lIns="50800" bIns="50800" rIns="50800"/>
            <a:lstStyle/>
            <a:p>
              <a:pPr algn="ctr">
                <a:lnSpc>
                  <a:spcPts val="2659"/>
                </a:lnSpc>
                <a:spcBef>
                  <a:spcPct val="0"/>
                </a:spcBef>
              </a:pPr>
            </a:p>
          </p:txBody>
        </p:sp>
      </p:grpSp>
      <p:sp>
        <p:nvSpPr>
          <p:cNvPr name="Freeform 5" id="5"/>
          <p:cNvSpPr/>
          <p:nvPr/>
        </p:nvSpPr>
        <p:spPr>
          <a:xfrm flipH="false" flipV="false" rot="0">
            <a:off x="11162100" y="2997746"/>
            <a:ext cx="6315022" cy="6474034"/>
          </a:xfrm>
          <a:custGeom>
            <a:avLst/>
            <a:gdLst/>
            <a:ahLst/>
            <a:cxnLst/>
            <a:rect r="r" b="b" t="t" l="l"/>
            <a:pathLst>
              <a:path h="6474034" w="6315022">
                <a:moveTo>
                  <a:pt x="0" y="0"/>
                </a:moveTo>
                <a:lnTo>
                  <a:pt x="6315023" y="0"/>
                </a:lnTo>
                <a:lnTo>
                  <a:pt x="6315023" y="6474034"/>
                </a:lnTo>
                <a:lnTo>
                  <a:pt x="0" y="647403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6" id="6"/>
          <p:cNvGrpSpPr/>
          <p:nvPr/>
        </p:nvGrpSpPr>
        <p:grpSpPr>
          <a:xfrm rot="0">
            <a:off x="11162100" y="626745"/>
            <a:ext cx="6097200" cy="1686820"/>
            <a:chOff x="0" y="0"/>
            <a:chExt cx="1605847" cy="444265"/>
          </a:xfrm>
        </p:grpSpPr>
        <p:sp>
          <p:nvSpPr>
            <p:cNvPr name="Freeform 7" id="7"/>
            <p:cNvSpPr/>
            <p:nvPr/>
          </p:nvSpPr>
          <p:spPr>
            <a:xfrm flipH="false" flipV="false" rot="0">
              <a:off x="0" y="0"/>
              <a:ext cx="1605847" cy="444265"/>
            </a:xfrm>
            <a:custGeom>
              <a:avLst/>
              <a:gdLst/>
              <a:ahLst/>
              <a:cxnLst/>
              <a:rect r="r" b="b" t="t" l="l"/>
              <a:pathLst>
                <a:path h="444265" w="1605847">
                  <a:moveTo>
                    <a:pt x="44441" y="0"/>
                  </a:moveTo>
                  <a:lnTo>
                    <a:pt x="1561406" y="0"/>
                  </a:lnTo>
                  <a:cubicBezTo>
                    <a:pt x="1585950" y="0"/>
                    <a:pt x="1605847" y="19897"/>
                    <a:pt x="1605847" y="44441"/>
                  </a:cubicBezTo>
                  <a:lnTo>
                    <a:pt x="1605847" y="399824"/>
                  </a:lnTo>
                  <a:cubicBezTo>
                    <a:pt x="1605847" y="411611"/>
                    <a:pt x="1601165" y="422914"/>
                    <a:pt x="1592830" y="431249"/>
                  </a:cubicBezTo>
                  <a:cubicBezTo>
                    <a:pt x="1584496" y="439583"/>
                    <a:pt x="1573192" y="444265"/>
                    <a:pt x="1561406" y="444265"/>
                  </a:cubicBezTo>
                  <a:lnTo>
                    <a:pt x="44441" y="444265"/>
                  </a:lnTo>
                  <a:cubicBezTo>
                    <a:pt x="19897" y="444265"/>
                    <a:pt x="0" y="424368"/>
                    <a:pt x="0" y="399824"/>
                  </a:cubicBezTo>
                  <a:lnTo>
                    <a:pt x="0" y="44441"/>
                  </a:lnTo>
                  <a:cubicBezTo>
                    <a:pt x="0" y="19897"/>
                    <a:pt x="19897" y="0"/>
                    <a:pt x="44441" y="0"/>
                  </a:cubicBezTo>
                  <a:close/>
                </a:path>
              </a:pathLst>
            </a:custGeom>
            <a:solidFill>
              <a:srgbClr val="FFFFFF"/>
            </a:solidFill>
            <a:ln w="66675" cap="rnd">
              <a:solidFill>
                <a:srgbClr val="000000"/>
              </a:solidFill>
              <a:prstDash val="solid"/>
              <a:round/>
            </a:ln>
          </p:spPr>
        </p:sp>
        <p:sp>
          <p:nvSpPr>
            <p:cNvPr name="TextBox 8" id="8"/>
            <p:cNvSpPr txBox="true"/>
            <p:nvPr/>
          </p:nvSpPr>
          <p:spPr>
            <a:xfrm>
              <a:off x="0" y="-38100"/>
              <a:ext cx="1605847" cy="482365"/>
            </a:xfrm>
            <a:prstGeom prst="rect">
              <a:avLst/>
            </a:prstGeom>
          </p:spPr>
          <p:txBody>
            <a:bodyPr anchor="ctr" rtlCol="false" tIns="50800" lIns="50800" bIns="50800" rIns="50800"/>
            <a:lstStyle/>
            <a:p>
              <a:pPr algn="ctr">
                <a:lnSpc>
                  <a:spcPts val="2659"/>
                </a:lnSpc>
              </a:pPr>
            </a:p>
          </p:txBody>
        </p:sp>
      </p:grpSp>
      <p:sp>
        <p:nvSpPr>
          <p:cNvPr name="TextBox 9" id="9"/>
          <p:cNvSpPr txBox="true"/>
          <p:nvPr/>
        </p:nvSpPr>
        <p:spPr>
          <a:xfrm rot="-634145">
            <a:off x="803184" y="1094531"/>
            <a:ext cx="10020252" cy="4619573"/>
          </a:xfrm>
          <a:prstGeom prst="rect">
            <a:avLst/>
          </a:prstGeom>
        </p:spPr>
        <p:txBody>
          <a:bodyPr anchor="t" rtlCol="false" tIns="0" lIns="0" bIns="0" rIns="0">
            <a:spAutoFit/>
          </a:bodyPr>
          <a:lstStyle/>
          <a:p>
            <a:pPr algn="l">
              <a:lnSpc>
                <a:spcPts val="31073"/>
              </a:lnSpc>
              <a:spcBef>
                <a:spcPct val="0"/>
              </a:spcBef>
            </a:pPr>
            <a:r>
              <a:rPr lang="en-US" sz="22195" spc="1775">
                <a:solidFill>
                  <a:srgbClr val="FFFFFF"/>
                </a:solidFill>
                <a:latin typeface="Fredoka"/>
                <a:ea typeface="Fredoka"/>
                <a:cs typeface="Fredoka"/>
                <a:sym typeface="Fredoka"/>
              </a:rPr>
              <a:t>PIZZA</a:t>
            </a:r>
          </a:p>
        </p:txBody>
      </p:sp>
      <p:grpSp>
        <p:nvGrpSpPr>
          <p:cNvPr name="Group 10" id="10"/>
          <p:cNvGrpSpPr/>
          <p:nvPr/>
        </p:nvGrpSpPr>
        <p:grpSpPr>
          <a:xfrm rot="0">
            <a:off x="1705348" y="6824392"/>
            <a:ext cx="1823475" cy="1355737"/>
            <a:chOff x="0" y="0"/>
            <a:chExt cx="812800" cy="604309"/>
          </a:xfrm>
        </p:grpSpPr>
        <p:sp>
          <p:nvSpPr>
            <p:cNvPr name="Freeform 11" id="11"/>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12" id="12"/>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sp>
        <p:nvSpPr>
          <p:cNvPr name="TextBox 13" id="13"/>
          <p:cNvSpPr txBox="true"/>
          <p:nvPr/>
        </p:nvSpPr>
        <p:spPr>
          <a:xfrm rot="-548178">
            <a:off x="1625983" y="3280280"/>
            <a:ext cx="8912745" cy="4881372"/>
          </a:xfrm>
          <a:prstGeom prst="rect">
            <a:avLst/>
          </a:prstGeom>
        </p:spPr>
        <p:txBody>
          <a:bodyPr anchor="t" rtlCol="false" tIns="0" lIns="0" bIns="0" rIns="0">
            <a:spAutoFit/>
          </a:bodyPr>
          <a:lstStyle/>
          <a:p>
            <a:pPr algn="l">
              <a:lnSpc>
                <a:spcPts val="31073"/>
              </a:lnSpc>
              <a:spcBef>
                <a:spcPct val="0"/>
              </a:spcBef>
            </a:pPr>
            <a:r>
              <a:rPr lang="en-US" sz="22195">
                <a:solidFill>
                  <a:srgbClr val="E61D26"/>
                </a:solidFill>
                <a:latin typeface="Fredoka"/>
                <a:ea typeface="Fredoka"/>
                <a:cs typeface="Fredoka"/>
                <a:sym typeface="Fredoka"/>
              </a:rPr>
              <a:t>DAYS</a:t>
            </a:r>
          </a:p>
        </p:txBody>
      </p:sp>
      <p:grpSp>
        <p:nvGrpSpPr>
          <p:cNvPr name="Group 14" id="14"/>
          <p:cNvGrpSpPr/>
          <p:nvPr/>
        </p:nvGrpSpPr>
        <p:grpSpPr>
          <a:xfrm rot="0">
            <a:off x="8226996" y="5899906"/>
            <a:ext cx="3066915" cy="2280223"/>
            <a:chOff x="0" y="0"/>
            <a:chExt cx="812800" cy="604309"/>
          </a:xfrm>
        </p:grpSpPr>
        <p:sp>
          <p:nvSpPr>
            <p:cNvPr name="Freeform 15" id="15"/>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16" id="16"/>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17" id="17"/>
          <p:cNvGrpSpPr/>
          <p:nvPr/>
        </p:nvGrpSpPr>
        <p:grpSpPr>
          <a:xfrm rot="0">
            <a:off x="-1000927" y="-1094633"/>
            <a:ext cx="4059254" cy="3018018"/>
            <a:chOff x="0" y="0"/>
            <a:chExt cx="812800" cy="604309"/>
          </a:xfrm>
        </p:grpSpPr>
        <p:sp>
          <p:nvSpPr>
            <p:cNvPr name="Freeform 18" id="18"/>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19" id="19"/>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20" id="20"/>
          <p:cNvGrpSpPr/>
          <p:nvPr/>
        </p:nvGrpSpPr>
        <p:grpSpPr>
          <a:xfrm rot="0">
            <a:off x="17082313" y="3917116"/>
            <a:ext cx="2145140" cy="1594892"/>
            <a:chOff x="0" y="0"/>
            <a:chExt cx="812800" cy="604309"/>
          </a:xfrm>
        </p:grpSpPr>
        <p:sp>
          <p:nvSpPr>
            <p:cNvPr name="Freeform 21" id="21"/>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22" id="22"/>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23" id="23"/>
          <p:cNvGrpSpPr/>
          <p:nvPr/>
        </p:nvGrpSpPr>
        <p:grpSpPr>
          <a:xfrm rot="0">
            <a:off x="4892427" y="4179524"/>
            <a:ext cx="535038" cy="535038"/>
            <a:chOff x="0" y="0"/>
            <a:chExt cx="812800" cy="812800"/>
          </a:xfrm>
        </p:grpSpPr>
        <p:sp>
          <p:nvSpPr>
            <p:cNvPr name="Freeform 24" id="24"/>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25" id="25"/>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26" id="26"/>
          <p:cNvSpPr txBox="true"/>
          <p:nvPr/>
        </p:nvSpPr>
        <p:spPr>
          <a:xfrm rot="0">
            <a:off x="11502620" y="810654"/>
            <a:ext cx="5416161" cy="1160356"/>
          </a:xfrm>
          <a:prstGeom prst="rect">
            <a:avLst/>
          </a:prstGeom>
        </p:spPr>
        <p:txBody>
          <a:bodyPr anchor="t" rtlCol="false" tIns="0" lIns="0" bIns="0" rIns="0">
            <a:spAutoFit/>
          </a:bodyPr>
          <a:lstStyle/>
          <a:p>
            <a:pPr algn="ctr">
              <a:lnSpc>
                <a:spcPts val="4662"/>
              </a:lnSpc>
              <a:spcBef>
                <a:spcPct val="0"/>
              </a:spcBef>
            </a:pPr>
            <a:r>
              <a:rPr lang="en-US" sz="3330">
                <a:solidFill>
                  <a:srgbClr val="000000"/>
                </a:solidFill>
                <a:latin typeface="Fredoka"/>
                <a:ea typeface="Fredoka"/>
                <a:cs typeface="Fredoka"/>
                <a:sym typeface="Fredoka"/>
              </a:rPr>
              <a:t>AMERICAN SIGN LANGUAGE CLUB</a:t>
            </a:r>
          </a:p>
        </p:txBody>
      </p:sp>
      <p:grpSp>
        <p:nvGrpSpPr>
          <p:cNvPr name="Group 27" id="27"/>
          <p:cNvGrpSpPr/>
          <p:nvPr/>
        </p:nvGrpSpPr>
        <p:grpSpPr>
          <a:xfrm rot="0">
            <a:off x="6874685" y="1265345"/>
            <a:ext cx="811576" cy="811576"/>
            <a:chOff x="0" y="0"/>
            <a:chExt cx="812800" cy="812800"/>
          </a:xfrm>
        </p:grpSpPr>
        <p:sp>
          <p:nvSpPr>
            <p:cNvPr name="Freeform 28" id="2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29" id="2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30" id="30"/>
          <p:cNvGrpSpPr/>
          <p:nvPr/>
        </p:nvGrpSpPr>
        <p:grpSpPr>
          <a:xfrm rot="0">
            <a:off x="15785523" y="7747599"/>
            <a:ext cx="535038" cy="535038"/>
            <a:chOff x="0" y="0"/>
            <a:chExt cx="812800" cy="812800"/>
          </a:xfrm>
        </p:grpSpPr>
        <p:sp>
          <p:nvSpPr>
            <p:cNvPr name="Freeform 31" id="3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32" id="32"/>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33" id="33"/>
          <p:cNvGrpSpPr/>
          <p:nvPr/>
        </p:nvGrpSpPr>
        <p:grpSpPr>
          <a:xfrm rot="0">
            <a:off x="658936" y="8015118"/>
            <a:ext cx="5192810" cy="977707"/>
            <a:chOff x="0" y="0"/>
            <a:chExt cx="1852664" cy="348821"/>
          </a:xfrm>
        </p:grpSpPr>
        <p:sp>
          <p:nvSpPr>
            <p:cNvPr name="Freeform 34" id="34"/>
            <p:cNvSpPr/>
            <p:nvPr/>
          </p:nvSpPr>
          <p:spPr>
            <a:xfrm flipH="false" flipV="false" rot="0">
              <a:off x="0" y="0"/>
              <a:ext cx="1852664" cy="348821"/>
            </a:xfrm>
            <a:custGeom>
              <a:avLst/>
              <a:gdLst/>
              <a:ahLst/>
              <a:cxnLst/>
              <a:rect r="r" b="b" t="t" l="l"/>
              <a:pathLst>
                <a:path h="348821" w="1852664">
                  <a:moveTo>
                    <a:pt x="52181" y="0"/>
                  </a:moveTo>
                  <a:lnTo>
                    <a:pt x="1800483" y="0"/>
                  </a:lnTo>
                  <a:cubicBezTo>
                    <a:pt x="1814322" y="0"/>
                    <a:pt x="1827594" y="5498"/>
                    <a:pt x="1837380" y="15284"/>
                  </a:cubicBezTo>
                  <a:cubicBezTo>
                    <a:pt x="1847166" y="25069"/>
                    <a:pt x="1852664" y="38342"/>
                    <a:pt x="1852664" y="52181"/>
                  </a:cubicBezTo>
                  <a:lnTo>
                    <a:pt x="1852664" y="296640"/>
                  </a:lnTo>
                  <a:cubicBezTo>
                    <a:pt x="1852664" y="310479"/>
                    <a:pt x="1847166" y="323752"/>
                    <a:pt x="1837380" y="333538"/>
                  </a:cubicBezTo>
                  <a:cubicBezTo>
                    <a:pt x="1827594" y="343324"/>
                    <a:pt x="1814322" y="348821"/>
                    <a:pt x="1800483" y="348821"/>
                  </a:cubicBezTo>
                  <a:lnTo>
                    <a:pt x="52181" y="348821"/>
                  </a:lnTo>
                  <a:cubicBezTo>
                    <a:pt x="23362" y="348821"/>
                    <a:pt x="0" y="325459"/>
                    <a:pt x="0" y="296640"/>
                  </a:cubicBezTo>
                  <a:lnTo>
                    <a:pt x="0" y="52181"/>
                  </a:lnTo>
                  <a:cubicBezTo>
                    <a:pt x="0" y="23362"/>
                    <a:pt x="23362" y="0"/>
                    <a:pt x="52181" y="0"/>
                  </a:cubicBezTo>
                  <a:close/>
                </a:path>
              </a:pathLst>
            </a:custGeom>
            <a:solidFill>
              <a:srgbClr val="FFFFFF"/>
            </a:solidFill>
            <a:ln w="66675" cap="rnd">
              <a:solidFill>
                <a:srgbClr val="000000"/>
              </a:solidFill>
              <a:prstDash val="solid"/>
              <a:round/>
            </a:ln>
          </p:spPr>
        </p:sp>
        <p:sp>
          <p:nvSpPr>
            <p:cNvPr name="TextBox 35" id="35"/>
            <p:cNvSpPr txBox="true"/>
            <p:nvPr/>
          </p:nvSpPr>
          <p:spPr>
            <a:xfrm>
              <a:off x="0" y="-38100"/>
              <a:ext cx="1852664" cy="386921"/>
            </a:xfrm>
            <a:prstGeom prst="rect">
              <a:avLst/>
            </a:prstGeom>
          </p:spPr>
          <p:txBody>
            <a:bodyPr anchor="ctr" rtlCol="false" tIns="50800" lIns="50800" bIns="50800" rIns="50800"/>
            <a:lstStyle/>
            <a:p>
              <a:pPr algn="ctr">
                <a:lnSpc>
                  <a:spcPts val="2659"/>
                </a:lnSpc>
              </a:pPr>
            </a:p>
          </p:txBody>
        </p:sp>
      </p:grpSp>
      <p:sp>
        <p:nvSpPr>
          <p:cNvPr name="TextBox 36" id="36"/>
          <p:cNvSpPr txBox="true"/>
          <p:nvPr/>
        </p:nvSpPr>
        <p:spPr>
          <a:xfrm rot="0">
            <a:off x="910311" y="8310339"/>
            <a:ext cx="4766368" cy="429609"/>
          </a:xfrm>
          <a:prstGeom prst="rect">
            <a:avLst/>
          </a:prstGeom>
        </p:spPr>
        <p:txBody>
          <a:bodyPr anchor="t" rtlCol="false" tIns="0" lIns="0" bIns="0" rIns="0">
            <a:spAutoFit/>
          </a:bodyPr>
          <a:lstStyle/>
          <a:p>
            <a:pPr algn="ctr">
              <a:lnSpc>
                <a:spcPts val="3442"/>
              </a:lnSpc>
              <a:spcBef>
                <a:spcPct val="0"/>
              </a:spcBef>
            </a:pPr>
            <a:r>
              <a:rPr lang="en-US" sz="2458">
                <a:solidFill>
                  <a:srgbClr val="000000"/>
                </a:solidFill>
                <a:latin typeface="Fredoka"/>
                <a:ea typeface="Fredoka"/>
                <a:cs typeface="Fredoka"/>
                <a:sym typeface="Fredoka"/>
              </a:rPr>
              <a:t>SOF PROGRAMMING GRANT</a:t>
            </a:r>
          </a:p>
        </p:txBody>
      </p:sp>
    </p:spTree>
  </p:cSld>
  <p:clrMapOvr>
    <a:masterClrMapping/>
  </p:clrMapOvr>
</p:sld>
</file>

<file path=ppt/slides/slide2.xml><?xml version="1.0" encoding="utf-8"?>
<p:sld xmlns:p="http://schemas.openxmlformats.org/presentationml/2006/main" xmlns:a="http://schemas.openxmlformats.org/drawingml/2006/main">
  <p:cSld>
    <p:bg>
      <p:bgPr>
        <a:solidFill>
          <a:srgbClr val="FFC201"/>
        </a:solidFill>
      </p:bgPr>
    </p:bg>
    <p:spTree>
      <p:nvGrpSpPr>
        <p:cNvPr id="1" name=""/>
        <p:cNvGrpSpPr/>
        <p:nvPr/>
      </p:nvGrpSpPr>
      <p:grpSpPr>
        <a:xfrm>
          <a:off x="0" y="0"/>
          <a:ext cx="0" cy="0"/>
          <a:chOff x="0" y="0"/>
          <a:chExt cx="0" cy="0"/>
        </a:xfrm>
      </p:grpSpPr>
      <p:grpSp>
        <p:nvGrpSpPr>
          <p:cNvPr name="Group 2" id="2"/>
          <p:cNvGrpSpPr/>
          <p:nvPr/>
        </p:nvGrpSpPr>
        <p:grpSpPr>
          <a:xfrm rot="0">
            <a:off x="-598004" y="9258300"/>
            <a:ext cx="19484007" cy="3086100"/>
            <a:chOff x="0" y="0"/>
            <a:chExt cx="5131590" cy="812800"/>
          </a:xfrm>
        </p:grpSpPr>
        <p:sp>
          <p:nvSpPr>
            <p:cNvPr name="Freeform 3" id="3"/>
            <p:cNvSpPr/>
            <p:nvPr/>
          </p:nvSpPr>
          <p:spPr>
            <a:xfrm flipH="false" flipV="false" rot="0">
              <a:off x="0" y="0"/>
              <a:ext cx="5131590" cy="812800"/>
            </a:xfrm>
            <a:custGeom>
              <a:avLst/>
              <a:gdLst/>
              <a:ahLst/>
              <a:cxnLst/>
              <a:rect r="r" b="b" t="t" l="l"/>
              <a:pathLst>
                <a:path h="812800" w="5131590">
                  <a:moveTo>
                    <a:pt x="0" y="0"/>
                  </a:moveTo>
                  <a:lnTo>
                    <a:pt x="5131590" y="0"/>
                  </a:lnTo>
                  <a:lnTo>
                    <a:pt x="5131590" y="812800"/>
                  </a:lnTo>
                  <a:lnTo>
                    <a:pt x="0" y="812800"/>
                  </a:lnTo>
                  <a:close/>
                </a:path>
              </a:pathLst>
            </a:custGeom>
            <a:solidFill>
              <a:srgbClr val="FFFFFF"/>
            </a:solidFill>
            <a:ln w="76200" cap="sq">
              <a:solidFill>
                <a:srgbClr val="000000"/>
              </a:solidFill>
              <a:prstDash val="solid"/>
              <a:miter/>
            </a:ln>
          </p:spPr>
        </p:sp>
        <p:sp>
          <p:nvSpPr>
            <p:cNvPr name="TextBox 4" id="4"/>
            <p:cNvSpPr txBox="true"/>
            <p:nvPr/>
          </p:nvSpPr>
          <p:spPr>
            <a:xfrm>
              <a:off x="0" y="-38100"/>
              <a:ext cx="5131590" cy="850900"/>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5408955" y="4827108"/>
            <a:ext cx="2499915" cy="1858663"/>
            <a:chOff x="0" y="0"/>
            <a:chExt cx="812800" cy="604309"/>
          </a:xfrm>
        </p:grpSpPr>
        <p:sp>
          <p:nvSpPr>
            <p:cNvPr name="Freeform 6" id="6"/>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7" id="7"/>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sp>
        <p:nvSpPr>
          <p:cNvPr name="TextBox 8" id="8"/>
          <p:cNvSpPr txBox="true"/>
          <p:nvPr/>
        </p:nvSpPr>
        <p:spPr>
          <a:xfrm rot="0">
            <a:off x="1028700" y="1046114"/>
            <a:ext cx="10283989" cy="4302142"/>
          </a:xfrm>
          <a:prstGeom prst="rect">
            <a:avLst/>
          </a:prstGeom>
        </p:spPr>
        <p:txBody>
          <a:bodyPr anchor="t" rtlCol="false" tIns="0" lIns="0" bIns="0" rIns="0">
            <a:spAutoFit/>
          </a:bodyPr>
          <a:lstStyle/>
          <a:p>
            <a:pPr algn="l">
              <a:lnSpc>
                <a:spcPts val="11125"/>
              </a:lnSpc>
            </a:pPr>
            <a:r>
              <a:rPr lang="en-US" sz="11125" spc="890">
                <a:solidFill>
                  <a:srgbClr val="FFFFFF"/>
                </a:solidFill>
                <a:latin typeface="Fredoka"/>
                <a:ea typeface="Fredoka"/>
                <a:cs typeface="Fredoka"/>
                <a:sym typeface="Fredoka"/>
              </a:rPr>
              <a:t>WHAT IS OUR MISSION?</a:t>
            </a:r>
          </a:p>
        </p:txBody>
      </p:sp>
      <p:grpSp>
        <p:nvGrpSpPr>
          <p:cNvPr name="Group 9" id="9"/>
          <p:cNvGrpSpPr/>
          <p:nvPr/>
        </p:nvGrpSpPr>
        <p:grpSpPr>
          <a:xfrm rot="0">
            <a:off x="9144000" y="2323224"/>
            <a:ext cx="8382819" cy="6419423"/>
            <a:chOff x="0" y="0"/>
            <a:chExt cx="2207821" cy="1690712"/>
          </a:xfrm>
        </p:grpSpPr>
        <p:sp>
          <p:nvSpPr>
            <p:cNvPr name="Freeform 10" id="10"/>
            <p:cNvSpPr/>
            <p:nvPr/>
          </p:nvSpPr>
          <p:spPr>
            <a:xfrm flipH="false" flipV="false" rot="0">
              <a:off x="0" y="0"/>
              <a:ext cx="2207821" cy="1690712"/>
            </a:xfrm>
            <a:custGeom>
              <a:avLst/>
              <a:gdLst/>
              <a:ahLst/>
              <a:cxnLst/>
              <a:rect r="r" b="b" t="t" l="l"/>
              <a:pathLst>
                <a:path h="1690712" w="2207821">
                  <a:moveTo>
                    <a:pt x="32324" y="0"/>
                  </a:moveTo>
                  <a:lnTo>
                    <a:pt x="2175496" y="0"/>
                  </a:lnTo>
                  <a:cubicBezTo>
                    <a:pt x="2193349" y="0"/>
                    <a:pt x="2207821" y="14472"/>
                    <a:pt x="2207821" y="32324"/>
                  </a:cubicBezTo>
                  <a:lnTo>
                    <a:pt x="2207821" y="1658388"/>
                  </a:lnTo>
                  <a:cubicBezTo>
                    <a:pt x="2207821" y="1676240"/>
                    <a:pt x="2193349" y="1690712"/>
                    <a:pt x="2175496" y="1690712"/>
                  </a:cubicBezTo>
                  <a:lnTo>
                    <a:pt x="32324" y="1690712"/>
                  </a:lnTo>
                  <a:cubicBezTo>
                    <a:pt x="14472" y="1690712"/>
                    <a:pt x="0" y="1676240"/>
                    <a:pt x="0" y="1658388"/>
                  </a:cubicBezTo>
                  <a:lnTo>
                    <a:pt x="0" y="32324"/>
                  </a:lnTo>
                  <a:cubicBezTo>
                    <a:pt x="0" y="14472"/>
                    <a:pt x="14472" y="0"/>
                    <a:pt x="32324" y="0"/>
                  </a:cubicBezTo>
                  <a:close/>
                </a:path>
              </a:pathLst>
            </a:custGeom>
            <a:solidFill>
              <a:srgbClr val="E61D26"/>
            </a:solidFill>
            <a:ln w="66675" cap="rnd">
              <a:solidFill>
                <a:srgbClr val="000000"/>
              </a:solidFill>
              <a:prstDash val="solid"/>
              <a:round/>
            </a:ln>
          </p:spPr>
        </p:sp>
        <p:sp>
          <p:nvSpPr>
            <p:cNvPr name="TextBox 11" id="11"/>
            <p:cNvSpPr txBox="true"/>
            <p:nvPr/>
          </p:nvSpPr>
          <p:spPr>
            <a:xfrm>
              <a:off x="0" y="-38100"/>
              <a:ext cx="2207821" cy="1728812"/>
            </a:xfrm>
            <a:prstGeom prst="rect">
              <a:avLst/>
            </a:prstGeom>
          </p:spPr>
          <p:txBody>
            <a:bodyPr anchor="ctr" rtlCol="false" tIns="50800" lIns="50800" bIns="50800" rIns="50800"/>
            <a:lstStyle/>
            <a:p>
              <a:pPr algn="ctr">
                <a:lnSpc>
                  <a:spcPts val="2659"/>
                </a:lnSpc>
              </a:pPr>
            </a:p>
          </p:txBody>
        </p:sp>
      </p:grpSp>
      <p:grpSp>
        <p:nvGrpSpPr>
          <p:cNvPr name="Group 12" id="12"/>
          <p:cNvGrpSpPr/>
          <p:nvPr/>
        </p:nvGrpSpPr>
        <p:grpSpPr>
          <a:xfrm rot="0">
            <a:off x="8154114" y="325944"/>
            <a:ext cx="1979772" cy="1471942"/>
            <a:chOff x="0" y="0"/>
            <a:chExt cx="812800" cy="604309"/>
          </a:xfrm>
        </p:grpSpPr>
        <p:sp>
          <p:nvSpPr>
            <p:cNvPr name="Freeform 13" id="13"/>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14" id="14"/>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15" id="15"/>
          <p:cNvGrpSpPr/>
          <p:nvPr/>
        </p:nvGrpSpPr>
        <p:grpSpPr>
          <a:xfrm rot="0">
            <a:off x="17259300" y="301527"/>
            <a:ext cx="535038" cy="535038"/>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17" id="1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8" id="18"/>
          <p:cNvGrpSpPr/>
          <p:nvPr/>
        </p:nvGrpSpPr>
        <p:grpSpPr>
          <a:xfrm rot="0">
            <a:off x="1509112" y="5844666"/>
            <a:ext cx="535038" cy="535038"/>
            <a:chOff x="0" y="0"/>
            <a:chExt cx="812800" cy="812800"/>
          </a:xfrm>
        </p:grpSpPr>
        <p:sp>
          <p:nvSpPr>
            <p:cNvPr name="Freeform 19" id="1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20" id="2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21" id="21"/>
          <p:cNvSpPr txBox="true"/>
          <p:nvPr/>
        </p:nvSpPr>
        <p:spPr>
          <a:xfrm rot="0">
            <a:off x="9860490" y="2561894"/>
            <a:ext cx="7398810" cy="5791200"/>
          </a:xfrm>
          <a:prstGeom prst="rect">
            <a:avLst/>
          </a:prstGeom>
        </p:spPr>
        <p:txBody>
          <a:bodyPr anchor="t" rtlCol="false" tIns="0" lIns="0" bIns="0" rIns="0">
            <a:spAutoFit/>
          </a:bodyPr>
          <a:lstStyle/>
          <a:p>
            <a:pPr algn="ctr">
              <a:lnSpc>
                <a:spcPts val="2880"/>
              </a:lnSpc>
            </a:pPr>
            <a:r>
              <a:rPr lang="en-US" sz="2400">
                <a:solidFill>
                  <a:srgbClr val="FFFFFF"/>
                </a:solidFill>
                <a:latin typeface="Fredoka"/>
                <a:ea typeface="Fredoka"/>
                <a:cs typeface="Fredoka"/>
                <a:sym typeface="Fredoka"/>
              </a:rPr>
              <a:t>THE PURPOSE OF THE BAKERSFIELD COLLEGE ASL CLUB SHALL BE TO ENHANCE THE LEARNING EXPERIENCE OF ALL THE STUDENTS INVOLVED IN OR INTERESTED IN SIGN LANGUAGE. TO PROVIDE BOTH ASL AND DEAF STUDENTS WITH A WAY TO REPRESENT DEAF ISSUES AND FOSTER DEAF STUDENTS WITH A WAY TO REPRESENT DEAF ISSUES AND FOSTER DEAF AWARENESS THROUGH SUPPORT OF CAMPUS ACTIVITIES. TO PROVIDE PRACTICE OPPORTUNITIES AND INTERACTION WITH MEMBERS OF THE DEAF COMMUNITY. THUS ENCOURAGING PROFICIENT USE OF THE LANGUAGE AS WELL AS CULTIVATION APPRECIATION AND DEEP RESPECT FOR DEAF CULTURE.</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FFC201"/>
        </a:solidFill>
      </p:bgPr>
    </p:bg>
    <p:spTree>
      <p:nvGrpSpPr>
        <p:cNvPr id="1" name=""/>
        <p:cNvGrpSpPr/>
        <p:nvPr/>
      </p:nvGrpSpPr>
      <p:grpSpPr>
        <a:xfrm>
          <a:off x="0" y="0"/>
          <a:ext cx="0" cy="0"/>
          <a:chOff x="0" y="0"/>
          <a:chExt cx="0" cy="0"/>
        </a:xfrm>
      </p:grpSpPr>
      <p:grpSp>
        <p:nvGrpSpPr>
          <p:cNvPr name="Group 2" id="2"/>
          <p:cNvGrpSpPr/>
          <p:nvPr/>
        </p:nvGrpSpPr>
        <p:grpSpPr>
          <a:xfrm rot="0">
            <a:off x="-598004" y="9258300"/>
            <a:ext cx="19484007" cy="3086100"/>
            <a:chOff x="0" y="0"/>
            <a:chExt cx="5131590" cy="812800"/>
          </a:xfrm>
        </p:grpSpPr>
        <p:sp>
          <p:nvSpPr>
            <p:cNvPr name="Freeform 3" id="3"/>
            <p:cNvSpPr/>
            <p:nvPr/>
          </p:nvSpPr>
          <p:spPr>
            <a:xfrm flipH="false" flipV="false" rot="0">
              <a:off x="0" y="0"/>
              <a:ext cx="5131590" cy="812800"/>
            </a:xfrm>
            <a:custGeom>
              <a:avLst/>
              <a:gdLst/>
              <a:ahLst/>
              <a:cxnLst/>
              <a:rect r="r" b="b" t="t" l="l"/>
              <a:pathLst>
                <a:path h="812800" w="5131590">
                  <a:moveTo>
                    <a:pt x="0" y="0"/>
                  </a:moveTo>
                  <a:lnTo>
                    <a:pt x="5131590" y="0"/>
                  </a:lnTo>
                  <a:lnTo>
                    <a:pt x="5131590" y="812800"/>
                  </a:lnTo>
                  <a:lnTo>
                    <a:pt x="0" y="812800"/>
                  </a:lnTo>
                  <a:close/>
                </a:path>
              </a:pathLst>
            </a:custGeom>
            <a:solidFill>
              <a:srgbClr val="FFFFFF"/>
            </a:solidFill>
            <a:ln w="76200" cap="sq">
              <a:solidFill>
                <a:srgbClr val="000000"/>
              </a:solidFill>
              <a:prstDash val="solid"/>
              <a:miter/>
            </a:ln>
          </p:spPr>
        </p:sp>
        <p:sp>
          <p:nvSpPr>
            <p:cNvPr name="TextBox 4" id="4"/>
            <p:cNvSpPr txBox="true"/>
            <p:nvPr/>
          </p:nvSpPr>
          <p:spPr>
            <a:xfrm>
              <a:off x="0" y="-38100"/>
              <a:ext cx="5131590" cy="850900"/>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725982" y="751262"/>
            <a:ext cx="16836035" cy="2501265"/>
          </a:xfrm>
          <a:prstGeom prst="rect">
            <a:avLst/>
          </a:prstGeom>
        </p:spPr>
        <p:txBody>
          <a:bodyPr anchor="t" rtlCol="false" tIns="0" lIns="0" bIns="0" rIns="0">
            <a:spAutoFit/>
          </a:bodyPr>
          <a:lstStyle/>
          <a:p>
            <a:pPr algn="ctr">
              <a:lnSpc>
                <a:spcPts val="9600"/>
              </a:lnSpc>
            </a:pPr>
            <a:r>
              <a:rPr lang="en-US" sz="9600" spc="768">
                <a:solidFill>
                  <a:srgbClr val="FFFFFF"/>
                </a:solidFill>
                <a:latin typeface="Fredoka"/>
                <a:ea typeface="Fredoka"/>
                <a:cs typeface="Fredoka"/>
                <a:sym typeface="Fredoka"/>
              </a:rPr>
              <a:t>SOF PROGRAMMING GRANT</a:t>
            </a:r>
          </a:p>
        </p:txBody>
      </p:sp>
      <p:grpSp>
        <p:nvGrpSpPr>
          <p:cNvPr name="Group 6" id="6"/>
          <p:cNvGrpSpPr/>
          <p:nvPr/>
        </p:nvGrpSpPr>
        <p:grpSpPr>
          <a:xfrm rot="0">
            <a:off x="725982" y="7175002"/>
            <a:ext cx="2499915" cy="1858663"/>
            <a:chOff x="0" y="0"/>
            <a:chExt cx="812800" cy="604309"/>
          </a:xfrm>
        </p:grpSpPr>
        <p:sp>
          <p:nvSpPr>
            <p:cNvPr name="Freeform 7" id="7"/>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8" id="8"/>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9" id="9"/>
          <p:cNvGrpSpPr/>
          <p:nvPr/>
        </p:nvGrpSpPr>
        <p:grpSpPr>
          <a:xfrm rot="0">
            <a:off x="1452494" y="3614621"/>
            <a:ext cx="7513237" cy="4884007"/>
            <a:chOff x="0" y="0"/>
            <a:chExt cx="1978795" cy="1286323"/>
          </a:xfrm>
        </p:grpSpPr>
        <p:sp>
          <p:nvSpPr>
            <p:cNvPr name="Freeform 10" id="10"/>
            <p:cNvSpPr/>
            <p:nvPr/>
          </p:nvSpPr>
          <p:spPr>
            <a:xfrm flipH="false" flipV="false" rot="0">
              <a:off x="0" y="0"/>
              <a:ext cx="1978795" cy="1286323"/>
            </a:xfrm>
            <a:custGeom>
              <a:avLst/>
              <a:gdLst/>
              <a:ahLst/>
              <a:cxnLst/>
              <a:rect r="r" b="b" t="t" l="l"/>
              <a:pathLst>
                <a:path h="1286323" w="1978795">
                  <a:moveTo>
                    <a:pt x="36065" y="0"/>
                  </a:moveTo>
                  <a:lnTo>
                    <a:pt x="1942730" y="0"/>
                  </a:lnTo>
                  <a:cubicBezTo>
                    <a:pt x="1962648" y="0"/>
                    <a:pt x="1978795" y="16147"/>
                    <a:pt x="1978795" y="36065"/>
                  </a:cubicBezTo>
                  <a:lnTo>
                    <a:pt x="1978795" y="1250258"/>
                  </a:lnTo>
                  <a:cubicBezTo>
                    <a:pt x="1978795" y="1270176"/>
                    <a:pt x="1962648" y="1286323"/>
                    <a:pt x="1942730" y="1286323"/>
                  </a:cubicBezTo>
                  <a:lnTo>
                    <a:pt x="36065" y="1286323"/>
                  </a:lnTo>
                  <a:cubicBezTo>
                    <a:pt x="16147" y="1286323"/>
                    <a:pt x="0" y="1270176"/>
                    <a:pt x="0" y="1250258"/>
                  </a:cubicBezTo>
                  <a:lnTo>
                    <a:pt x="0" y="36065"/>
                  </a:lnTo>
                  <a:cubicBezTo>
                    <a:pt x="0" y="16147"/>
                    <a:pt x="16147" y="0"/>
                    <a:pt x="36065" y="0"/>
                  </a:cubicBezTo>
                  <a:close/>
                </a:path>
              </a:pathLst>
            </a:custGeom>
            <a:solidFill>
              <a:srgbClr val="FFFFFF"/>
            </a:solidFill>
            <a:ln w="66675" cap="rnd">
              <a:solidFill>
                <a:srgbClr val="000000"/>
              </a:solidFill>
              <a:prstDash val="solid"/>
              <a:round/>
            </a:ln>
          </p:spPr>
        </p:sp>
        <p:sp>
          <p:nvSpPr>
            <p:cNvPr name="TextBox 11" id="11"/>
            <p:cNvSpPr txBox="true"/>
            <p:nvPr/>
          </p:nvSpPr>
          <p:spPr>
            <a:xfrm>
              <a:off x="0" y="-38100"/>
              <a:ext cx="1978795" cy="1324423"/>
            </a:xfrm>
            <a:prstGeom prst="rect">
              <a:avLst/>
            </a:prstGeom>
          </p:spPr>
          <p:txBody>
            <a:bodyPr anchor="ctr" rtlCol="false" tIns="50800" lIns="50800" bIns="50800" rIns="50800"/>
            <a:lstStyle/>
            <a:p>
              <a:pPr algn="ctr">
                <a:lnSpc>
                  <a:spcPts val="2659"/>
                </a:lnSpc>
              </a:pPr>
            </a:p>
          </p:txBody>
        </p:sp>
      </p:grpSp>
      <p:grpSp>
        <p:nvGrpSpPr>
          <p:cNvPr name="Group 12" id="12"/>
          <p:cNvGrpSpPr/>
          <p:nvPr/>
        </p:nvGrpSpPr>
        <p:grpSpPr>
          <a:xfrm rot="0">
            <a:off x="15972651" y="1911407"/>
            <a:ext cx="1554168" cy="1155509"/>
            <a:chOff x="0" y="0"/>
            <a:chExt cx="812800" cy="604309"/>
          </a:xfrm>
        </p:grpSpPr>
        <p:sp>
          <p:nvSpPr>
            <p:cNvPr name="Freeform 13" id="13"/>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14" id="14"/>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15" id="15"/>
          <p:cNvGrpSpPr/>
          <p:nvPr/>
        </p:nvGrpSpPr>
        <p:grpSpPr>
          <a:xfrm rot="0">
            <a:off x="16214697" y="6639965"/>
            <a:ext cx="535038" cy="535038"/>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17" id="1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8" id="18"/>
          <p:cNvGrpSpPr/>
          <p:nvPr/>
        </p:nvGrpSpPr>
        <p:grpSpPr>
          <a:xfrm rot="0">
            <a:off x="9256137" y="3230807"/>
            <a:ext cx="6561132" cy="5802858"/>
            <a:chOff x="0" y="0"/>
            <a:chExt cx="1728035" cy="1528325"/>
          </a:xfrm>
        </p:grpSpPr>
        <p:sp>
          <p:nvSpPr>
            <p:cNvPr name="Freeform 19" id="19"/>
            <p:cNvSpPr/>
            <p:nvPr/>
          </p:nvSpPr>
          <p:spPr>
            <a:xfrm flipH="false" flipV="false" rot="0">
              <a:off x="0" y="0"/>
              <a:ext cx="1728035" cy="1528325"/>
            </a:xfrm>
            <a:custGeom>
              <a:avLst/>
              <a:gdLst/>
              <a:ahLst/>
              <a:cxnLst/>
              <a:rect r="r" b="b" t="t" l="l"/>
              <a:pathLst>
                <a:path h="1528325" w="1728035">
                  <a:moveTo>
                    <a:pt x="0" y="0"/>
                  </a:moveTo>
                  <a:lnTo>
                    <a:pt x="1728035" y="0"/>
                  </a:lnTo>
                  <a:lnTo>
                    <a:pt x="1728035" y="1528325"/>
                  </a:lnTo>
                  <a:lnTo>
                    <a:pt x="0" y="1528325"/>
                  </a:lnTo>
                  <a:close/>
                </a:path>
              </a:pathLst>
            </a:custGeom>
            <a:solidFill>
              <a:srgbClr val="F4ECD8"/>
            </a:solidFill>
          </p:spPr>
        </p:sp>
        <p:sp>
          <p:nvSpPr>
            <p:cNvPr name="TextBox 20" id="20"/>
            <p:cNvSpPr txBox="true"/>
            <p:nvPr/>
          </p:nvSpPr>
          <p:spPr>
            <a:xfrm>
              <a:off x="0" y="-38100"/>
              <a:ext cx="1728035" cy="1566425"/>
            </a:xfrm>
            <a:prstGeom prst="rect">
              <a:avLst/>
            </a:prstGeom>
          </p:spPr>
          <p:txBody>
            <a:bodyPr anchor="ctr" rtlCol="false" tIns="50800" lIns="50800" bIns="50800" rIns="50800"/>
            <a:lstStyle/>
            <a:p>
              <a:pPr algn="ctr">
                <a:lnSpc>
                  <a:spcPts val="2659"/>
                </a:lnSpc>
              </a:pPr>
            </a:p>
          </p:txBody>
        </p:sp>
      </p:grpSp>
      <p:grpSp>
        <p:nvGrpSpPr>
          <p:cNvPr name="Group 21" id="21"/>
          <p:cNvGrpSpPr/>
          <p:nvPr/>
        </p:nvGrpSpPr>
        <p:grpSpPr>
          <a:xfrm rot="0">
            <a:off x="9311124" y="3395402"/>
            <a:ext cx="6394008" cy="5510000"/>
            <a:chOff x="0" y="0"/>
            <a:chExt cx="8525345" cy="7346667"/>
          </a:xfrm>
        </p:grpSpPr>
        <p:grpSp>
          <p:nvGrpSpPr>
            <p:cNvPr name="Group 22" id="22"/>
            <p:cNvGrpSpPr/>
            <p:nvPr/>
          </p:nvGrpSpPr>
          <p:grpSpPr>
            <a:xfrm rot="0">
              <a:off x="2277646" y="6366205"/>
              <a:ext cx="3979394" cy="832131"/>
              <a:chOff x="0" y="0"/>
              <a:chExt cx="1435760" cy="300232"/>
            </a:xfrm>
          </p:grpSpPr>
          <p:sp>
            <p:nvSpPr>
              <p:cNvPr name="Freeform 23" id="23"/>
              <p:cNvSpPr/>
              <p:nvPr/>
            </p:nvSpPr>
            <p:spPr>
              <a:xfrm flipH="false" flipV="false" rot="0">
                <a:off x="0" y="0"/>
                <a:ext cx="1435760" cy="300232"/>
              </a:xfrm>
              <a:custGeom>
                <a:avLst/>
                <a:gdLst/>
                <a:ahLst/>
                <a:cxnLst/>
                <a:rect r="r" b="b" t="t" l="l"/>
                <a:pathLst>
                  <a:path h="300232" w="1435760">
                    <a:moveTo>
                      <a:pt x="73299" y="0"/>
                    </a:moveTo>
                    <a:lnTo>
                      <a:pt x="1362461" y="0"/>
                    </a:lnTo>
                    <a:cubicBezTo>
                      <a:pt x="1402943" y="0"/>
                      <a:pt x="1435760" y="32817"/>
                      <a:pt x="1435760" y="73299"/>
                    </a:cubicBezTo>
                    <a:lnTo>
                      <a:pt x="1435760" y="226933"/>
                    </a:lnTo>
                    <a:cubicBezTo>
                      <a:pt x="1435760" y="267415"/>
                      <a:pt x="1402943" y="300232"/>
                      <a:pt x="1362461" y="300232"/>
                    </a:cubicBezTo>
                    <a:lnTo>
                      <a:pt x="73299" y="300232"/>
                    </a:lnTo>
                    <a:cubicBezTo>
                      <a:pt x="32817" y="300232"/>
                      <a:pt x="0" y="267415"/>
                      <a:pt x="0" y="226933"/>
                    </a:cubicBezTo>
                    <a:lnTo>
                      <a:pt x="0" y="73299"/>
                    </a:lnTo>
                    <a:cubicBezTo>
                      <a:pt x="0" y="32817"/>
                      <a:pt x="32817" y="0"/>
                      <a:pt x="73299" y="0"/>
                    </a:cubicBezTo>
                    <a:close/>
                  </a:path>
                </a:pathLst>
              </a:custGeom>
              <a:solidFill>
                <a:srgbClr val="010111"/>
              </a:solidFill>
            </p:spPr>
          </p:sp>
          <p:sp>
            <p:nvSpPr>
              <p:cNvPr name="TextBox 24" id="24"/>
              <p:cNvSpPr txBox="true"/>
              <p:nvPr/>
            </p:nvSpPr>
            <p:spPr>
              <a:xfrm>
                <a:off x="0" y="-38100"/>
                <a:ext cx="1435760" cy="338332"/>
              </a:xfrm>
              <a:prstGeom prst="rect">
                <a:avLst/>
              </a:prstGeom>
            </p:spPr>
            <p:txBody>
              <a:bodyPr anchor="ctr" rtlCol="false" tIns="56531" lIns="56531" bIns="56531" rIns="56531"/>
              <a:lstStyle/>
              <a:p>
                <a:pPr algn="l">
                  <a:lnSpc>
                    <a:spcPts val="2659"/>
                  </a:lnSpc>
                </a:pPr>
              </a:p>
            </p:txBody>
          </p:sp>
        </p:grpSp>
        <p:grpSp>
          <p:nvGrpSpPr>
            <p:cNvPr name="Group 25" id="25"/>
            <p:cNvGrpSpPr/>
            <p:nvPr/>
          </p:nvGrpSpPr>
          <p:grpSpPr>
            <a:xfrm rot="0">
              <a:off x="3409262" y="0"/>
              <a:ext cx="1716162" cy="374021"/>
              <a:chOff x="0" y="0"/>
              <a:chExt cx="638930" cy="139248"/>
            </a:xfrm>
          </p:grpSpPr>
          <p:sp>
            <p:nvSpPr>
              <p:cNvPr name="Freeform 26" id="26"/>
              <p:cNvSpPr/>
              <p:nvPr/>
            </p:nvSpPr>
            <p:spPr>
              <a:xfrm flipH="false" flipV="false" rot="0">
                <a:off x="0" y="0"/>
                <a:ext cx="638930" cy="139248"/>
              </a:xfrm>
              <a:custGeom>
                <a:avLst/>
                <a:gdLst/>
                <a:ahLst/>
                <a:cxnLst/>
                <a:rect r="r" b="b" t="t" l="l"/>
                <a:pathLst>
                  <a:path h="139248" w="638930">
                    <a:moveTo>
                      <a:pt x="69624" y="0"/>
                    </a:moveTo>
                    <a:lnTo>
                      <a:pt x="569305" y="0"/>
                    </a:lnTo>
                    <a:cubicBezTo>
                      <a:pt x="587771" y="0"/>
                      <a:pt x="605480" y="7335"/>
                      <a:pt x="618537" y="20392"/>
                    </a:cubicBezTo>
                    <a:cubicBezTo>
                      <a:pt x="631594" y="33450"/>
                      <a:pt x="638930" y="51159"/>
                      <a:pt x="638930" y="69624"/>
                    </a:cubicBezTo>
                    <a:lnTo>
                      <a:pt x="638930" y="69624"/>
                    </a:lnTo>
                    <a:cubicBezTo>
                      <a:pt x="638930" y="108077"/>
                      <a:pt x="607758" y="139248"/>
                      <a:pt x="569305" y="139248"/>
                    </a:cubicBezTo>
                    <a:lnTo>
                      <a:pt x="69624" y="139248"/>
                    </a:lnTo>
                    <a:cubicBezTo>
                      <a:pt x="31172" y="139248"/>
                      <a:pt x="0" y="108077"/>
                      <a:pt x="0" y="69624"/>
                    </a:cubicBezTo>
                    <a:lnTo>
                      <a:pt x="0" y="69624"/>
                    </a:lnTo>
                    <a:cubicBezTo>
                      <a:pt x="0" y="31172"/>
                      <a:pt x="31172" y="0"/>
                      <a:pt x="69624" y="0"/>
                    </a:cubicBezTo>
                    <a:close/>
                  </a:path>
                </a:pathLst>
              </a:custGeom>
              <a:solidFill>
                <a:srgbClr val="FE7559"/>
              </a:solidFill>
            </p:spPr>
          </p:sp>
          <p:sp>
            <p:nvSpPr>
              <p:cNvPr name="TextBox 27" id="27"/>
              <p:cNvSpPr txBox="true"/>
              <p:nvPr/>
            </p:nvSpPr>
            <p:spPr>
              <a:xfrm>
                <a:off x="0" y="-38100"/>
                <a:ext cx="638930" cy="177348"/>
              </a:xfrm>
              <a:prstGeom prst="rect">
                <a:avLst/>
              </a:prstGeom>
            </p:spPr>
            <p:txBody>
              <a:bodyPr anchor="ctr" rtlCol="false" tIns="50800" lIns="50800" bIns="50800" rIns="50800"/>
              <a:lstStyle/>
              <a:p>
                <a:pPr algn="ctr">
                  <a:lnSpc>
                    <a:spcPts val="2659"/>
                  </a:lnSpc>
                </a:pPr>
              </a:p>
            </p:txBody>
          </p:sp>
        </p:grpSp>
        <p:sp>
          <p:nvSpPr>
            <p:cNvPr name="Freeform 28" id="28"/>
            <p:cNvSpPr/>
            <p:nvPr/>
          </p:nvSpPr>
          <p:spPr>
            <a:xfrm flipH="false" flipV="false" rot="0">
              <a:off x="446501" y="4775543"/>
              <a:ext cx="2547057" cy="2571124"/>
            </a:xfrm>
            <a:custGeom>
              <a:avLst/>
              <a:gdLst/>
              <a:ahLst/>
              <a:cxnLst/>
              <a:rect r="r" b="b" t="t" l="l"/>
              <a:pathLst>
                <a:path h="2571124" w="2547057">
                  <a:moveTo>
                    <a:pt x="0" y="0"/>
                  </a:moveTo>
                  <a:lnTo>
                    <a:pt x="2547057" y="0"/>
                  </a:lnTo>
                  <a:lnTo>
                    <a:pt x="2547057" y="2571124"/>
                  </a:lnTo>
                  <a:lnTo>
                    <a:pt x="0" y="257112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29" id="29"/>
            <p:cNvSpPr/>
            <p:nvPr/>
          </p:nvSpPr>
          <p:spPr>
            <a:xfrm flipH="false" flipV="false" rot="-10800000">
              <a:off x="5941371" y="101561"/>
              <a:ext cx="1867690" cy="1885338"/>
            </a:xfrm>
            <a:custGeom>
              <a:avLst/>
              <a:gdLst/>
              <a:ahLst/>
              <a:cxnLst/>
              <a:rect r="r" b="b" t="t" l="l"/>
              <a:pathLst>
                <a:path h="1885338" w="1867690">
                  <a:moveTo>
                    <a:pt x="0" y="0"/>
                  </a:moveTo>
                  <a:lnTo>
                    <a:pt x="1867691" y="0"/>
                  </a:lnTo>
                  <a:lnTo>
                    <a:pt x="1867691" y="1885338"/>
                  </a:lnTo>
                  <a:lnTo>
                    <a:pt x="0" y="1885338"/>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30" id="30"/>
            <p:cNvSpPr/>
            <p:nvPr/>
          </p:nvSpPr>
          <p:spPr>
            <a:xfrm flipH="false" flipV="false" rot="0">
              <a:off x="3541738" y="51138"/>
              <a:ext cx="221820" cy="232827"/>
            </a:xfrm>
            <a:custGeom>
              <a:avLst/>
              <a:gdLst/>
              <a:ahLst/>
              <a:cxnLst/>
              <a:rect r="r" b="b" t="t" l="l"/>
              <a:pathLst>
                <a:path h="232827" w="221820">
                  <a:moveTo>
                    <a:pt x="0" y="0"/>
                  </a:moveTo>
                  <a:lnTo>
                    <a:pt x="221820" y="0"/>
                  </a:lnTo>
                  <a:lnTo>
                    <a:pt x="221820" y="232826"/>
                  </a:lnTo>
                  <a:lnTo>
                    <a:pt x="0" y="232826"/>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31" id="31"/>
            <p:cNvSpPr/>
            <p:nvPr/>
          </p:nvSpPr>
          <p:spPr>
            <a:xfrm flipH="false" flipV="false" rot="-5400000">
              <a:off x="790018" y="204198"/>
              <a:ext cx="1000718" cy="989801"/>
            </a:xfrm>
            <a:custGeom>
              <a:avLst/>
              <a:gdLst/>
              <a:ahLst/>
              <a:cxnLst/>
              <a:rect r="r" b="b" t="t" l="l"/>
              <a:pathLst>
                <a:path h="989801" w="1000718">
                  <a:moveTo>
                    <a:pt x="0" y="0"/>
                  </a:moveTo>
                  <a:lnTo>
                    <a:pt x="1000718" y="0"/>
                  </a:lnTo>
                  <a:lnTo>
                    <a:pt x="1000718" y="989800"/>
                  </a:lnTo>
                  <a:lnTo>
                    <a:pt x="0" y="989800"/>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32" id="32"/>
            <p:cNvSpPr/>
            <p:nvPr/>
          </p:nvSpPr>
          <p:spPr>
            <a:xfrm flipH="false" flipV="false" rot="5400000">
              <a:off x="6670406" y="5906117"/>
              <a:ext cx="1000718" cy="989801"/>
            </a:xfrm>
            <a:custGeom>
              <a:avLst/>
              <a:gdLst/>
              <a:ahLst/>
              <a:cxnLst/>
              <a:rect r="r" b="b" t="t" l="l"/>
              <a:pathLst>
                <a:path h="989801" w="1000718">
                  <a:moveTo>
                    <a:pt x="0" y="0"/>
                  </a:moveTo>
                  <a:lnTo>
                    <a:pt x="1000718" y="0"/>
                  </a:lnTo>
                  <a:lnTo>
                    <a:pt x="1000718" y="989801"/>
                  </a:lnTo>
                  <a:lnTo>
                    <a:pt x="0" y="989801"/>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33" id="33"/>
            <p:cNvSpPr/>
            <p:nvPr/>
          </p:nvSpPr>
          <p:spPr>
            <a:xfrm flipH="false" flipV="false" rot="-5400000">
              <a:off x="987559" y="5268085"/>
              <a:ext cx="733816" cy="183454"/>
            </a:xfrm>
            <a:custGeom>
              <a:avLst/>
              <a:gdLst/>
              <a:ahLst/>
              <a:cxnLst/>
              <a:rect r="r" b="b" t="t" l="l"/>
              <a:pathLst>
                <a:path h="183454" w="733816">
                  <a:moveTo>
                    <a:pt x="0" y="0"/>
                  </a:moveTo>
                  <a:lnTo>
                    <a:pt x="733816" y="0"/>
                  </a:lnTo>
                  <a:lnTo>
                    <a:pt x="733816" y="183454"/>
                  </a:lnTo>
                  <a:lnTo>
                    <a:pt x="0" y="183454"/>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34" id="34"/>
            <p:cNvSpPr/>
            <p:nvPr/>
          </p:nvSpPr>
          <p:spPr>
            <a:xfrm flipH="false" flipV="false" rot="-5400000">
              <a:off x="6940221" y="2185767"/>
              <a:ext cx="733816" cy="183454"/>
            </a:xfrm>
            <a:custGeom>
              <a:avLst/>
              <a:gdLst/>
              <a:ahLst/>
              <a:cxnLst/>
              <a:rect r="r" b="b" t="t" l="l"/>
              <a:pathLst>
                <a:path h="183454" w="733816">
                  <a:moveTo>
                    <a:pt x="0" y="0"/>
                  </a:moveTo>
                  <a:lnTo>
                    <a:pt x="733816" y="0"/>
                  </a:lnTo>
                  <a:lnTo>
                    <a:pt x="733816" y="183454"/>
                  </a:lnTo>
                  <a:lnTo>
                    <a:pt x="0" y="183454"/>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Freeform 35" id="35"/>
            <p:cNvSpPr/>
            <p:nvPr/>
          </p:nvSpPr>
          <p:spPr>
            <a:xfrm flipH="false" flipV="false" rot="-10800000">
              <a:off x="7135443" y="3936608"/>
              <a:ext cx="1389902" cy="1389902"/>
            </a:xfrm>
            <a:custGeom>
              <a:avLst/>
              <a:gdLst/>
              <a:ahLst/>
              <a:cxnLst/>
              <a:rect r="r" b="b" t="t" l="l"/>
              <a:pathLst>
                <a:path h="1389902" w="1389902">
                  <a:moveTo>
                    <a:pt x="0" y="0"/>
                  </a:moveTo>
                  <a:lnTo>
                    <a:pt x="1389902" y="0"/>
                  </a:lnTo>
                  <a:lnTo>
                    <a:pt x="1389902" y="1389902"/>
                  </a:lnTo>
                  <a:lnTo>
                    <a:pt x="0" y="1389902"/>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Freeform 36" id="36"/>
            <p:cNvSpPr/>
            <p:nvPr/>
          </p:nvSpPr>
          <p:spPr>
            <a:xfrm flipH="false" flipV="false" rot="0">
              <a:off x="0" y="2069488"/>
              <a:ext cx="1389902" cy="1389902"/>
            </a:xfrm>
            <a:custGeom>
              <a:avLst/>
              <a:gdLst/>
              <a:ahLst/>
              <a:cxnLst/>
              <a:rect r="r" b="b" t="t" l="l"/>
              <a:pathLst>
                <a:path h="1389902" w="1389902">
                  <a:moveTo>
                    <a:pt x="0" y="0"/>
                  </a:moveTo>
                  <a:lnTo>
                    <a:pt x="1389902" y="0"/>
                  </a:lnTo>
                  <a:lnTo>
                    <a:pt x="1389902" y="1389901"/>
                  </a:lnTo>
                  <a:lnTo>
                    <a:pt x="0" y="1389901"/>
                  </a:lnTo>
                  <a:lnTo>
                    <a:pt x="0" y="0"/>
                  </a:lnTo>
                  <a:close/>
                </a:path>
              </a:pathLst>
            </a:custGeom>
            <a:blipFill>
              <a:blip r:embed="rId12">
                <a:extLst>
                  <a:ext uri="{96DAC541-7B7A-43D3-8B79-37D633B846F1}">
                    <asvg:svgBlip xmlns:asvg="http://schemas.microsoft.com/office/drawing/2016/SVG/main" r:embed="rId13"/>
                  </a:ext>
                </a:extLst>
              </a:blip>
              <a:stretch>
                <a:fillRect l="0" t="0" r="0" b="0"/>
              </a:stretch>
            </a:blipFill>
          </p:spPr>
        </p:sp>
        <p:sp>
          <p:nvSpPr>
            <p:cNvPr name="TextBox 37" id="37"/>
            <p:cNvSpPr txBox="true"/>
            <p:nvPr/>
          </p:nvSpPr>
          <p:spPr>
            <a:xfrm rot="0">
              <a:off x="1914544" y="518686"/>
              <a:ext cx="4705599" cy="834649"/>
            </a:xfrm>
            <a:prstGeom prst="rect">
              <a:avLst/>
            </a:prstGeom>
          </p:spPr>
          <p:txBody>
            <a:bodyPr anchor="t" rtlCol="false" tIns="0" lIns="0" bIns="0" rIns="0">
              <a:spAutoFit/>
            </a:bodyPr>
            <a:lstStyle/>
            <a:p>
              <a:pPr algn="ctr">
                <a:lnSpc>
                  <a:spcPts val="4738"/>
                </a:lnSpc>
              </a:pPr>
              <a:r>
                <a:rPr lang="en-US" sz="4387">
                  <a:solidFill>
                    <a:srgbClr val="725CDF"/>
                  </a:solidFill>
                  <a:latin typeface="League Spartan"/>
                  <a:ea typeface="League Spartan"/>
                  <a:cs typeface="League Spartan"/>
                  <a:sym typeface="League Spartan"/>
                </a:rPr>
                <a:t>BI-WEEKLY</a:t>
              </a:r>
            </a:p>
          </p:txBody>
        </p:sp>
        <p:sp>
          <p:nvSpPr>
            <p:cNvPr name="TextBox 38" id="38"/>
            <p:cNvSpPr txBox="true"/>
            <p:nvPr/>
          </p:nvSpPr>
          <p:spPr>
            <a:xfrm rot="0">
              <a:off x="1962798" y="1256607"/>
              <a:ext cx="4609090" cy="924310"/>
            </a:xfrm>
            <a:prstGeom prst="rect">
              <a:avLst/>
            </a:prstGeom>
          </p:spPr>
          <p:txBody>
            <a:bodyPr anchor="t" rtlCol="false" tIns="0" lIns="0" bIns="0" rIns="0">
              <a:spAutoFit/>
            </a:bodyPr>
            <a:lstStyle/>
            <a:p>
              <a:pPr algn="ctr">
                <a:lnSpc>
                  <a:spcPts val="5271"/>
                </a:lnSpc>
              </a:pPr>
              <a:r>
                <a:rPr lang="en-US" sz="4880">
                  <a:solidFill>
                    <a:srgbClr val="000000"/>
                  </a:solidFill>
                  <a:latin typeface="League Spartan"/>
                  <a:ea typeface="League Spartan"/>
                  <a:cs typeface="League Spartan"/>
                  <a:sym typeface="League Spartan"/>
                </a:rPr>
                <a:t>MEETINGS</a:t>
              </a:r>
            </a:p>
          </p:txBody>
        </p:sp>
        <p:sp>
          <p:nvSpPr>
            <p:cNvPr name="TextBox 39" id="39"/>
            <p:cNvSpPr txBox="true"/>
            <p:nvPr/>
          </p:nvSpPr>
          <p:spPr>
            <a:xfrm rot="0">
              <a:off x="3784123" y="71006"/>
              <a:ext cx="1156657" cy="212958"/>
            </a:xfrm>
            <a:prstGeom prst="rect">
              <a:avLst/>
            </a:prstGeom>
          </p:spPr>
          <p:txBody>
            <a:bodyPr anchor="t" rtlCol="false" tIns="0" lIns="0" bIns="0" rIns="0">
              <a:spAutoFit/>
            </a:bodyPr>
            <a:lstStyle/>
            <a:p>
              <a:pPr algn="ctr">
                <a:lnSpc>
                  <a:spcPts val="1344"/>
                </a:lnSpc>
                <a:spcBef>
                  <a:spcPct val="0"/>
                </a:spcBef>
              </a:pPr>
              <a:r>
                <a:rPr lang="en-US" sz="960">
                  <a:solidFill>
                    <a:srgbClr val="000000"/>
                  </a:solidFill>
                  <a:latin typeface="League Spartan"/>
                  <a:ea typeface="League Spartan"/>
                  <a:cs typeface="League Spartan"/>
                  <a:sym typeface="League Spartan"/>
                </a:rPr>
                <a:t>BC ASL CLUB</a:t>
              </a:r>
            </a:p>
          </p:txBody>
        </p:sp>
        <p:sp>
          <p:nvSpPr>
            <p:cNvPr name="TextBox 40" id="40"/>
            <p:cNvSpPr txBox="true"/>
            <p:nvPr/>
          </p:nvSpPr>
          <p:spPr>
            <a:xfrm rot="0">
              <a:off x="2565940" y="6440335"/>
              <a:ext cx="3402805" cy="655296"/>
            </a:xfrm>
            <a:prstGeom prst="rect">
              <a:avLst/>
            </a:prstGeom>
          </p:spPr>
          <p:txBody>
            <a:bodyPr anchor="t" rtlCol="false" tIns="0" lIns="0" bIns="0" rIns="0">
              <a:spAutoFit/>
            </a:bodyPr>
            <a:lstStyle/>
            <a:p>
              <a:pPr algn="ctr">
                <a:lnSpc>
                  <a:spcPts val="2016"/>
                </a:lnSpc>
                <a:spcBef>
                  <a:spcPct val="0"/>
                </a:spcBef>
              </a:pPr>
              <a:r>
                <a:rPr lang="en-US" sz="1440">
                  <a:solidFill>
                    <a:srgbClr val="FFFFFF"/>
                  </a:solidFill>
                  <a:latin typeface="League Spartan"/>
                  <a:ea typeface="League Spartan"/>
                  <a:cs typeface="League Spartan"/>
                  <a:sym typeface="League Spartan"/>
                </a:rPr>
                <a:t>Join us for games, social time and club updates</a:t>
              </a:r>
            </a:p>
          </p:txBody>
        </p:sp>
        <p:grpSp>
          <p:nvGrpSpPr>
            <p:cNvPr name="Group 41" id="41"/>
            <p:cNvGrpSpPr/>
            <p:nvPr/>
          </p:nvGrpSpPr>
          <p:grpSpPr>
            <a:xfrm rot="0">
              <a:off x="894347" y="2180916"/>
              <a:ext cx="3468105" cy="908062"/>
              <a:chOff x="0" y="0"/>
              <a:chExt cx="1251287" cy="327627"/>
            </a:xfrm>
          </p:grpSpPr>
          <p:sp>
            <p:nvSpPr>
              <p:cNvPr name="Freeform 42" id="42"/>
              <p:cNvSpPr/>
              <p:nvPr/>
            </p:nvSpPr>
            <p:spPr>
              <a:xfrm flipH="false" flipV="false" rot="0">
                <a:off x="0" y="0"/>
                <a:ext cx="1251287" cy="327627"/>
              </a:xfrm>
              <a:custGeom>
                <a:avLst/>
                <a:gdLst/>
                <a:ahLst/>
                <a:cxnLst/>
                <a:rect r="r" b="b" t="t" l="l"/>
                <a:pathLst>
                  <a:path h="327627" w="1251287">
                    <a:moveTo>
                      <a:pt x="84105" y="0"/>
                    </a:moveTo>
                    <a:lnTo>
                      <a:pt x="1167182" y="0"/>
                    </a:lnTo>
                    <a:cubicBezTo>
                      <a:pt x="1213632" y="0"/>
                      <a:pt x="1251287" y="37655"/>
                      <a:pt x="1251287" y="84105"/>
                    </a:cubicBezTo>
                    <a:lnTo>
                      <a:pt x="1251287" y="243523"/>
                    </a:lnTo>
                    <a:cubicBezTo>
                      <a:pt x="1251287" y="289972"/>
                      <a:pt x="1213632" y="327627"/>
                      <a:pt x="1167182" y="327627"/>
                    </a:cubicBezTo>
                    <a:lnTo>
                      <a:pt x="84105" y="327627"/>
                    </a:lnTo>
                    <a:cubicBezTo>
                      <a:pt x="37655" y="327627"/>
                      <a:pt x="0" y="289972"/>
                      <a:pt x="0" y="243523"/>
                    </a:cubicBezTo>
                    <a:lnTo>
                      <a:pt x="0" y="84105"/>
                    </a:lnTo>
                    <a:cubicBezTo>
                      <a:pt x="0" y="37655"/>
                      <a:pt x="37655" y="0"/>
                      <a:pt x="84105" y="0"/>
                    </a:cubicBezTo>
                    <a:close/>
                  </a:path>
                </a:pathLst>
              </a:custGeom>
              <a:solidFill>
                <a:srgbClr val="8B7BDB"/>
              </a:solidFill>
            </p:spPr>
          </p:sp>
          <p:sp>
            <p:nvSpPr>
              <p:cNvPr name="TextBox 43" id="43"/>
              <p:cNvSpPr txBox="true"/>
              <p:nvPr/>
            </p:nvSpPr>
            <p:spPr>
              <a:xfrm>
                <a:off x="0" y="-38100"/>
                <a:ext cx="1251287" cy="365727"/>
              </a:xfrm>
              <a:prstGeom prst="rect">
                <a:avLst/>
              </a:prstGeom>
            </p:spPr>
            <p:txBody>
              <a:bodyPr anchor="ctr" rtlCol="false" tIns="56531" lIns="56531" bIns="56531" rIns="56531"/>
              <a:lstStyle/>
              <a:p>
                <a:pPr algn="l">
                  <a:lnSpc>
                    <a:spcPts val="2659"/>
                  </a:lnSpc>
                </a:pPr>
              </a:p>
            </p:txBody>
          </p:sp>
        </p:grpSp>
        <p:grpSp>
          <p:nvGrpSpPr>
            <p:cNvPr name="Group 44" id="44"/>
            <p:cNvGrpSpPr/>
            <p:nvPr/>
          </p:nvGrpSpPr>
          <p:grpSpPr>
            <a:xfrm rot="0">
              <a:off x="894347" y="3273307"/>
              <a:ext cx="3468105" cy="936469"/>
              <a:chOff x="0" y="0"/>
              <a:chExt cx="1251287" cy="337877"/>
            </a:xfrm>
          </p:grpSpPr>
          <p:sp>
            <p:nvSpPr>
              <p:cNvPr name="Freeform 45" id="45"/>
              <p:cNvSpPr/>
              <p:nvPr/>
            </p:nvSpPr>
            <p:spPr>
              <a:xfrm flipH="false" flipV="false" rot="0">
                <a:off x="0" y="0"/>
                <a:ext cx="1251287" cy="337877"/>
              </a:xfrm>
              <a:custGeom>
                <a:avLst/>
                <a:gdLst/>
                <a:ahLst/>
                <a:cxnLst/>
                <a:rect r="r" b="b" t="t" l="l"/>
                <a:pathLst>
                  <a:path h="337877" w="1251287">
                    <a:moveTo>
                      <a:pt x="84105" y="0"/>
                    </a:moveTo>
                    <a:lnTo>
                      <a:pt x="1167182" y="0"/>
                    </a:lnTo>
                    <a:cubicBezTo>
                      <a:pt x="1213632" y="0"/>
                      <a:pt x="1251287" y="37655"/>
                      <a:pt x="1251287" y="84105"/>
                    </a:cubicBezTo>
                    <a:lnTo>
                      <a:pt x="1251287" y="253772"/>
                    </a:lnTo>
                    <a:cubicBezTo>
                      <a:pt x="1251287" y="300222"/>
                      <a:pt x="1213632" y="337877"/>
                      <a:pt x="1167182" y="337877"/>
                    </a:cubicBezTo>
                    <a:lnTo>
                      <a:pt x="84105" y="337877"/>
                    </a:lnTo>
                    <a:cubicBezTo>
                      <a:pt x="37655" y="337877"/>
                      <a:pt x="0" y="300222"/>
                      <a:pt x="0" y="253772"/>
                    </a:cubicBezTo>
                    <a:lnTo>
                      <a:pt x="0" y="84105"/>
                    </a:lnTo>
                    <a:cubicBezTo>
                      <a:pt x="0" y="37655"/>
                      <a:pt x="37655" y="0"/>
                      <a:pt x="84105" y="0"/>
                    </a:cubicBezTo>
                    <a:close/>
                  </a:path>
                </a:pathLst>
              </a:custGeom>
              <a:solidFill>
                <a:srgbClr val="FE7559"/>
              </a:solidFill>
            </p:spPr>
          </p:sp>
          <p:sp>
            <p:nvSpPr>
              <p:cNvPr name="TextBox 46" id="46"/>
              <p:cNvSpPr txBox="true"/>
              <p:nvPr/>
            </p:nvSpPr>
            <p:spPr>
              <a:xfrm>
                <a:off x="0" y="-38100"/>
                <a:ext cx="1251287" cy="375977"/>
              </a:xfrm>
              <a:prstGeom prst="rect">
                <a:avLst/>
              </a:prstGeom>
            </p:spPr>
            <p:txBody>
              <a:bodyPr anchor="ctr" rtlCol="false" tIns="56531" lIns="56531" bIns="56531" rIns="56531"/>
              <a:lstStyle/>
              <a:p>
                <a:pPr algn="l">
                  <a:lnSpc>
                    <a:spcPts val="2659"/>
                  </a:lnSpc>
                </a:pPr>
              </a:p>
            </p:txBody>
          </p:sp>
        </p:grpSp>
        <p:grpSp>
          <p:nvGrpSpPr>
            <p:cNvPr name="Group 47" id="47"/>
            <p:cNvGrpSpPr/>
            <p:nvPr/>
          </p:nvGrpSpPr>
          <p:grpSpPr>
            <a:xfrm rot="0">
              <a:off x="894347" y="4315324"/>
              <a:ext cx="3468105" cy="908062"/>
              <a:chOff x="0" y="0"/>
              <a:chExt cx="1251287" cy="327627"/>
            </a:xfrm>
          </p:grpSpPr>
          <p:sp>
            <p:nvSpPr>
              <p:cNvPr name="Freeform 48" id="48"/>
              <p:cNvSpPr/>
              <p:nvPr/>
            </p:nvSpPr>
            <p:spPr>
              <a:xfrm flipH="false" flipV="false" rot="0">
                <a:off x="0" y="0"/>
                <a:ext cx="1251287" cy="327627"/>
              </a:xfrm>
              <a:custGeom>
                <a:avLst/>
                <a:gdLst/>
                <a:ahLst/>
                <a:cxnLst/>
                <a:rect r="r" b="b" t="t" l="l"/>
                <a:pathLst>
                  <a:path h="327627" w="1251287">
                    <a:moveTo>
                      <a:pt x="84105" y="0"/>
                    </a:moveTo>
                    <a:lnTo>
                      <a:pt x="1167182" y="0"/>
                    </a:lnTo>
                    <a:cubicBezTo>
                      <a:pt x="1213632" y="0"/>
                      <a:pt x="1251287" y="37655"/>
                      <a:pt x="1251287" y="84105"/>
                    </a:cubicBezTo>
                    <a:lnTo>
                      <a:pt x="1251287" y="243523"/>
                    </a:lnTo>
                    <a:cubicBezTo>
                      <a:pt x="1251287" y="289972"/>
                      <a:pt x="1213632" y="327627"/>
                      <a:pt x="1167182" y="327627"/>
                    </a:cubicBezTo>
                    <a:lnTo>
                      <a:pt x="84105" y="327627"/>
                    </a:lnTo>
                    <a:cubicBezTo>
                      <a:pt x="37655" y="327627"/>
                      <a:pt x="0" y="289972"/>
                      <a:pt x="0" y="243523"/>
                    </a:cubicBezTo>
                    <a:lnTo>
                      <a:pt x="0" y="84105"/>
                    </a:lnTo>
                    <a:cubicBezTo>
                      <a:pt x="0" y="37655"/>
                      <a:pt x="37655" y="0"/>
                      <a:pt x="84105" y="0"/>
                    </a:cubicBezTo>
                    <a:close/>
                  </a:path>
                </a:pathLst>
              </a:custGeom>
              <a:solidFill>
                <a:srgbClr val="8B7BDB"/>
              </a:solidFill>
            </p:spPr>
          </p:sp>
          <p:sp>
            <p:nvSpPr>
              <p:cNvPr name="TextBox 49" id="49"/>
              <p:cNvSpPr txBox="true"/>
              <p:nvPr/>
            </p:nvSpPr>
            <p:spPr>
              <a:xfrm>
                <a:off x="0" y="-38100"/>
                <a:ext cx="1251287" cy="365727"/>
              </a:xfrm>
              <a:prstGeom prst="rect">
                <a:avLst/>
              </a:prstGeom>
            </p:spPr>
            <p:txBody>
              <a:bodyPr anchor="ctr" rtlCol="false" tIns="56531" lIns="56531" bIns="56531" rIns="56531"/>
              <a:lstStyle/>
              <a:p>
                <a:pPr algn="l">
                  <a:lnSpc>
                    <a:spcPts val="2659"/>
                  </a:lnSpc>
                </a:pPr>
              </a:p>
            </p:txBody>
          </p:sp>
        </p:grpSp>
        <p:grpSp>
          <p:nvGrpSpPr>
            <p:cNvPr name="Group 50" id="50"/>
            <p:cNvGrpSpPr/>
            <p:nvPr/>
          </p:nvGrpSpPr>
          <p:grpSpPr>
            <a:xfrm rot="0">
              <a:off x="4473605" y="2180916"/>
              <a:ext cx="3468105" cy="921548"/>
              <a:chOff x="0" y="0"/>
              <a:chExt cx="1251287" cy="332493"/>
            </a:xfrm>
          </p:grpSpPr>
          <p:sp>
            <p:nvSpPr>
              <p:cNvPr name="Freeform 51" id="51"/>
              <p:cNvSpPr/>
              <p:nvPr/>
            </p:nvSpPr>
            <p:spPr>
              <a:xfrm flipH="false" flipV="false" rot="0">
                <a:off x="0" y="0"/>
                <a:ext cx="1251287" cy="332493"/>
              </a:xfrm>
              <a:custGeom>
                <a:avLst/>
                <a:gdLst/>
                <a:ahLst/>
                <a:cxnLst/>
                <a:rect r="r" b="b" t="t" l="l"/>
                <a:pathLst>
                  <a:path h="332493" w="1251287">
                    <a:moveTo>
                      <a:pt x="84105" y="0"/>
                    </a:moveTo>
                    <a:lnTo>
                      <a:pt x="1167182" y="0"/>
                    </a:lnTo>
                    <a:cubicBezTo>
                      <a:pt x="1213632" y="0"/>
                      <a:pt x="1251287" y="37655"/>
                      <a:pt x="1251287" y="84105"/>
                    </a:cubicBezTo>
                    <a:lnTo>
                      <a:pt x="1251287" y="248388"/>
                    </a:lnTo>
                    <a:cubicBezTo>
                      <a:pt x="1251287" y="294838"/>
                      <a:pt x="1213632" y="332493"/>
                      <a:pt x="1167182" y="332493"/>
                    </a:cubicBezTo>
                    <a:lnTo>
                      <a:pt x="84105" y="332493"/>
                    </a:lnTo>
                    <a:cubicBezTo>
                      <a:pt x="37655" y="332493"/>
                      <a:pt x="0" y="294838"/>
                      <a:pt x="0" y="248388"/>
                    </a:cubicBezTo>
                    <a:lnTo>
                      <a:pt x="0" y="84105"/>
                    </a:lnTo>
                    <a:cubicBezTo>
                      <a:pt x="0" y="37655"/>
                      <a:pt x="37655" y="0"/>
                      <a:pt x="84105" y="0"/>
                    </a:cubicBezTo>
                    <a:close/>
                  </a:path>
                </a:pathLst>
              </a:custGeom>
              <a:solidFill>
                <a:srgbClr val="FE7559"/>
              </a:solidFill>
            </p:spPr>
          </p:sp>
          <p:sp>
            <p:nvSpPr>
              <p:cNvPr name="TextBox 52" id="52"/>
              <p:cNvSpPr txBox="true"/>
              <p:nvPr/>
            </p:nvSpPr>
            <p:spPr>
              <a:xfrm>
                <a:off x="0" y="-38100"/>
                <a:ext cx="1251287" cy="370593"/>
              </a:xfrm>
              <a:prstGeom prst="rect">
                <a:avLst/>
              </a:prstGeom>
            </p:spPr>
            <p:txBody>
              <a:bodyPr anchor="ctr" rtlCol="false" tIns="56531" lIns="56531" bIns="56531" rIns="56531"/>
              <a:lstStyle/>
              <a:p>
                <a:pPr algn="l">
                  <a:lnSpc>
                    <a:spcPts val="2659"/>
                  </a:lnSpc>
                </a:pPr>
              </a:p>
            </p:txBody>
          </p:sp>
        </p:grpSp>
        <p:grpSp>
          <p:nvGrpSpPr>
            <p:cNvPr name="Group 53" id="53"/>
            <p:cNvGrpSpPr/>
            <p:nvPr/>
          </p:nvGrpSpPr>
          <p:grpSpPr>
            <a:xfrm rot="0">
              <a:off x="4473605" y="3229122"/>
              <a:ext cx="3468105" cy="908062"/>
              <a:chOff x="0" y="0"/>
              <a:chExt cx="1251287" cy="327627"/>
            </a:xfrm>
          </p:grpSpPr>
          <p:sp>
            <p:nvSpPr>
              <p:cNvPr name="Freeform 54" id="54"/>
              <p:cNvSpPr/>
              <p:nvPr/>
            </p:nvSpPr>
            <p:spPr>
              <a:xfrm flipH="false" flipV="false" rot="0">
                <a:off x="0" y="0"/>
                <a:ext cx="1251287" cy="327627"/>
              </a:xfrm>
              <a:custGeom>
                <a:avLst/>
                <a:gdLst/>
                <a:ahLst/>
                <a:cxnLst/>
                <a:rect r="r" b="b" t="t" l="l"/>
                <a:pathLst>
                  <a:path h="327627" w="1251287">
                    <a:moveTo>
                      <a:pt x="84105" y="0"/>
                    </a:moveTo>
                    <a:lnTo>
                      <a:pt x="1167182" y="0"/>
                    </a:lnTo>
                    <a:cubicBezTo>
                      <a:pt x="1213632" y="0"/>
                      <a:pt x="1251287" y="37655"/>
                      <a:pt x="1251287" y="84105"/>
                    </a:cubicBezTo>
                    <a:lnTo>
                      <a:pt x="1251287" y="243523"/>
                    </a:lnTo>
                    <a:cubicBezTo>
                      <a:pt x="1251287" y="289972"/>
                      <a:pt x="1213632" y="327627"/>
                      <a:pt x="1167182" y="327627"/>
                    </a:cubicBezTo>
                    <a:lnTo>
                      <a:pt x="84105" y="327627"/>
                    </a:lnTo>
                    <a:cubicBezTo>
                      <a:pt x="37655" y="327627"/>
                      <a:pt x="0" y="289972"/>
                      <a:pt x="0" y="243523"/>
                    </a:cubicBezTo>
                    <a:lnTo>
                      <a:pt x="0" y="84105"/>
                    </a:lnTo>
                    <a:cubicBezTo>
                      <a:pt x="0" y="37655"/>
                      <a:pt x="37655" y="0"/>
                      <a:pt x="84105" y="0"/>
                    </a:cubicBezTo>
                    <a:close/>
                  </a:path>
                </a:pathLst>
              </a:custGeom>
              <a:solidFill>
                <a:srgbClr val="8B7BDB"/>
              </a:solidFill>
            </p:spPr>
          </p:sp>
          <p:sp>
            <p:nvSpPr>
              <p:cNvPr name="TextBox 55" id="55"/>
              <p:cNvSpPr txBox="true"/>
              <p:nvPr/>
            </p:nvSpPr>
            <p:spPr>
              <a:xfrm>
                <a:off x="0" y="-38100"/>
                <a:ext cx="1251287" cy="365727"/>
              </a:xfrm>
              <a:prstGeom prst="rect">
                <a:avLst/>
              </a:prstGeom>
            </p:spPr>
            <p:txBody>
              <a:bodyPr anchor="ctr" rtlCol="false" tIns="56531" lIns="56531" bIns="56531" rIns="56531"/>
              <a:lstStyle/>
              <a:p>
                <a:pPr algn="l">
                  <a:lnSpc>
                    <a:spcPts val="2659"/>
                  </a:lnSpc>
                </a:pPr>
              </a:p>
            </p:txBody>
          </p:sp>
        </p:grpSp>
        <p:grpSp>
          <p:nvGrpSpPr>
            <p:cNvPr name="Group 56" id="56"/>
            <p:cNvGrpSpPr/>
            <p:nvPr/>
          </p:nvGrpSpPr>
          <p:grpSpPr>
            <a:xfrm rot="0">
              <a:off x="4473605" y="4337416"/>
              <a:ext cx="3468105" cy="930446"/>
              <a:chOff x="0" y="0"/>
              <a:chExt cx="1251287" cy="335704"/>
            </a:xfrm>
          </p:grpSpPr>
          <p:sp>
            <p:nvSpPr>
              <p:cNvPr name="Freeform 57" id="57"/>
              <p:cNvSpPr/>
              <p:nvPr/>
            </p:nvSpPr>
            <p:spPr>
              <a:xfrm flipH="false" flipV="false" rot="0">
                <a:off x="0" y="0"/>
                <a:ext cx="1251287" cy="335704"/>
              </a:xfrm>
              <a:custGeom>
                <a:avLst/>
                <a:gdLst/>
                <a:ahLst/>
                <a:cxnLst/>
                <a:rect r="r" b="b" t="t" l="l"/>
                <a:pathLst>
                  <a:path h="335704" w="1251287">
                    <a:moveTo>
                      <a:pt x="84105" y="0"/>
                    </a:moveTo>
                    <a:lnTo>
                      <a:pt x="1167182" y="0"/>
                    </a:lnTo>
                    <a:cubicBezTo>
                      <a:pt x="1213632" y="0"/>
                      <a:pt x="1251287" y="37655"/>
                      <a:pt x="1251287" y="84105"/>
                    </a:cubicBezTo>
                    <a:lnTo>
                      <a:pt x="1251287" y="251599"/>
                    </a:lnTo>
                    <a:cubicBezTo>
                      <a:pt x="1251287" y="298049"/>
                      <a:pt x="1213632" y="335704"/>
                      <a:pt x="1167182" y="335704"/>
                    </a:cubicBezTo>
                    <a:lnTo>
                      <a:pt x="84105" y="335704"/>
                    </a:lnTo>
                    <a:cubicBezTo>
                      <a:pt x="37655" y="335704"/>
                      <a:pt x="0" y="298049"/>
                      <a:pt x="0" y="251599"/>
                    </a:cubicBezTo>
                    <a:lnTo>
                      <a:pt x="0" y="84105"/>
                    </a:lnTo>
                    <a:cubicBezTo>
                      <a:pt x="0" y="37655"/>
                      <a:pt x="37655" y="0"/>
                      <a:pt x="84105" y="0"/>
                    </a:cubicBezTo>
                    <a:close/>
                  </a:path>
                </a:pathLst>
              </a:custGeom>
              <a:solidFill>
                <a:srgbClr val="FE7559"/>
              </a:solidFill>
            </p:spPr>
          </p:sp>
          <p:sp>
            <p:nvSpPr>
              <p:cNvPr name="TextBox 58" id="58"/>
              <p:cNvSpPr txBox="true"/>
              <p:nvPr/>
            </p:nvSpPr>
            <p:spPr>
              <a:xfrm>
                <a:off x="0" y="-38100"/>
                <a:ext cx="1251287" cy="373804"/>
              </a:xfrm>
              <a:prstGeom prst="rect">
                <a:avLst/>
              </a:prstGeom>
            </p:spPr>
            <p:txBody>
              <a:bodyPr anchor="ctr" rtlCol="false" tIns="56531" lIns="56531" bIns="56531" rIns="56531"/>
              <a:lstStyle/>
              <a:p>
                <a:pPr algn="l">
                  <a:lnSpc>
                    <a:spcPts val="2659"/>
                  </a:lnSpc>
                </a:pPr>
              </a:p>
            </p:txBody>
          </p:sp>
        </p:grpSp>
        <p:grpSp>
          <p:nvGrpSpPr>
            <p:cNvPr name="Group 59" id="59"/>
            <p:cNvGrpSpPr/>
            <p:nvPr/>
          </p:nvGrpSpPr>
          <p:grpSpPr>
            <a:xfrm rot="0">
              <a:off x="2556766" y="5317412"/>
              <a:ext cx="3468105" cy="908062"/>
              <a:chOff x="0" y="0"/>
              <a:chExt cx="1251287" cy="327627"/>
            </a:xfrm>
          </p:grpSpPr>
          <p:sp>
            <p:nvSpPr>
              <p:cNvPr name="Freeform 60" id="60"/>
              <p:cNvSpPr/>
              <p:nvPr/>
            </p:nvSpPr>
            <p:spPr>
              <a:xfrm flipH="false" flipV="false" rot="0">
                <a:off x="0" y="0"/>
                <a:ext cx="1251287" cy="327627"/>
              </a:xfrm>
              <a:custGeom>
                <a:avLst/>
                <a:gdLst/>
                <a:ahLst/>
                <a:cxnLst/>
                <a:rect r="r" b="b" t="t" l="l"/>
                <a:pathLst>
                  <a:path h="327627" w="1251287">
                    <a:moveTo>
                      <a:pt x="84105" y="0"/>
                    </a:moveTo>
                    <a:lnTo>
                      <a:pt x="1167182" y="0"/>
                    </a:lnTo>
                    <a:cubicBezTo>
                      <a:pt x="1213632" y="0"/>
                      <a:pt x="1251287" y="37655"/>
                      <a:pt x="1251287" y="84105"/>
                    </a:cubicBezTo>
                    <a:lnTo>
                      <a:pt x="1251287" y="243523"/>
                    </a:lnTo>
                    <a:cubicBezTo>
                      <a:pt x="1251287" y="289972"/>
                      <a:pt x="1213632" y="327627"/>
                      <a:pt x="1167182" y="327627"/>
                    </a:cubicBezTo>
                    <a:lnTo>
                      <a:pt x="84105" y="327627"/>
                    </a:lnTo>
                    <a:cubicBezTo>
                      <a:pt x="37655" y="327627"/>
                      <a:pt x="0" y="289972"/>
                      <a:pt x="0" y="243523"/>
                    </a:cubicBezTo>
                    <a:lnTo>
                      <a:pt x="0" y="84105"/>
                    </a:lnTo>
                    <a:cubicBezTo>
                      <a:pt x="0" y="37655"/>
                      <a:pt x="37655" y="0"/>
                      <a:pt x="84105" y="0"/>
                    </a:cubicBezTo>
                    <a:close/>
                  </a:path>
                </a:pathLst>
              </a:custGeom>
              <a:solidFill>
                <a:srgbClr val="8B7BDB"/>
              </a:solidFill>
            </p:spPr>
          </p:sp>
          <p:sp>
            <p:nvSpPr>
              <p:cNvPr name="TextBox 61" id="61"/>
              <p:cNvSpPr txBox="true"/>
              <p:nvPr/>
            </p:nvSpPr>
            <p:spPr>
              <a:xfrm>
                <a:off x="0" y="-38100"/>
                <a:ext cx="1251287" cy="365727"/>
              </a:xfrm>
              <a:prstGeom prst="rect">
                <a:avLst/>
              </a:prstGeom>
            </p:spPr>
            <p:txBody>
              <a:bodyPr anchor="ctr" rtlCol="false" tIns="56531" lIns="56531" bIns="56531" rIns="56531"/>
              <a:lstStyle/>
              <a:p>
                <a:pPr algn="l">
                  <a:lnSpc>
                    <a:spcPts val="2659"/>
                  </a:lnSpc>
                </a:pPr>
              </a:p>
            </p:txBody>
          </p:sp>
        </p:grpSp>
        <p:sp>
          <p:nvSpPr>
            <p:cNvPr name="TextBox 62" id="62"/>
            <p:cNvSpPr txBox="true"/>
            <p:nvPr/>
          </p:nvSpPr>
          <p:spPr>
            <a:xfrm rot="0">
              <a:off x="911323" y="2161904"/>
              <a:ext cx="3451129" cy="936421"/>
            </a:xfrm>
            <a:prstGeom prst="rect">
              <a:avLst/>
            </a:prstGeom>
          </p:spPr>
          <p:txBody>
            <a:bodyPr anchor="t" rtlCol="false" tIns="0" lIns="0" bIns="0" rIns="0">
              <a:spAutoFit/>
            </a:bodyPr>
            <a:lstStyle/>
            <a:p>
              <a:pPr algn="ctr">
                <a:lnSpc>
                  <a:spcPts val="1884"/>
                </a:lnSpc>
              </a:pPr>
              <a:r>
                <a:rPr lang="en-US" sz="1346" b="true">
                  <a:solidFill>
                    <a:srgbClr val="FFFFFF"/>
                  </a:solidFill>
                  <a:latin typeface="Canva Sans Bold"/>
                  <a:ea typeface="Canva Sans Bold"/>
                  <a:cs typeface="Canva Sans Bold"/>
                  <a:sym typeface="Canva Sans Bold"/>
                </a:rPr>
                <a:t>Wednesday </a:t>
              </a:r>
              <a:r>
                <a:rPr lang="en-US" b="true" sz="1346">
                  <a:solidFill>
                    <a:srgbClr val="FFFFFF"/>
                  </a:solidFill>
                  <a:latin typeface="Canva Sans Bold"/>
                  <a:ea typeface="Canva Sans Bold"/>
                  <a:cs typeface="Canva Sans Bold"/>
                  <a:sym typeface="Canva Sans Bold"/>
                </a:rPr>
                <a:t>Feb. 4th</a:t>
              </a:r>
            </a:p>
            <a:p>
              <a:pPr algn="ctr">
                <a:lnSpc>
                  <a:spcPts val="1884"/>
                </a:lnSpc>
              </a:pPr>
              <a:r>
                <a:rPr lang="en-US" b="true" sz="1346">
                  <a:solidFill>
                    <a:srgbClr val="FFFFFF"/>
                  </a:solidFill>
                  <a:latin typeface="Canva Sans Bold"/>
                  <a:ea typeface="Canva Sans Bold"/>
                  <a:cs typeface="Canva Sans Bold"/>
                  <a:sym typeface="Canva Sans Bold"/>
                </a:rPr>
                <a:t>3:30pm-4:30pm </a:t>
              </a:r>
            </a:p>
            <a:p>
              <a:pPr algn="ctr">
                <a:lnSpc>
                  <a:spcPts val="1884"/>
                </a:lnSpc>
              </a:pPr>
              <a:r>
                <a:rPr lang="en-US" b="true" sz="1346">
                  <a:solidFill>
                    <a:srgbClr val="FFFFFF"/>
                  </a:solidFill>
                  <a:latin typeface="Canva Sans Bold"/>
                  <a:ea typeface="Canva Sans Bold"/>
                  <a:cs typeface="Canva Sans Bold"/>
                  <a:sym typeface="Canva Sans Bold"/>
                </a:rPr>
                <a:t>LA113</a:t>
              </a:r>
            </a:p>
          </p:txBody>
        </p:sp>
        <p:sp>
          <p:nvSpPr>
            <p:cNvPr name="TextBox 63" id="63"/>
            <p:cNvSpPr txBox="true"/>
            <p:nvPr/>
          </p:nvSpPr>
          <p:spPr>
            <a:xfrm rot="0">
              <a:off x="839690" y="3259737"/>
              <a:ext cx="3451129" cy="936421"/>
            </a:xfrm>
            <a:prstGeom prst="rect">
              <a:avLst/>
            </a:prstGeom>
          </p:spPr>
          <p:txBody>
            <a:bodyPr anchor="t" rtlCol="false" tIns="0" lIns="0" bIns="0" rIns="0">
              <a:spAutoFit/>
            </a:bodyPr>
            <a:lstStyle/>
            <a:p>
              <a:pPr algn="ctr">
                <a:lnSpc>
                  <a:spcPts val="1884"/>
                </a:lnSpc>
              </a:pPr>
              <a:r>
                <a:rPr lang="en-US" sz="1346" b="true">
                  <a:solidFill>
                    <a:srgbClr val="FFFFFF"/>
                  </a:solidFill>
                  <a:latin typeface="Canva Sans Bold"/>
                  <a:ea typeface="Canva Sans Bold"/>
                  <a:cs typeface="Canva Sans Bold"/>
                  <a:sym typeface="Canva Sans Bold"/>
                </a:rPr>
                <a:t>Wednesday </a:t>
              </a:r>
              <a:r>
                <a:rPr lang="en-US" b="true" sz="1346">
                  <a:solidFill>
                    <a:srgbClr val="FFFFFF"/>
                  </a:solidFill>
                  <a:latin typeface="Canva Sans Bold"/>
                  <a:ea typeface="Canva Sans Bold"/>
                  <a:cs typeface="Canva Sans Bold"/>
                  <a:sym typeface="Canva Sans Bold"/>
                </a:rPr>
                <a:t>Feb. 18th</a:t>
              </a:r>
            </a:p>
            <a:p>
              <a:pPr algn="ctr">
                <a:lnSpc>
                  <a:spcPts val="1884"/>
                </a:lnSpc>
              </a:pPr>
              <a:r>
                <a:rPr lang="en-US" b="true" sz="1346">
                  <a:solidFill>
                    <a:srgbClr val="FFFFFF"/>
                  </a:solidFill>
                  <a:latin typeface="Canva Sans Bold"/>
                  <a:ea typeface="Canva Sans Bold"/>
                  <a:cs typeface="Canva Sans Bold"/>
                  <a:sym typeface="Canva Sans Bold"/>
                </a:rPr>
                <a:t>3:30pm-4:30pm </a:t>
              </a:r>
            </a:p>
            <a:p>
              <a:pPr algn="ctr">
                <a:lnSpc>
                  <a:spcPts val="1884"/>
                </a:lnSpc>
              </a:pPr>
              <a:r>
                <a:rPr lang="en-US" b="true" sz="1346">
                  <a:solidFill>
                    <a:srgbClr val="FFFFFF"/>
                  </a:solidFill>
                  <a:latin typeface="Canva Sans Bold"/>
                  <a:ea typeface="Canva Sans Bold"/>
                  <a:cs typeface="Canva Sans Bold"/>
                  <a:sym typeface="Canva Sans Bold"/>
                </a:rPr>
                <a:t>LA113</a:t>
              </a:r>
            </a:p>
          </p:txBody>
        </p:sp>
        <p:sp>
          <p:nvSpPr>
            <p:cNvPr name="TextBox 64" id="64"/>
            <p:cNvSpPr txBox="true"/>
            <p:nvPr/>
          </p:nvSpPr>
          <p:spPr>
            <a:xfrm rot="0">
              <a:off x="816214" y="4286964"/>
              <a:ext cx="3451129" cy="936421"/>
            </a:xfrm>
            <a:prstGeom prst="rect">
              <a:avLst/>
            </a:prstGeom>
          </p:spPr>
          <p:txBody>
            <a:bodyPr anchor="t" rtlCol="false" tIns="0" lIns="0" bIns="0" rIns="0">
              <a:spAutoFit/>
            </a:bodyPr>
            <a:lstStyle/>
            <a:p>
              <a:pPr algn="ctr">
                <a:lnSpc>
                  <a:spcPts val="1884"/>
                </a:lnSpc>
              </a:pPr>
              <a:r>
                <a:rPr lang="en-US" sz="1346" b="true">
                  <a:solidFill>
                    <a:srgbClr val="FFFFFF"/>
                  </a:solidFill>
                  <a:latin typeface="Canva Sans Bold"/>
                  <a:ea typeface="Canva Sans Bold"/>
                  <a:cs typeface="Canva Sans Bold"/>
                  <a:sym typeface="Canva Sans Bold"/>
                </a:rPr>
                <a:t>Wednesday March </a:t>
              </a:r>
              <a:r>
                <a:rPr lang="en-US" b="true" sz="1346">
                  <a:solidFill>
                    <a:srgbClr val="FFFFFF"/>
                  </a:solidFill>
                  <a:latin typeface="Canva Sans Bold"/>
                  <a:ea typeface="Canva Sans Bold"/>
                  <a:cs typeface="Canva Sans Bold"/>
                  <a:sym typeface="Canva Sans Bold"/>
                </a:rPr>
                <a:t>4th</a:t>
              </a:r>
            </a:p>
            <a:p>
              <a:pPr algn="ctr">
                <a:lnSpc>
                  <a:spcPts val="1884"/>
                </a:lnSpc>
              </a:pPr>
              <a:r>
                <a:rPr lang="en-US" b="true" sz="1346">
                  <a:solidFill>
                    <a:srgbClr val="FFFFFF"/>
                  </a:solidFill>
                  <a:latin typeface="Canva Sans Bold"/>
                  <a:ea typeface="Canva Sans Bold"/>
                  <a:cs typeface="Canva Sans Bold"/>
                  <a:sym typeface="Canva Sans Bold"/>
                </a:rPr>
                <a:t>3:30pm-4:30pm </a:t>
              </a:r>
            </a:p>
            <a:p>
              <a:pPr algn="ctr">
                <a:lnSpc>
                  <a:spcPts val="1884"/>
                </a:lnSpc>
              </a:pPr>
              <a:r>
                <a:rPr lang="en-US" b="true" sz="1346">
                  <a:solidFill>
                    <a:srgbClr val="FFFFFF"/>
                  </a:solidFill>
                  <a:latin typeface="Canva Sans Bold"/>
                  <a:ea typeface="Canva Sans Bold"/>
                  <a:cs typeface="Canva Sans Bold"/>
                  <a:sym typeface="Canva Sans Bold"/>
                </a:rPr>
                <a:t>LA113</a:t>
              </a:r>
            </a:p>
          </p:txBody>
        </p:sp>
        <p:sp>
          <p:nvSpPr>
            <p:cNvPr name="TextBox 65" id="65"/>
            <p:cNvSpPr txBox="true"/>
            <p:nvPr/>
          </p:nvSpPr>
          <p:spPr>
            <a:xfrm rot="0">
              <a:off x="4784270" y="2180116"/>
              <a:ext cx="2846775" cy="936421"/>
            </a:xfrm>
            <a:prstGeom prst="rect">
              <a:avLst/>
            </a:prstGeom>
          </p:spPr>
          <p:txBody>
            <a:bodyPr anchor="t" rtlCol="false" tIns="0" lIns="0" bIns="0" rIns="0">
              <a:spAutoFit/>
            </a:bodyPr>
            <a:lstStyle/>
            <a:p>
              <a:pPr algn="ctr">
                <a:lnSpc>
                  <a:spcPts val="1884"/>
                </a:lnSpc>
              </a:pPr>
              <a:r>
                <a:rPr lang="en-US" sz="1346" b="true">
                  <a:solidFill>
                    <a:srgbClr val="FFFFFF"/>
                  </a:solidFill>
                  <a:latin typeface="Canva Sans Bold"/>
                  <a:ea typeface="Canva Sans Bold"/>
                  <a:cs typeface="Canva Sans Bold"/>
                  <a:sym typeface="Canva Sans Bold"/>
                </a:rPr>
                <a:t>Wednesday March 18th</a:t>
              </a:r>
            </a:p>
            <a:p>
              <a:pPr algn="ctr">
                <a:lnSpc>
                  <a:spcPts val="1884"/>
                </a:lnSpc>
              </a:pPr>
              <a:r>
                <a:rPr lang="en-US" b="true" sz="1346">
                  <a:solidFill>
                    <a:srgbClr val="FFFFFF"/>
                  </a:solidFill>
                  <a:latin typeface="Canva Sans Bold"/>
                  <a:ea typeface="Canva Sans Bold"/>
                  <a:cs typeface="Canva Sans Bold"/>
                  <a:sym typeface="Canva Sans Bold"/>
                </a:rPr>
                <a:t>3:30pm-4:30pm </a:t>
              </a:r>
            </a:p>
            <a:p>
              <a:pPr algn="ctr">
                <a:lnSpc>
                  <a:spcPts val="1884"/>
                </a:lnSpc>
              </a:pPr>
              <a:r>
                <a:rPr lang="en-US" b="true" sz="1346">
                  <a:solidFill>
                    <a:srgbClr val="FFFFFF"/>
                  </a:solidFill>
                  <a:latin typeface="Canva Sans Bold"/>
                  <a:ea typeface="Canva Sans Bold"/>
                  <a:cs typeface="Canva Sans Bold"/>
                  <a:sym typeface="Canva Sans Bold"/>
                </a:rPr>
                <a:t>LA113</a:t>
              </a:r>
            </a:p>
          </p:txBody>
        </p:sp>
        <p:sp>
          <p:nvSpPr>
            <p:cNvPr name="TextBox 66" id="66"/>
            <p:cNvSpPr txBox="true"/>
            <p:nvPr/>
          </p:nvSpPr>
          <p:spPr>
            <a:xfrm rot="0">
              <a:off x="4482094" y="3200547"/>
              <a:ext cx="3451129" cy="936421"/>
            </a:xfrm>
            <a:prstGeom prst="rect">
              <a:avLst/>
            </a:prstGeom>
          </p:spPr>
          <p:txBody>
            <a:bodyPr anchor="t" rtlCol="false" tIns="0" lIns="0" bIns="0" rIns="0">
              <a:spAutoFit/>
            </a:bodyPr>
            <a:lstStyle/>
            <a:p>
              <a:pPr algn="ctr">
                <a:lnSpc>
                  <a:spcPts val="1884"/>
                </a:lnSpc>
              </a:pPr>
              <a:r>
                <a:rPr lang="en-US" sz="1346" b="true">
                  <a:solidFill>
                    <a:srgbClr val="FFFFFF"/>
                  </a:solidFill>
                  <a:latin typeface="Canva Sans Bold"/>
                  <a:ea typeface="Canva Sans Bold"/>
                  <a:cs typeface="Canva Sans Bold"/>
                  <a:sym typeface="Canva Sans Bold"/>
                </a:rPr>
                <a:t>Wednesday April 1st</a:t>
              </a:r>
            </a:p>
            <a:p>
              <a:pPr algn="ctr">
                <a:lnSpc>
                  <a:spcPts val="1884"/>
                </a:lnSpc>
              </a:pPr>
              <a:r>
                <a:rPr lang="en-US" b="true" sz="1346">
                  <a:solidFill>
                    <a:srgbClr val="FFFFFF"/>
                  </a:solidFill>
                  <a:latin typeface="Canva Sans Bold"/>
                  <a:ea typeface="Canva Sans Bold"/>
                  <a:cs typeface="Canva Sans Bold"/>
                  <a:sym typeface="Canva Sans Bold"/>
                </a:rPr>
                <a:t>3:30pm-4:30pm </a:t>
              </a:r>
            </a:p>
            <a:p>
              <a:pPr algn="ctr">
                <a:lnSpc>
                  <a:spcPts val="1884"/>
                </a:lnSpc>
              </a:pPr>
              <a:r>
                <a:rPr lang="en-US" b="true" sz="1346">
                  <a:solidFill>
                    <a:srgbClr val="FFFFFF"/>
                  </a:solidFill>
                  <a:latin typeface="Canva Sans Bold"/>
                  <a:ea typeface="Canva Sans Bold"/>
                  <a:cs typeface="Canva Sans Bold"/>
                  <a:sym typeface="Canva Sans Bold"/>
                </a:rPr>
                <a:t>LA113</a:t>
              </a:r>
            </a:p>
          </p:txBody>
        </p:sp>
        <p:sp>
          <p:nvSpPr>
            <p:cNvPr name="TextBox 67" id="67"/>
            <p:cNvSpPr txBox="true"/>
            <p:nvPr/>
          </p:nvSpPr>
          <p:spPr>
            <a:xfrm rot="0">
              <a:off x="4784270" y="4308841"/>
              <a:ext cx="2829799" cy="936421"/>
            </a:xfrm>
            <a:prstGeom prst="rect">
              <a:avLst/>
            </a:prstGeom>
          </p:spPr>
          <p:txBody>
            <a:bodyPr anchor="t" rtlCol="false" tIns="0" lIns="0" bIns="0" rIns="0">
              <a:spAutoFit/>
            </a:bodyPr>
            <a:lstStyle/>
            <a:p>
              <a:pPr algn="ctr">
                <a:lnSpc>
                  <a:spcPts val="1884"/>
                </a:lnSpc>
              </a:pPr>
              <a:r>
                <a:rPr lang="en-US" sz="1346" b="true">
                  <a:solidFill>
                    <a:srgbClr val="FFFFFF"/>
                  </a:solidFill>
                  <a:latin typeface="Canva Sans Bold"/>
                  <a:ea typeface="Canva Sans Bold"/>
                  <a:cs typeface="Canva Sans Bold"/>
                  <a:sym typeface="Canva Sans Bold"/>
                </a:rPr>
                <a:t>Wednesday April 15th</a:t>
              </a:r>
            </a:p>
            <a:p>
              <a:pPr algn="ctr">
                <a:lnSpc>
                  <a:spcPts val="1884"/>
                </a:lnSpc>
              </a:pPr>
              <a:r>
                <a:rPr lang="en-US" b="true" sz="1346">
                  <a:solidFill>
                    <a:srgbClr val="FFFFFF"/>
                  </a:solidFill>
                  <a:latin typeface="Canva Sans Bold"/>
                  <a:ea typeface="Canva Sans Bold"/>
                  <a:cs typeface="Canva Sans Bold"/>
                  <a:sym typeface="Canva Sans Bold"/>
                </a:rPr>
                <a:t>3:30pm-4:30pm </a:t>
              </a:r>
            </a:p>
            <a:p>
              <a:pPr algn="ctr">
                <a:lnSpc>
                  <a:spcPts val="1884"/>
                </a:lnSpc>
              </a:pPr>
              <a:r>
                <a:rPr lang="en-US" b="true" sz="1346">
                  <a:solidFill>
                    <a:srgbClr val="FFFFFF"/>
                  </a:solidFill>
                  <a:latin typeface="Canva Sans Bold"/>
                  <a:ea typeface="Canva Sans Bold"/>
                  <a:cs typeface="Canva Sans Bold"/>
                  <a:sym typeface="Canva Sans Bold"/>
                </a:rPr>
                <a:t>LA113</a:t>
              </a:r>
            </a:p>
          </p:txBody>
        </p:sp>
        <p:sp>
          <p:nvSpPr>
            <p:cNvPr name="TextBox 68" id="68"/>
            <p:cNvSpPr txBox="true"/>
            <p:nvPr/>
          </p:nvSpPr>
          <p:spPr>
            <a:xfrm rot="0">
              <a:off x="2541779" y="5297935"/>
              <a:ext cx="3451129" cy="936421"/>
            </a:xfrm>
            <a:prstGeom prst="rect">
              <a:avLst/>
            </a:prstGeom>
          </p:spPr>
          <p:txBody>
            <a:bodyPr anchor="t" rtlCol="false" tIns="0" lIns="0" bIns="0" rIns="0">
              <a:spAutoFit/>
            </a:bodyPr>
            <a:lstStyle/>
            <a:p>
              <a:pPr algn="ctr">
                <a:lnSpc>
                  <a:spcPts val="1884"/>
                </a:lnSpc>
              </a:pPr>
              <a:r>
                <a:rPr lang="en-US" sz="1346" b="true">
                  <a:solidFill>
                    <a:srgbClr val="FFFFFF"/>
                  </a:solidFill>
                  <a:latin typeface="Canva Sans Bold"/>
                  <a:ea typeface="Canva Sans Bold"/>
                  <a:cs typeface="Canva Sans Bold"/>
                  <a:sym typeface="Canva Sans Bold"/>
                </a:rPr>
                <a:t>Wednesday May 6th</a:t>
              </a:r>
            </a:p>
            <a:p>
              <a:pPr algn="ctr">
                <a:lnSpc>
                  <a:spcPts val="1884"/>
                </a:lnSpc>
              </a:pPr>
              <a:r>
                <a:rPr lang="en-US" b="true" sz="1346">
                  <a:solidFill>
                    <a:srgbClr val="FFFFFF"/>
                  </a:solidFill>
                  <a:latin typeface="Canva Sans Bold"/>
                  <a:ea typeface="Canva Sans Bold"/>
                  <a:cs typeface="Canva Sans Bold"/>
                  <a:sym typeface="Canva Sans Bold"/>
                </a:rPr>
                <a:t>3:30pm-4:30pm </a:t>
              </a:r>
            </a:p>
            <a:p>
              <a:pPr algn="ctr">
                <a:lnSpc>
                  <a:spcPts val="1884"/>
                </a:lnSpc>
              </a:pPr>
              <a:r>
                <a:rPr lang="en-US" b="true" sz="1346">
                  <a:solidFill>
                    <a:srgbClr val="FFFFFF"/>
                  </a:solidFill>
                  <a:latin typeface="Canva Sans Bold"/>
                  <a:ea typeface="Canva Sans Bold"/>
                  <a:cs typeface="Canva Sans Bold"/>
                  <a:sym typeface="Canva Sans Bold"/>
                </a:rPr>
                <a:t>LA113</a:t>
              </a:r>
            </a:p>
          </p:txBody>
        </p:sp>
      </p:grpSp>
      <p:sp>
        <p:nvSpPr>
          <p:cNvPr name="TextBox 69" id="69"/>
          <p:cNvSpPr txBox="true"/>
          <p:nvPr/>
        </p:nvSpPr>
        <p:spPr>
          <a:xfrm rot="0">
            <a:off x="1949737" y="3770624"/>
            <a:ext cx="6518750" cy="4581525"/>
          </a:xfrm>
          <a:prstGeom prst="rect">
            <a:avLst/>
          </a:prstGeom>
        </p:spPr>
        <p:txBody>
          <a:bodyPr anchor="t" rtlCol="false" tIns="0" lIns="0" bIns="0" rIns="0">
            <a:spAutoFit/>
          </a:bodyPr>
          <a:lstStyle/>
          <a:p>
            <a:pPr algn="l">
              <a:lnSpc>
                <a:spcPts val="2405"/>
              </a:lnSpc>
            </a:pPr>
            <a:r>
              <a:rPr lang="en-US" sz="2004">
                <a:solidFill>
                  <a:srgbClr val="000000"/>
                </a:solidFill>
                <a:latin typeface="Fredoka"/>
                <a:ea typeface="Fredoka"/>
                <a:cs typeface="Fredoka"/>
                <a:sym typeface="Fredoka"/>
              </a:rPr>
              <a:t>THE ASL CLUB WOULD LIKE TO PROVIDE 4 PIZZAS FROM THE BC DINING COMMONS FOR ALL UPCOMING ASL CLUB MEETINGS:</a:t>
            </a:r>
          </a:p>
          <a:p>
            <a:pPr algn="l" marL="432829" indent="-216414" lvl="1">
              <a:lnSpc>
                <a:spcPts val="2405"/>
              </a:lnSpc>
              <a:buFont typeface="Arial"/>
              <a:buChar char="•"/>
            </a:pPr>
            <a:r>
              <a:rPr lang="en-US" sz="2004">
                <a:solidFill>
                  <a:srgbClr val="000000"/>
                </a:solidFill>
                <a:latin typeface="Fredoka"/>
                <a:ea typeface="Fredoka"/>
                <a:cs typeface="Fredoka"/>
                <a:sym typeface="Fredoka"/>
              </a:rPr>
              <a:t>2 PEPPERONI</a:t>
            </a:r>
          </a:p>
          <a:p>
            <a:pPr algn="l" marL="432829" indent="-216414" lvl="1">
              <a:lnSpc>
                <a:spcPts val="2405"/>
              </a:lnSpc>
              <a:buFont typeface="Arial"/>
              <a:buChar char="•"/>
            </a:pPr>
            <a:r>
              <a:rPr lang="en-US" sz="2004">
                <a:solidFill>
                  <a:srgbClr val="000000"/>
                </a:solidFill>
                <a:latin typeface="Fredoka"/>
                <a:ea typeface="Fredoka"/>
                <a:cs typeface="Fredoka"/>
                <a:sym typeface="Fredoka"/>
              </a:rPr>
              <a:t>2 CHEESE</a:t>
            </a:r>
          </a:p>
          <a:p>
            <a:pPr algn="l">
              <a:lnSpc>
                <a:spcPts val="2405"/>
              </a:lnSpc>
            </a:pPr>
          </a:p>
          <a:p>
            <a:pPr algn="l">
              <a:lnSpc>
                <a:spcPts val="2405"/>
              </a:lnSpc>
            </a:pPr>
            <a:r>
              <a:rPr lang="en-US" sz="2004">
                <a:solidFill>
                  <a:srgbClr val="000000"/>
                </a:solidFill>
                <a:latin typeface="Fredoka"/>
                <a:ea typeface="Fredoka"/>
                <a:cs typeface="Fredoka"/>
                <a:sym typeface="Fredoka"/>
              </a:rPr>
              <a:t>BY OFFERING THIS, IT NOT ONLY HELPS THE CONTINUED ATTENDANCE RATE FOR THE CLUB MEETINGS, BUT IT ALSO PROVIDES A GURANTEED HOT MEAL FOR OUR STUDENT BODY EVERY OTHER WEEK WHICH IN TURN GIVES A RESON FOR THE STUDENTS TO STAY AND LEARN, PRACTICE SIGNING, MAKING NEW FRIENDS AND STAYING UP TO DATE ON COMMUNITY EVENTS AND HOW TO GET INVOLVED!</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FC201"/>
        </a:solidFill>
      </p:bgPr>
    </p:bg>
    <p:spTree>
      <p:nvGrpSpPr>
        <p:cNvPr id="1" name=""/>
        <p:cNvGrpSpPr/>
        <p:nvPr/>
      </p:nvGrpSpPr>
      <p:grpSpPr>
        <a:xfrm>
          <a:off x="0" y="0"/>
          <a:ext cx="0" cy="0"/>
          <a:chOff x="0" y="0"/>
          <a:chExt cx="0" cy="0"/>
        </a:xfrm>
      </p:grpSpPr>
      <p:grpSp>
        <p:nvGrpSpPr>
          <p:cNvPr name="Group 2" id="2"/>
          <p:cNvGrpSpPr/>
          <p:nvPr/>
        </p:nvGrpSpPr>
        <p:grpSpPr>
          <a:xfrm rot="0">
            <a:off x="-598004" y="9258300"/>
            <a:ext cx="19484007" cy="3086100"/>
            <a:chOff x="0" y="0"/>
            <a:chExt cx="5131590" cy="812800"/>
          </a:xfrm>
        </p:grpSpPr>
        <p:sp>
          <p:nvSpPr>
            <p:cNvPr name="Freeform 3" id="3"/>
            <p:cNvSpPr/>
            <p:nvPr/>
          </p:nvSpPr>
          <p:spPr>
            <a:xfrm flipH="false" flipV="false" rot="0">
              <a:off x="0" y="0"/>
              <a:ext cx="5131590" cy="812800"/>
            </a:xfrm>
            <a:custGeom>
              <a:avLst/>
              <a:gdLst/>
              <a:ahLst/>
              <a:cxnLst/>
              <a:rect r="r" b="b" t="t" l="l"/>
              <a:pathLst>
                <a:path h="812800" w="5131590">
                  <a:moveTo>
                    <a:pt x="0" y="0"/>
                  </a:moveTo>
                  <a:lnTo>
                    <a:pt x="5131590" y="0"/>
                  </a:lnTo>
                  <a:lnTo>
                    <a:pt x="5131590" y="812800"/>
                  </a:lnTo>
                  <a:lnTo>
                    <a:pt x="0" y="812800"/>
                  </a:lnTo>
                  <a:close/>
                </a:path>
              </a:pathLst>
            </a:custGeom>
            <a:solidFill>
              <a:srgbClr val="FFFFFF"/>
            </a:solidFill>
            <a:ln w="76200" cap="sq">
              <a:solidFill>
                <a:srgbClr val="000000"/>
              </a:solidFill>
              <a:prstDash val="solid"/>
              <a:miter/>
            </a:ln>
          </p:spPr>
        </p:sp>
        <p:sp>
          <p:nvSpPr>
            <p:cNvPr name="TextBox 4" id="4"/>
            <p:cNvSpPr txBox="true"/>
            <p:nvPr/>
          </p:nvSpPr>
          <p:spPr>
            <a:xfrm>
              <a:off x="0" y="-38100"/>
              <a:ext cx="5131590" cy="850900"/>
            </a:xfrm>
            <a:prstGeom prst="rect">
              <a:avLst/>
            </a:prstGeom>
          </p:spPr>
          <p:txBody>
            <a:bodyPr anchor="ctr" rtlCol="false" tIns="50800" lIns="50800" bIns="50800" rIns="50800"/>
            <a:lstStyle/>
            <a:p>
              <a:pPr algn="ctr">
                <a:lnSpc>
                  <a:spcPts val="2659"/>
                </a:lnSpc>
                <a:spcBef>
                  <a:spcPct val="0"/>
                </a:spcBef>
              </a:pPr>
            </a:p>
          </p:txBody>
        </p:sp>
      </p:grpSp>
      <p:sp>
        <p:nvSpPr>
          <p:cNvPr name="TextBox 5" id="5"/>
          <p:cNvSpPr txBox="true"/>
          <p:nvPr/>
        </p:nvSpPr>
        <p:spPr>
          <a:xfrm rot="0">
            <a:off x="1028700" y="3264500"/>
            <a:ext cx="8202749" cy="3106624"/>
          </a:xfrm>
          <a:prstGeom prst="rect">
            <a:avLst/>
          </a:prstGeom>
        </p:spPr>
        <p:txBody>
          <a:bodyPr anchor="t" rtlCol="false" tIns="0" lIns="0" bIns="0" rIns="0">
            <a:spAutoFit/>
          </a:bodyPr>
          <a:lstStyle/>
          <a:p>
            <a:pPr algn="ctr">
              <a:lnSpc>
                <a:spcPts val="11734"/>
              </a:lnSpc>
            </a:pPr>
            <a:r>
              <a:rPr lang="en-US" sz="13038" spc="1043">
                <a:solidFill>
                  <a:srgbClr val="FFFFFF"/>
                </a:solidFill>
                <a:latin typeface="Fredoka"/>
                <a:ea typeface="Fredoka"/>
                <a:cs typeface="Fredoka"/>
                <a:sym typeface="Fredoka"/>
              </a:rPr>
              <a:t>ASKING:</a:t>
            </a:r>
          </a:p>
          <a:p>
            <a:pPr algn="ctr">
              <a:lnSpc>
                <a:spcPts val="11734"/>
              </a:lnSpc>
            </a:pPr>
            <a:r>
              <a:rPr lang="en-US" sz="13038" spc="1043">
                <a:solidFill>
                  <a:srgbClr val="FFFFFF"/>
                </a:solidFill>
                <a:latin typeface="Fredoka"/>
                <a:ea typeface="Fredoka"/>
                <a:cs typeface="Fredoka"/>
                <a:sym typeface="Fredoka"/>
              </a:rPr>
              <a:t>$364</a:t>
            </a:r>
          </a:p>
        </p:txBody>
      </p:sp>
      <p:grpSp>
        <p:nvGrpSpPr>
          <p:cNvPr name="Group 6" id="6"/>
          <p:cNvGrpSpPr/>
          <p:nvPr/>
        </p:nvGrpSpPr>
        <p:grpSpPr>
          <a:xfrm rot="0">
            <a:off x="8945854" y="1028700"/>
            <a:ext cx="9160439" cy="10410074"/>
            <a:chOff x="0" y="0"/>
            <a:chExt cx="12213918" cy="13880099"/>
          </a:xfrm>
        </p:grpSpPr>
        <p:sp>
          <p:nvSpPr>
            <p:cNvPr name="Freeform 7" id="7"/>
            <p:cNvSpPr/>
            <p:nvPr/>
          </p:nvSpPr>
          <p:spPr>
            <a:xfrm flipH="true" flipV="false" rot="0">
              <a:off x="0" y="0"/>
              <a:ext cx="8658136" cy="8884281"/>
            </a:xfrm>
            <a:custGeom>
              <a:avLst/>
              <a:gdLst/>
              <a:ahLst/>
              <a:cxnLst/>
              <a:rect r="r" b="b" t="t" l="l"/>
              <a:pathLst>
                <a:path h="8884281" w="8658136">
                  <a:moveTo>
                    <a:pt x="8658136" y="0"/>
                  </a:moveTo>
                  <a:lnTo>
                    <a:pt x="0" y="0"/>
                  </a:lnTo>
                  <a:lnTo>
                    <a:pt x="0" y="8884281"/>
                  </a:lnTo>
                  <a:lnTo>
                    <a:pt x="8658136" y="8884281"/>
                  </a:lnTo>
                  <a:lnTo>
                    <a:pt x="8658136"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8" id="8"/>
            <p:cNvSpPr/>
            <p:nvPr/>
          </p:nvSpPr>
          <p:spPr>
            <a:xfrm flipH="false" flipV="false" rot="0">
              <a:off x="3555782" y="4995818"/>
              <a:ext cx="8658136" cy="8884281"/>
            </a:xfrm>
            <a:custGeom>
              <a:avLst/>
              <a:gdLst/>
              <a:ahLst/>
              <a:cxnLst/>
              <a:rect r="r" b="b" t="t" l="l"/>
              <a:pathLst>
                <a:path h="8884281" w="8658136">
                  <a:moveTo>
                    <a:pt x="0" y="0"/>
                  </a:moveTo>
                  <a:lnTo>
                    <a:pt x="8658136" y="0"/>
                  </a:lnTo>
                  <a:lnTo>
                    <a:pt x="8658136" y="8884281"/>
                  </a:lnTo>
                  <a:lnTo>
                    <a:pt x="0" y="8884281"/>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grpSp>
        <p:nvGrpSpPr>
          <p:cNvPr name="Group 9" id="9"/>
          <p:cNvGrpSpPr/>
          <p:nvPr/>
        </p:nvGrpSpPr>
        <p:grpSpPr>
          <a:xfrm rot="0">
            <a:off x="1028700" y="896183"/>
            <a:ext cx="2217350" cy="1648579"/>
            <a:chOff x="0" y="0"/>
            <a:chExt cx="812800" cy="604309"/>
          </a:xfrm>
        </p:grpSpPr>
        <p:sp>
          <p:nvSpPr>
            <p:cNvPr name="Freeform 10" id="10"/>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11" id="11"/>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12" id="12"/>
          <p:cNvGrpSpPr/>
          <p:nvPr/>
        </p:nvGrpSpPr>
        <p:grpSpPr>
          <a:xfrm rot="0">
            <a:off x="6908521" y="7553202"/>
            <a:ext cx="1463715" cy="1088259"/>
            <a:chOff x="0" y="0"/>
            <a:chExt cx="812800" cy="604309"/>
          </a:xfrm>
        </p:grpSpPr>
        <p:sp>
          <p:nvSpPr>
            <p:cNvPr name="Freeform 13" id="13"/>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14" id="14"/>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15" id="15"/>
          <p:cNvGrpSpPr/>
          <p:nvPr/>
        </p:nvGrpSpPr>
        <p:grpSpPr>
          <a:xfrm rot="0">
            <a:off x="15892537" y="896183"/>
            <a:ext cx="535038" cy="535038"/>
            <a:chOff x="0" y="0"/>
            <a:chExt cx="812800" cy="812800"/>
          </a:xfrm>
        </p:grpSpPr>
        <p:sp>
          <p:nvSpPr>
            <p:cNvPr name="Freeform 16" id="16"/>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17" id="17"/>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8" id="18"/>
          <p:cNvGrpSpPr/>
          <p:nvPr/>
        </p:nvGrpSpPr>
        <p:grpSpPr>
          <a:xfrm rot="0">
            <a:off x="11301626" y="4548659"/>
            <a:ext cx="535038" cy="535038"/>
            <a:chOff x="0" y="0"/>
            <a:chExt cx="812800" cy="812800"/>
          </a:xfrm>
        </p:grpSpPr>
        <p:sp>
          <p:nvSpPr>
            <p:cNvPr name="Freeform 19" id="1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20" id="2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FFC201"/>
        </a:solidFill>
      </p:bgPr>
    </p:bg>
    <p:spTree>
      <p:nvGrpSpPr>
        <p:cNvPr id="1" name=""/>
        <p:cNvGrpSpPr/>
        <p:nvPr/>
      </p:nvGrpSpPr>
      <p:grpSpPr>
        <a:xfrm>
          <a:off x="0" y="0"/>
          <a:ext cx="0" cy="0"/>
          <a:chOff x="0" y="0"/>
          <a:chExt cx="0" cy="0"/>
        </a:xfrm>
      </p:grpSpPr>
      <p:grpSp>
        <p:nvGrpSpPr>
          <p:cNvPr name="Group 2" id="2"/>
          <p:cNvGrpSpPr/>
          <p:nvPr/>
        </p:nvGrpSpPr>
        <p:grpSpPr>
          <a:xfrm rot="0">
            <a:off x="-598004" y="9258300"/>
            <a:ext cx="19484007" cy="3086100"/>
            <a:chOff x="0" y="0"/>
            <a:chExt cx="5131590" cy="812800"/>
          </a:xfrm>
        </p:grpSpPr>
        <p:sp>
          <p:nvSpPr>
            <p:cNvPr name="Freeform 3" id="3"/>
            <p:cNvSpPr/>
            <p:nvPr/>
          </p:nvSpPr>
          <p:spPr>
            <a:xfrm flipH="false" flipV="false" rot="0">
              <a:off x="0" y="0"/>
              <a:ext cx="5131590" cy="812800"/>
            </a:xfrm>
            <a:custGeom>
              <a:avLst/>
              <a:gdLst/>
              <a:ahLst/>
              <a:cxnLst/>
              <a:rect r="r" b="b" t="t" l="l"/>
              <a:pathLst>
                <a:path h="812800" w="5131590">
                  <a:moveTo>
                    <a:pt x="0" y="0"/>
                  </a:moveTo>
                  <a:lnTo>
                    <a:pt x="5131590" y="0"/>
                  </a:lnTo>
                  <a:lnTo>
                    <a:pt x="5131590" y="812800"/>
                  </a:lnTo>
                  <a:lnTo>
                    <a:pt x="0" y="812800"/>
                  </a:lnTo>
                  <a:close/>
                </a:path>
              </a:pathLst>
            </a:custGeom>
            <a:solidFill>
              <a:srgbClr val="FFFFFF"/>
            </a:solidFill>
            <a:ln w="76200" cap="sq">
              <a:solidFill>
                <a:srgbClr val="000000"/>
              </a:solidFill>
              <a:prstDash val="solid"/>
              <a:miter/>
            </a:ln>
          </p:spPr>
        </p:sp>
        <p:sp>
          <p:nvSpPr>
            <p:cNvPr name="TextBox 4" id="4"/>
            <p:cNvSpPr txBox="true"/>
            <p:nvPr/>
          </p:nvSpPr>
          <p:spPr>
            <a:xfrm>
              <a:off x="0" y="-38100"/>
              <a:ext cx="5131590" cy="850900"/>
            </a:xfrm>
            <a:prstGeom prst="rect">
              <a:avLst/>
            </a:prstGeom>
          </p:spPr>
          <p:txBody>
            <a:bodyPr anchor="ctr" rtlCol="false" tIns="50800" lIns="50800" bIns="50800" rIns="50800"/>
            <a:lstStyle/>
            <a:p>
              <a:pPr algn="ctr">
                <a:lnSpc>
                  <a:spcPts val="2659"/>
                </a:lnSpc>
                <a:spcBef>
                  <a:spcPct val="0"/>
                </a:spcBef>
              </a:pPr>
            </a:p>
          </p:txBody>
        </p:sp>
      </p:grpSp>
      <p:grpSp>
        <p:nvGrpSpPr>
          <p:cNvPr name="Group 5" id="5"/>
          <p:cNvGrpSpPr/>
          <p:nvPr/>
        </p:nvGrpSpPr>
        <p:grpSpPr>
          <a:xfrm rot="0">
            <a:off x="15912358" y="5515395"/>
            <a:ext cx="3113198" cy="2314634"/>
            <a:chOff x="0" y="0"/>
            <a:chExt cx="812800" cy="604309"/>
          </a:xfrm>
        </p:grpSpPr>
        <p:sp>
          <p:nvSpPr>
            <p:cNvPr name="Freeform 6" id="6"/>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7" id="7"/>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785727" y="1668343"/>
            <a:ext cx="3113198" cy="2314634"/>
            <a:chOff x="0" y="0"/>
            <a:chExt cx="812800" cy="604309"/>
          </a:xfrm>
        </p:grpSpPr>
        <p:sp>
          <p:nvSpPr>
            <p:cNvPr name="Freeform 9" id="9"/>
            <p:cNvSpPr/>
            <p:nvPr/>
          </p:nvSpPr>
          <p:spPr>
            <a:xfrm flipH="false" flipV="false" rot="0">
              <a:off x="0" y="0"/>
              <a:ext cx="812800" cy="604226"/>
            </a:xfrm>
            <a:custGeom>
              <a:avLst/>
              <a:gdLst/>
              <a:ahLst/>
              <a:cxnLst/>
              <a:rect r="r" b="b" t="t" l="l"/>
              <a:pathLst>
                <a:path h="604226" w="812800">
                  <a:moveTo>
                    <a:pt x="461490" y="0"/>
                  </a:moveTo>
                  <a:cubicBezTo>
                    <a:pt x="470405" y="0"/>
                    <a:pt x="479374" y="0"/>
                    <a:pt x="488272" y="0"/>
                  </a:cubicBezTo>
                  <a:cubicBezTo>
                    <a:pt x="559210" y="10093"/>
                    <a:pt x="603543" y="43691"/>
                    <a:pt x="623736" y="98667"/>
                  </a:cubicBezTo>
                  <a:cubicBezTo>
                    <a:pt x="742003" y="91336"/>
                    <a:pt x="827989" y="195288"/>
                    <a:pt x="775586" y="297313"/>
                  </a:cubicBezTo>
                  <a:cubicBezTo>
                    <a:pt x="793012" y="318752"/>
                    <a:pt x="807550" y="342733"/>
                    <a:pt x="812800" y="374919"/>
                  </a:cubicBezTo>
                  <a:cubicBezTo>
                    <a:pt x="812800" y="384139"/>
                    <a:pt x="812800" y="393338"/>
                    <a:pt x="812800" y="402556"/>
                  </a:cubicBezTo>
                  <a:cubicBezTo>
                    <a:pt x="797154" y="484475"/>
                    <a:pt x="729827" y="539830"/>
                    <a:pt x="619295" y="524928"/>
                  </a:cubicBezTo>
                  <a:cubicBezTo>
                    <a:pt x="590856" y="566989"/>
                    <a:pt x="540252" y="608547"/>
                    <a:pt x="461507" y="603865"/>
                  </a:cubicBezTo>
                  <a:cubicBezTo>
                    <a:pt x="420804" y="601104"/>
                    <a:pt x="392488" y="585110"/>
                    <a:pt x="367697" y="565678"/>
                  </a:cubicBezTo>
                  <a:cubicBezTo>
                    <a:pt x="341584" y="581830"/>
                    <a:pt x="313304" y="594506"/>
                    <a:pt x="272443" y="594646"/>
                  </a:cubicBezTo>
                  <a:cubicBezTo>
                    <a:pt x="177910" y="594885"/>
                    <a:pt x="114672" y="532657"/>
                    <a:pt x="113139" y="447301"/>
                  </a:cubicBezTo>
                  <a:cubicBezTo>
                    <a:pt x="52367" y="427333"/>
                    <a:pt x="11206" y="390060"/>
                    <a:pt x="0" y="326281"/>
                  </a:cubicBezTo>
                  <a:cubicBezTo>
                    <a:pt x="0" y="317062"/>
                    <a:pt x="0" y="307824"/>
                    <a:pt x="0" y="298644"/>
                  </a:cubicBezTo>
                  <a:cubicBezTo>
                    <a:pt x="12369" y="235443"/>
                    <a:pt x="51292" y="195744"/>
                    <a:pt x="116099" y="178916"/>
                  </a:cubicBezTo>
                  <a:cubicBezTo>
                    <a:pt x="112205" y="72302"/>
                    <a:pt x="241837" y="5682"/>
                    <a:pt x="348333" y="52652"/>
                  </a:cubicBezTo>
                  <a:cubicBezTo>
                    <a:pt x="373689" y="29425"/>
                    <a:pt x="409562" y="4093"/>
                    <a:pt x="461490" y="0"/>
                  </a:cubicBezTo>
                  <a:close/>
                </a:path>
              </a:pathLst>
            </a:custGeom>
            <a:solidFill>
              <a:srgbClr val="FFFFFF"/>
            </a:solidFill>
            <a:ln w="66675" cap="sq">
              <a:solidFill>
                <a:srgbClr val="000000"/>
              </a:solidFill>
              <a:prstDash val="solid"/>
              <a:miter/>
            </a:ln>
          </p:spPr>
        </p:sp>
        <p:sp>
          <p:nvSpPr>
            <p:cNvPr name="TextBox 10" id="10"/>
            <p:cNvSpPr txBox="true"/>
            <p:nvPr/>
          </p:nvSpPr>
          <p:spPr>
            <a:xfrm>
              <a:off x="38100" y="62618"/>
              <a:ext cx="736600" cy="455361"/>
            </a:xfrm>
            <a:prstGeom prst="rect">
              <a:avLst/>
            </a:prstGeom>
          </p:spPr>
          <p:txBody>
            <a:bodyPr anchor="ctr" rtlCol="false" tIns="50800" lIns="50800" bIns="50800" rIns="50800"/>
            <a:lstStyle/>
            <a:p>
              <a:pPr algn="ctr">
                <a:lnSpc>
                  <a:spcPts val="2659"/>
                </a:lnSpc>
              </a:pPr>
            </a:p>
          </p:txBody>
        </p:sp>
      </p:grpSp>
      <p:grpSp>
        <p:nvGrpSpPr>
          <p:cNvPr name="Group 11" id="11"/>
          <p:cNvGrpSpPr/>
          <p:nvPr/>
        </p:nvGrpSpPr>
        <p:grpSpPr>
          <a:xfrm rot="0">
            <a:off x="2327471" y="6672712"/>
            <a:ext cx="535038" cy="535038"/>
            <a:chOff x="0" y="0"/>
            <a:chExt cx="812800" cy="812800"/>
          </a:xfrm>
        </p:grpSpPr>
        <p:sp>
          <p:nvSpPr>
            <p:cNvPr name="Freeform 12" id="1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13" id="1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grpSp>
        <p:nvGrpSpPr>
          <p:cNvPr name="Group 14" id="14"/>
          <p:cNvGrpSpPr/>
          <p:nvPr/>
        </p:nvGrpSpPr>
        <p:grpSpPr>
          <a:xfrm rot="0">
            <a:off x="15377320" y="2132797"/>
            <a:ext cx="535038" cy="535038"/>
            <a:chOff x="0" y="0"/>
            <a:chExt cx="812800" cy="812800"/>
          </a:xfrm>
        </p:grpSpPr>
        <p:sp>
          <p:nvSpPr>
            <p:cNvPr name="Freeform 15" id="15"/>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C201"/>
            </a:solidFill>
            <a:ln w="66675" cap="sq">
              <a:solidFill>
                <a:srgbClr val="000000"/>
              </a:solidFill>
              <a:prstDash val="solid"/>
              <a:miter/>
            </a:ln>
          </p:spPr>
        </p:sp>
        <p:sp>
          <p:nvSpPr>
            <p:cNvPr name="TextBox 16" id="16"/>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17" id="17"/>
          <p:cNvSpPr txBox="true"/>
          <p:nvPr/>
        </p:nvSpPr>
        <p:spPr>
          <a:xfrm rot="0">
            <a:off x="770872" y="1027116"/>
            <a:ext cx="17424661" cy="2506635"/>
          </a:xfrm>
          <a:prstGeom prst="rect">
            <a:avLst/>
          </a:prstGeom>
        </p:spPr>
        <p:txBody>
          <a:bodyPr anchor="t" rtlCol="false" tIns="0" lIns="0" bIns="0" rIns="0">
            <a:spAutoFit/>
          </a:bodyPr>
          <a:lstStyle/>
          <a:p>
            <a:pPr algn="ctr">
              <a:lnSpc>
                <a:spcPts val="9486"/>
              </a:lnSpc>
            </a:pPr>
            <a:r>
              <a:rPr lang="en-US" sz="10540" spc="843">
                <a:solidFill>
                  <a:srgbClr val="FFFFFF"/>
                </a:solidFill>
                <a:latin typeface="Fredoka"/>
                <a:ea typeface="Fredoka"/>
                <a:cs typeface="Fredoka"/>
                <a:sym typeface="Fredoka"/>
              </a:rPr>
              <a:t>LEARNING MOMENT: ASL SIGN FOR PIZZA</a:t>
            </a:r>
          </a:p>
        </p:txBody>
      </p:sp>
      <p:pic>
        <p:nvPicPr>
          <p:cNvPr name="Picture 18" id="18" descr="sign language pizza GIF by Sign with Robert">
            <a:hlinkClick action="ppaction://media"/>
          </p:cNvPr>
          <p:cNvPicPr>
            <a:picLocks noChangeAspect="true"/>
          </p:cNvPicPr>
          <p:nvPr>
            <a:videoFile r:link="rId3"/>
            <p:extLst>
              <p:ext uri="{DAA4B4D4-6D71-4841-9C94-3DE7FCFB9230}">
                <p14:media xmlns:p14="http://schemas.microsoft.com/office/powerpoint/2010/main" r:embed="rId4"/>
              </p:ext>
            </p:extLst>
          </p:nvPr>
        </p:nvPicPr>
        <p:blipFill>
          <a:blip r:embed="rId2"/>
          <a:srcRect l="0" t="0" r="0" b="0"/>
          <a:stretch>
            <a:fillRect/>
          </a:stretch>
        </p:blipFill>
        <p:spPr>
          <a:xfrm flipH="false" flipV="false" rot="0">
            <a:off x="4121331" y="3533752"/>
            <a:ext cx="10353789" cy="5608302"/>
          </a:xfrm>
          <a:prstGeom prst="rect">
            <a:avLst/>
          </a:prstGeom>
        </p:spPr>
      </p:pic>
    </p:spTree>
  </p:cSld>
  <p:clrMapOvr>
    <a:masterClrMapping/>
  </p:clrMapOvr>
  <p:timing>
    <p:tnLst>
      <p:par>
        <p:cTn dur="indefinite" restart="never" nodeType="tmRoot">
          <p:childTnLst>
            <p:video>
              <p:cMediaNode vol="0">
                <p:cTn fill="hold" display="false">
                  <p:stCondLst>
                    <p:cond delay="indefinite"/>
                  </p:stCondLst>
                </p:cTn>
                <p:tgtEl>
                  <p:spTgt spid="18"/>
                </p:tgtEl>
              </p:cMediaNode>
            </p:video>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622D1CB8FD794FB1A7EB177F527A0E" ma:contentTypeVersion="13" ma:contentTypeDescription="Create a new document." ma:contentTypeScope="" ma:versionID="f99723dfb2dd33c1d8779c1c1ca266d3">
  <xsd:schema xmlns:xsd="http://www.w3.org/2001/XMLSchema" xmlns:xs="http://www.w3.org/2001/XMLSchema" xmlns:p="http://schemas.microsoft.com/office/2006/metadata/properties" xmlns:ns2="bcfe8b9f-064b-4312-9ef9-aaf6de72f8df" xmlns:ns3="24f6067c-86cc-4548-ab66-a4de262ef2af" targetNamespace="http://schemas.microsoft.com/office/2006/metadata/properties" ma:root="true" ma:fieldsID="f6c924813f917a77a920411a32681986" ns2:_="" ns3:_="">
    <xsd:import namespace="bcfe8b9f-064b-4312-9ef9-aaf6de72f8df"/>
    <xsd:import namespace="24f6067c-86cc-4548-ab66-a4de262ef2a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fe8b9f-064b-4312-9ef9-aaf6de72f8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c773ff0-bf06-4c50-8fe9-1046dad4180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4f6067c-86cc-4548-ab66-a4de262ef2a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718de80-5d93-4c44-a3f5-903c41b4c777}" ma:internalName="TaxCatchAll" ma:showField="CatchAllData" ma:web="24f6067c-86cc-4548-ab66-a4de262ef2a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cfe8b9f-064b-4312-9ef9-aaf6de72f8df">
      <Terms xmlns="http://schemas.microsoft.com/office/infopath/2007/PartnerControls"/>
    </lcf76f155ced4ddcb4097134ff3c332f>
    <TaxCatchAll xmlns="24f6067c-86cc-4548-ab66-a4de262ef2af" xsi:nil="true"/>
  </documentManagement>
</p:properties>
</file>

<file path=customXml/itemProps1.xml><?xml version="1.0" encoding="utf-8"?>
<ds:datastoreItem xmlns:ds="http://schemas.openxmlformats.org/officeDocument/2006/customXml" ds:itemID="{07BF5FDF-717B-431D-9F59-F5043189C3D0}"/>
</file>

<file path=customXml/itemProps2.xml><?xml version="1.0" encoding="utf-8"?>
<ds:datastoreItem xmlns:ds="http://schemas.openxmlformats.org/officeDocument/2006/customXml" ds:itemID="{65AB63A5-0FDE-4574-B6E1-1D19D0830003}"/>
</file>

<file path=customXml/itemProps3.xml><?xml version="1.0" encoding="utf-8"?>
<ds:datastoreItem xmlns:ds="http://schemas.openxmlformats.org/officeDocument/2006/customXml" ds:itemID="{1B6A73EA-4267-4A5F-B408-A303B0F3609B}"/>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dayS</dc:title>
  <cp:revision>1</cp:revision>
  <dcterms:created xsi:type="dcterms:W3CDTF">2006-08-16T00:00:00Z</dcterms:created>
  <dcterms:modified xsi:type="dcterms:W3CDTF">2011-08-01T06:04:30Z</dcterms:modified>
  <dc:identifier>DAHBkAUu9DU</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0x010100EB622D1CB8FD794FB1A7EB177F527A0E</vt:lpwstr>
  </property>
</Properties>
</file>