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6E232-8725-6A7C-0CD6-7741E1F70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84C28-349C-159A-BC58-AE9E7F028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0A675-1526-3473-5740-645310A1B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86538-751F-BDD5-D2FB-E102023E3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C080C-7F91-E495-105F-6D604514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2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DAD6B-F523-F969-97DA-F186E177D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759958-B798-D6F6-0C44-FD624598F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587AD-ED3C-38BC-42B4-8DF511602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8EA37-4C48-4D41-00AA-8B6401BE4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9DF49-72C0-A2DD-B87B-F08686D7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9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BFC18A-D20E-272F-326B-66FD2D7AF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96F77-7A26-9533-0ABA-DBFFE44D6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BC24B-A5F9-6EF5-4126-D5C4E8C13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FE4E1-1B46-9FA9-8684-7E48AE51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C8A53-F352-464A-79C4-6B6199460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8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DB47-DA0B-5756-C0AF-85D4F647A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4383-146E-9FED-C65A-AD820A5BD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9B51E-DB05-846F-7ACD-B3490D0B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A977-7D54-B027-DDBA-4C7F3405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3D7E8-90EC-C400-26FD-AE123A948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366E-7D20-6DEE-CCFB-4E35EC433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3300E-3E6B-8DB5-8BA5-2CE364C77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00150-8070-F6D0-74E6-DC7CE1173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D983A-DB67-51FA-C869-749F9F1D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301D2-9E3B-FA81-1EF1-6CD9E8EBE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7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1BD56-0CEC-9AAB-3057-52C8F927D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984AB-CAF6-D7F6-C464-E92C51B14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C999EB-F5E6-836E-1C06-EEC3077A8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E25FA-D474-8145-7E7D-B5117F8B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AE49D-5E5A-7567-C113-6B61E7DBC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B994D-C58C-AB5A-B9A3-A4475CA3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864E0-9B7C-7CD7-3A77-3F47A1AD9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14885-BB30-46FB-9821-2EA28711B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3B86E-CA9C-E1A8-7466-C64E4BB86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40126-05AF-F177-6CBE-73823EE6E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D2662E-3008-F3FB-4771-3D3874D51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D2B792-2C40-F04C-1144-E7513C9C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8EEF43-713A-F99C-2356-CB160EDC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F9C98-3B01-E3A6-1445-9C692130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5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BC553-B4C6-05DE-5EF4-E25B8EE4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0DF3AD-1B4A-8679-9EE9-0FF55973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E168E-60F9-4C0E-E1E5-080189A41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F2A3CB-B146-0B30-122E-7B2C6D78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2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7CF5AA-4EC5-DB39-7A2B-FCC0F104F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6C8ADC-E01F-3880-A142-F76601E27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23628-0E2D-5B26-F5E9-D20872FFA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6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84F85-4F78-22CA-62C8-ECEBB7216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713F6-0D86-CE0E-4856-65D0F5AED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8BFA4F-4D9B-CACA-2D31-CDCFAF89C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4F543-C434-2D06-AB30-541134E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421EB-0AF4-392A-5F21-8DD0CC41D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F64E0-DFE9-4087-C5C3-5EA523193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3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D46E0-B5CA-A3C4-55A7-4122C83E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E932F6-832F-9DF1-DFF3-D0070674A9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46E7F-39A4-453A-9EE5-1B96FB915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A4B7E-FA7C-6BC7-A9FF-11B4EFB2F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CC626-9A04-CA5E-A685-04A77254F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2B26C-C09E-9C1C-62FE-6C479E1D3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6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9374C0-924D-0B3F-A4EB-36B3D7BDD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FDC49-55A5-CB24-59EF-E86C37D3E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03F15-29A6-735B-69A9-6F5F75489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BABE26-9C69-4D94-8C7E-1BC8178504A2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C3715-B031-0CDD-FB3F-7A4594742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BA5D4-900C-7AD8-DB6A-971A98D36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4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3C6F4E6-30A1-4F63-C8CC-028750B5A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6668" cy="4570886"/>
            <a:chOff x="0" y="0"/>
            <a:chExt cx="12196668" cy="457088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9EA7CA8-3AE6-4F5F-9932-63303CF2D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12196668" cy="457063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6E3E019-A259-1130-CC5C-3165020BC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791"/>
              <a:ext cx="10565988" cy="4568095"/>
            </a:xfrm>
            <a:prstGeom prst="rect">
              <a:avLst/>
            </a:prstGeom>
            <a:gradFill flip="none" rotWithShape="1">
              <a:gsLst>
                <a:gs pos="3000">
                  <a:schemeClr val="accent2"/>
                </a:gs>
                <a:gs pos="40000">
                  <a:schemeClr val="accent2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0769F99-CCA6-5CDC-D1E1-C59A4762F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"/>
              <a:ext cx="12192000" cy="4549891"/>
            </a:xfrm>
            <a:prstGeom prst="rect">
              <a:avLst/>
            </a:prstGeom>
            <a:gradFill>
              <a:gsLst>
                <a:gs pos="0">
                  <a:schemeClr val="accent5">
                    <a:alpha val="76000"/>
                  </a:schemeClr>
                </a:gs>
                <a:gs pos="67000">
                  <a:schemeClr val="accent2">
                    <a:alpha val="0"/>
                  </a:schemeClr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13E73D3-029B-3D4E-1956-8EE7068A6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110544" y="18215"/>
              <a:ext cx="8086124" cy="454988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0"/>
                    <a:alpha val="36000"/>
                  </a:schemeClr>
                </a:gs>
                <a:gs pos="45000">
                  <a:schemeClr val="accent5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0F5AA84-20E6-279F-50C5-47D0A6054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348" y="1124262"/>
            <a:ext cx="8017652" cy="2690413"/>
          </a:xfrm>
        </p:spPr>
        <p:txBody>
          <a:bodyPr anchor="t">
            <a:normAutofit/>
          </a:bodyPr>
          <a:lstStyle/>
          <a:p>
            <a:pPr algn="l"/>
            <a:r>
              <a:rPr lang="en-US" sz="5400" dirty="0">
                <a:solidFill>
                  <a:srgbClr val="FFFFFF"/>
                </a:solidFill>
              </a:rPr>
              <a:t>California Student Nurses Association (CSNA)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773DB-8B7E-EE99-1ED3-85C9D9FF8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6348" y="5099566"/>
            <a:ext cx="6481746" cy="1199733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Student Nurses Association – Bakersfield College</a:t>
            </a:r>
          </a:p>
          <a:p>
            <a:pPr algn="l"/>
            <a:r>
              <a:rPr lang="en-US" sz="2000" dirty="0"/>
              <a:t>2025 Operating Request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A795037-79A8-37A2-BA59-6B7F9709A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1525" y="4653796"/>
            <a:ext cx="3000375" cy="89154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AAFD5A2-6068-8D99-E141-D68ACFC82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7749" y="5545336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E47695-464D-98C7-A1E8-6DD9E7D5A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About CSNA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F19570CF-DC6C-33E5-CEB2-8A92FE556E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1597432"/>
            <a:ext cx="12191999" cy="52605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000" dirty="0">
                <a:latin typeface="Arial" panose="020B0604020202020204" pitchFamily="34" charset="0"/>
              </a:rPr>
              <a:t>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he California 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Nursing Students’ Association (CNSA) exists to contribute to nursing education and support the highest quality healthcare.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CNSA does this by: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Providing programs reflecting current nursing issues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Encouraging student participation in community health &amp; social issues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Promoting student leadership in education, legislation, and healthcare policy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Representing nursing students to consumers, institutions, and professional organizations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D282C2-C191-4CD7-EAD0-51E981470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8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3DAEB1-1494-B1D5-BAAF-46CE341A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Impact for BC SNA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289390C-6EAA-F30E-6095-866A634E30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Empowered our students to: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Engage in parliamentary processes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Provide direct input on nursing education standards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Shape organizational policy affecting all CA nursing students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Strengthened leadership skills and professional confidence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Provides Bakersfield College nursing students with tools to further our educational and career goals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CAB8FD-3F50-7B21-FB47-37141F6F7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967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52D3F4-D189-A9F4-31DA-1C5F4C69B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2025 CNSA Planned Programs and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46C23-AE61-7661-5777-AD1AAB054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054" y="286173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Wellness Event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Provide stress-relief kits 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Encourage retention and resilience among nursing students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Community Outreach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Events: Trunk or Treat, Domestic Violence Awareness, Homecoming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Builds nursing student engagement with BC campus &amp; Bakersfield community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Health Fairs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Partner with local health organizations (blood pressure screenings, flu info)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Distribute health education flyers &amp; small wellness items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Support Pinning Ceremony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Distribute health education flyers &amp; small wellness items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Strengthens tradition &amp; sense of achievement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89643E-8244-D54B-920D-D61105804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6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44D637-0367-99D6-FDE8-5173156C2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3700" dirty="0">
                <a:solidFill>
                  <a:srgbClr val="FFFFFF"/>
                </a:solidFill>
              </a:rPr>
              <a:t>Bakersfield College Representation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D8EA60D-FF8F-44D0-55FC-EE549F2D60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Campus-Wide Benefit 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– All proposed activities (wellness, outreach, health fairs, pinning support) are open to the student body or involve direct engagement with the Bakersfield College community.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18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Educational Value 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– Health fairs and outreach events provide health education and awareness, aligning with the college’s mission to support student success.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18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Student Engagement 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– Recruitment and wellness events encourage student involvement, leadership, and connection to campus life.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18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Community Impact 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– Outreach events (Trunk or Treat, Domestic Violence Awareness, Homecoming) strengthen the connection between Bakersfield College and the larger Bakersfield community.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B7C59F-BECB-CC2C-5E81-9DF298D4E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41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22D1CB8FD794FB1A7EB177F527A0E" ma:contentTypeVersion="13" ma:contentTypeDescription="Create a new document." ma:contentTypeScope="" ma:versionID="72b53e2969d30c017245d71971747f84">
  <xsd:schema xmlns:xsd="http://www.w3.org/2001/XMLSchema" xmlns:xs="http://www.w3.org/2001/XMLSchema" xmlns:p="http://schemas.microsoft.com/office/2006/metadata/properties" xmlns:ns2="bcfe8b9f-064b-4312-9ef9-aaf6de72f8df" xmlns:ns3="24f6067c-86cc-4548-ab66-a4de262ef2af" targetNamespace="http://schemas.microsoft.com/office/2006/metadata/properties" ma:root="true" ma:fieldsID="e79e9eaa332dcfdccb41814816b545ba" ns2:_="" ns3:_="">
    <xsd:import namespace="bcfe8b9f-064b-4312-9ef9-aaf6de72f8df"/>
    <xsd:import namespace="24f6067c-86cc-4548-ab66-a4de262ef2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fe8b9f-064b-4312-9ef9-aaf6de72f8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c773ff0-bf06-4c50-8fe9-1046dad418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6067c-86cc-4548-ab66-a4de262ef2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718de80-5d93-4c44-a3f5-903c41b4c777}" ma:internalName="TaxCatchAll" ma:showField="CatchAllData" ma:web="24f6067c-86cc-4548-ab66-a4de262ef2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fe8b9f-064b-4312-9ef9-aaf6de72f8df">
      <Terms xmlns="http://schemas.microsoft.com/office/infopath/2007/PartnerControls"/>
    </lcf76f155ced4ddcb4097134ff3c332f>
    <TaxCatchAll xmlns="24f6067c-86cc-4548-ab66-a4de262ef2af" xsi:nil="true"/>
  </documentManagement>
</p:properties>
</file>

<file path=customXml/itemProps1.xml><?xml version="1.0" encoding="utf-8"?>
<ds:datastoreItem xmlns:ds="http://schemas.openxmlformats.org/officeDocument/2006/customXml" ds:itemID="{EA5926A4-EA1A-409E-9F9B-EE55EFBBCC5A}"/>
</file>

<file path=customXml/itemProps2.xml><?xml version="1.0" encoding="utf-8"?>
<ds:datastoreItem xmlns:ds="http://schemas.openxmlformats.org/officeDocument/2006/customXml" ds:itemID="{2ACD1FB8-0254-4019-9422-E8C9AB1387FF}"/>
</file>

<file path=customXml/itemProps3.xml><?xml version="1.0" encoding="utf-8"?>
<ds:datastoreItem xmlns:ds="http://schemas.openxmlformats.org/officeDocument/2006/customXml" ds:itemID="{3BB5F2C9-A48D-402B-821C-3A0B0694209B}"/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319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California Student Nurses Association (CSNA)</vt:lpstr>
      <vt:lpstr>About CSNA</vt:lpstr>
      <vt:lpstr>Impact for BC SNA</vt:lpstr>
      <vt:lpstr>2025 CNSA Planned Programs and Activities</vt:lpstr>
      <vt:lpstr>Bakersfield College Representation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Mooney</dc:creator>
  <cp:lastModifiedBy>A00085455</cp:lastModifiedBy>
  <cp:revision>3</cp:revision>
  <dcterms:created xsi:type="dcterms:W3CDTF">2025-08-28T03:03:10Z</dcterms:created>
  <dcterms:modified xsi:type="dcterms:W3CDTF">2025-09-02T02:47:27Z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0x010100EB622D1CB8FD794FB1A7EB177F527A0E</vt:lpwstr>
  </property>
</Properties>
</file>