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4"/>
  </p:sldMasterIdLst>
  <p:sldIdLst>
    <p:sldId id="256" r:id="rId5"/>
    <p:sldId id="257" r:id="rId6"/>
    <p:sldId id="259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0BAA91-618C-8EEB-132C-DD309E2DD8A9}" v="5" dt="2025-07-16T20:39:22.608"/>
    <p1510:client id="{D50C1C05-6410-286F-665E-2EAB3EB8CD53}" v="472" dt="2025-07-17T21:22:02.5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C SGA Director of Student Organizations" userId="S::bcsgastudorgs@bakersfieldcollege.edu::f29f450c-771a-4138-87bf-a94cf20c46c2" providerId="AD" clId="Web-{C20BAA91-618C-8EEB-132C-DD309E2DD8A9}"/>
    <pc:docChg chg="modSld">
      <pc:chgData name="BC SGA Director of Student Organizations" userId="S::bcsgastudorgs@bakersfieldcollege.edu::f29f450c-771a-4138-87bf-a94cf20c46c2" providerId="AD" clId="Web-{C20BAA91-618C-8EEB-132C-DD309E2DD8A9}" dt="2025-07-16T20:39:22.608" v="4" actId="20577"/>
      <pc:docMkLst>
        <pc:docMk/>
      </pc:docMkLst>
      <pc:sldChg chg="modSp">
        <pc:chgData name="BC SGA Director of Student Organizations" userId="S::bcsgastudorgs@bakersfieldcollege.edu::f29f450c-771a-4138-87bf-a94cf20c46c2" providerId="AD" clId="Web-{C20BAA91-618C-8EEB-132C-DD309E2DD8A9}" dt="2025-07-16T20:39:22.608" v="4" actId="20577"/>
        <pc:sldMkLst>
          <pc:docMk/>
          <pc:sldMk cId="2606228670" sldId="258"/>
        </pc:sldMkLst>
        <pc:spChg chg="mod">
          <ac:chgData name="BC SGA Director of Student Organizations" userId="S::bcsgastudorgs@bakersfieldcollege.edu::f29f450c-771a-4138-87bf-a94cf20c46c2" providerId="AD" clId="Web-{C20BAA91-618C-8EEB-132C-DD309E2DD8A9}" dt="2025-07-16T20:39:22.608" v="4" actId="20577"/>
          <ac:spMkLst>
            <pc:docMk/>
            <pc:sldMk cId="2606228670" sldId="258"/>
            <ac:spMk id="3" creationId="{197DF5C2-FF80-1C7D-A11F-2A9B387D5C38}"/>
          </ac:spMkLst>
        </pc:spChg>
      </pc:sldChg>
    </pc:docChg>
  </pc:docChgLst>
  <pc:docChgLst>
    <pc:chgData name="BC SGA Director of Student Organizations" userId="S::bcsgastudorgs@bakersfieldcollege.edu::f29f450c-771a-4138-87bf-a94cf20c46c2" providerId="AD" clId="Web-{D50C1C05-6410-286F-665E-2EAB3EB8CD53}"/>
    <pc:docChg chg="addSld modSld sldOrd">
      <pc:chgData name="BC SGA Director of Student Organizations" userId="S::bcsgastudorgs@bakersfieldcollege.edu::f29f450c-771a-4138-87bf-a94cf20c46c2" providerId="AD" clId="Web-{D50C1C05-6410-286F-665E-2EAB3EB8CD53}" dt="2025-07-17T21:22:02.521" v="470"/>
      <pc:docMkLst>
        <pc:docMk/>
      </pc:docMkLst>
      <pc:sldChg chg="modSp">
        <pc:chgData name="BC SGA Director of Student Organizations" userId="S::bcsgastudorgs@bakersfieldcollege.edu::f29f450c-771a-4138-87bf-a94cf20c46c2" providerId="AD" clId="Web-{D50C1C05-6410-286F-665E-2EAB3EB8CD53}" dt="2025-07-17T21:21:46.880" v="469" actId="20577"/>
        <pc:sldMkLst>
          <pc:docMk/>
          <pc:sldMk cId="2413168006" sldId="257"/>
        </pc:sldMkLst>
        <pc:spChg chg="mod">
          <ac:chgData name="BC SGA Director of Student Organizations" userId="S::bcsgastudorgs@bakersfieldcollege.edu::f29f450c-771a-4138-87bf-a94cf20c46c2" providerId="AD" clId="Web-{D50C1C05-6410-286F-665E-2EAB3EB8CD53}" dt="2025-07-17T21:21:46.880" v="469" actId="20577"/>
          <ac:spMkLst>
            <pc:docMk/>
            <pc:sldMk cId="2413168006" sldId="257"/>
            <ac:spMk id="3" creationId="{2AC8060A-8A9F-B9A2-24EF-CDFE2189D697}"/>
          </ac:spMkLst>
        </pc:spChg>
      </pc:sldChg>
      <pc:sldChg chg="ord">
        <pc:chgData name="BC SGA Director of Student Organizations" userId="S::bcsgastudorgs@bakersfieldcollege.edu::f29f450c-771a-4138-87bf-a94cf20c46c2" providerId="AD" clId="Web-{D50C1C05-6410-286F-665E-2EAB3EB8CD53}" dt="2025-07-17T21:22:02.521" v="470"/>
        <pc:sldMkLst>
          <pc:docMk/>
          <pc:sldMk cId="2606228670" sldId="258"/>
        </pc:sldMkLst>
      </pc:sldChg>
      <pc:sldChg chg="modSp new">
        <pc:chgData name="BC SGA Director of Student Organizations" userId="S::bcsgastudorgs@bakersfieldcollege.edu::f29f450c-771a-4138-87bf-a94cf20c46c2" providerId="AD" clId="Web-{D50C1C05-6410-286F-665E-2EAB3EB8CD53}" dt="2025-07-17T20:41:56.341" v="432" actId="20577"/>
        <pc:sldMkLst>
          <pc:docMk/>
          <pc:sldMk cId="2972489754" sldId="259"/>
        </pc:sldMkLst>
        <pc:spChg chg="mod">
          <ac:chgData name="BC SGA Director of Student Organizations" userId="S::bcsgastudorgs@bakersfieldcollege.edu::f29f450c-771a-4138-87bf-a94cf20c46c2" providerId="AD" clId="Web-{D50C1C05-6410-286F-665E-2EAB3EB8CD53}" dt="2025-07-17T20:23:53.338" v="12" actId="20577"/>
          <ac:spMkLst>
            <pc:docMk/>
            <pc:sldMk cId="2972489754" sldId="259"/>
            <ac:spMk id="2" creationId="{511E47B9-0B06-D416-8DC9-D79443B0368D}"/>
          </ac:spMkLst>
        </pc:spChg>
        <pc:spChg chg="mod">
          <ac:chgData name="BC SGA Director of Student Organizations" userId="S::bcsgastudorgs@bakersfieldcollege.edu::f29f450c-771a-4138-87bf-a94cf20c46c2" providerId="AD" clId="Web-{D50C1C05-6410-286F-665E-2EAB3EB8CD53}" dt="2025-07-17T20:41:56.341" v="432" actId="20577"/>
          <ac:spMkLst>
            <pc:docMk/>
            <pc:sldMk cId="2972489754" sldId="259"/>
            <ac:spMk id="3" creationId="{66E734F0-6941-460F-B9DD-7D5FE6EAF850}"/>
          </ac:spMkLst>
        </pc:spChg>
      </pc:sldChg>
    </pc:docChg>
  </pc:docChgLst>
  <pc:docChgLst>
    <pc:chgData name="BC SGA Director of Student Organizations" userId="S::bcsgastudorgs@bakersfieldcollege.edu::f29f450c-771a-4138-87bf-a94cf20c46c2" providerId="AD" clId="Web-{9073DDE2-A5D2-5E75-33C6-998F0B9427D6}"/>
    <pc:docChg chg="addSld modSld addMainMaster delMainMaster">
      <pc:chgData name="BC SGA Director of Student Organizations" userId="S::bcsgastudorgs@bakersfieldcollege.edu::f29f450c-771a-4138-87bf-a94cf20c46c2" providerId="AD" clId="Web-{9073DDE2-A5D2-5E75-33C6-998F0B9427D6}" dt="2025-07-14T20:05:02.176" v="613" actId="20577"/>
      <pc:docMkLst>
        <pc:docMk/>
      </pc:docMkLst>
      <pc:sldChg chg="addSp modSp mod setBg modClrScheme chgLayout">
        <pc:chgData name="BC SGA Director of Student Organizations" userId="S::bcsgastudorgs@bakersfieldcollege.edu::f29f450c-771a-4138-87bf-a94cf20c46c2" providerId="AD" clId="Web-{9073DDE2-A5D2-5E75-33C6-998F0B9427D6}" dt="2025-07-14T19:10:41.958" v="82" actId="20577"/>
        <pc:sldMkLst>
          <pc:docMk/>
          <pc:sldMk cId="109857222" sldId="256"/>
        </pc:sldMkLst>
        <pc:spChg chg="mod ord">
          <ac:chgData name="BC SGA Director of Student Organizations" userId="S::bcsgastudorgs@bakersfieldcollege.edu::f29f450c-771a-4138-87bf-a94cf20c46c2" providerId="AD" clId="Web-{9073DDE2-A5D2-5E75-33C6-998F0B9427D6}" dt="2025-07-14T19:10:04.598" v="33" actId="20577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BC SGA Director of Student Organizations" userId="S::bcsgastudorgs@bakersfieldcollege.edu::f29f450c-771a-4138-87bf-a94cf20c46c2" providerId="AD" clId="Web-{9073DDE2-A5D2-5E75-33C6-998F0B9427D6}" dt="2025-07-14T19:10:41.958" v="82" actId="20577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BC SGA Director of Student Organizations" userId="S::bcsgastudorgs@bakersfieldcollege.edu::f29f450c-771a-4138-87bf-a94cf20c46c2" providerId="AD" clId="Web-{9073DDE2-A5D2-5E75-33C6-998F0B9427D6}" dt="2025-07-14T19:09:05.925" v="1"/>
          <ac:spMkLst>
            <pc:docMk/>
            <pc:sldMk cId="109857222" sldId="256"/>
            <ac:spMk id="9" creationId="{9C51935E-4A08-4AE4-8E13-F40CD3C4F1C4}"/>
          </ac:spMkLst>
        </pc:spChg>
        <pc:spChg chg="add">
          <ac:chgData name="BC SGA Director of Student Organizations" userId="S::bcsgastudorgs@bakersfieldcollege.edu::f29f450c-771a-4138-87bf-a94cf20c46c2" providerId="AD" clId="Web-{9073DDE2-A5D2-5E75-33C6-998F0B9427D6}" dt="2025-07-14T19:09:05.925" v="1"/>
          <ac:spMkLst>
            <pc:docMk/>
            <pc:sldMk cId="109857222" sldId="256"/>
            <ac:spMk id="23" creationId="{8CED433A-4441-4EF2-A360-2D5C19C7F3CD}"/>
          </ac:spMkLst>
        </pc:spChg>
        <pc:grpChg chg="add">
          <ac:chgData name="BC SGA Director of Student Organizations" userId="S::bcsgastudorgs@bakersfieldcollege.edu::f29f450c-771a-4138-87bf-a94cf20c46c2" providerId="AD" clId="Web-{9073DDE2-A5D2-5E75-33C6-998F0B9427D6}" dt="2025-07-14T19:09:05.925" v="1"/>
          <ac:grpSpMkLst>
            <pc:docMk/>
            <pc:sldMk cId="109857222" sldId="256"/>
            <ac:grpSpMk id="11" creationId="{6E2935B3-43F9-4F49-AEEE-A09015DDFF57}"/>
          </ac:grpSpMkLst>
        </pc:grpChg>
        <pc:grpChg chg="add">
          <ac:chgData name="BC SGA Director of Student Organizations" userId="S::bcsgastudorgs@bakersfieldcollege.edu::f29f450c-771a-4138-87bf-a94cf20c46c2" providerId="AD" clId="Web-{9073DDE2-A5D2-5E75-33C6-998F0B9427D6}" dt="2025-07-14T19:09:05.925" v="1"/>
          <ac:grpSpMkLst>
            <pc:docMk/>
            <pc:sldMk cId="109857222" sldId="256"/>
            <ac:grpSpMk id="25" creationId="{614A0AA1-C9DD-452F-AF3C-8231C0CD8325}"/>
          </ac:grpSpMkLst>
        </pc:grpChg>
        <pc:picChg chg="add">
          <ac:chgData name="BC SGA Director of Student Organizations" userId="S::bcsgastudorgs@bakersfieldcollege.edu::f29f450c-771a-4138-87bf-a94cf20c46c2" providerId="AD" clId="Web-{9073DDE2-A5D2-5E75-33C6-998F0B9427D6}" dt="2025-07-14T19:09:05.925" v="1"/>
          <ac:picMkLst>
            <pc:docMk/>
            <pc:sldMk cId="109857222" sldId="256"/>
            <ac:picMk id="4" creationId="{541BEE4C-57EE-B9F8-D2E5-B2AD8BC64635}"/>
          </ac:picMkLst>
        </pc:picChg>
      </pc:sldChg>
      <pc:sldChg chg="modSp new">
        <pc:chgData name="BC SGA Director of Student Organizations" userId="S::bcsgastudorgs@bakersfieldcollege.edu::f29f450c-771a-4138-87bf-a94cf20c46c2" providerId="AD" clId="Web-{9073DDE2-A5D2-5E75-33C6-998F0B9427D6}" dt="2025-07-14T20:03:52.611" v="563" actId="20577"/>
        <pc:sldMkLst>
          <pc:docMk/>
          <pc:sldMk cId="2413168006" sldId="257"/>
        </pc:sldMkLst>
        <pc:spChg chg="mod">
          <ac:chgData name="BC SGA Director of Student Organizations" userId="S::bcsgastudorgs@bakersfieldcollege.edu::f29f450c-771a-4138-87bf-a94cf20c46c2" providerId="AD" clId="Web-{9073DDE2-A5D2-5E75-33C6-998F0B9427D6}" dt="2025-07-14T19:42:59.234" v="114" actId="20577"/>
          <ac:spMkLst>
            <pc:docMk/>
            <pc:sldMk cId="2413168006" sldId="257"/>
            <ac:spMk id="2" creationId="{7AB8D9BB-3A89-B626-2275-8E00E4229123}"/>
          </ac:spMkLst>
        </pc:spChg>
        <pc:spChg chg="mod">
          <ac:chgData name="BC SGA Director of Student Organizations" userId="S::bcsgastudorgs@bakersfieldcollege.edu::f29f450c-771a-4138-87bf-a94cf20c46c2" providerId="AD" clId="Web-{9073DDE2-A5D2-5E75-33C6-998F0B9427D6}" dt="2025-07-14T20:03:52.611" v="563" actId="20577"/>
          <ac:spMkLst>
            <pc:docMk/>
            <pc:sldMk cId="2413168006" sldId="257"/>
            <ac:spMk id="3" creationId="{2AC8060A-8A9F-B9A2-24EF-CDFE2189D697}"/>
          </ac:spMkLst>
        </pc:spChg>
      </pc:sldChg>
      <pc:sldChg chg="modSp new">
        <pc:chgData name="BC SGA Director of Student Organizations" userId="S::bcsgastudorgs@bakersfieldcollege.edu::f29f450c-771a-4138-87bf-a94cf20c46c2" providerId="AD" clId="Web-{9073DDE2-A5D2-5E75-33C6-998F0B9427D6}" dt="2025-07-14T20:05:02.176" v="613" actId="20577"/>
        <pc:sldMkLst>
          <pc:docMk/>
          <pc:sldMk cId="2606228670" sldId="258"/>
        </pc:sldMkLst>
        <pc:spChg chg="mod">
          <ac:chgData name="BC SGA Director of Student Organizations" userId="S::bcsgastudorgs@bakersfieldcollege.edu::f29f450c-771a-4138-87bf-a94cf20c46c2" providerId="AD" clId="Web-{9073DDE2-A5D2-5E75-33C6-998F0B9427D6}" dt="2025-07-14T20:04:43.191" v="587" actId="20577"/>
          <ac:spMkLst>
            <pc:docMk/>
            <pc:sldMk cId="2606228670" sldId="258"/>
            <ac:spMk id="2" creationId="{FDB3508E-1723-DD78-28A3-CA5ED4F8E9B7}"/>
          </ac:spMkLst>
        </pc:spChg>
        <pc:spChg chg="mod">
          <ac:chgData name="BC SGA Director of Student Organizations" userId="S::bcsgastudorgs@bakersfieldcollege.edu::f29f450c-771a-4138-87bf-a94cf20c46c2" providerId="AD" clId="Web-{9073DDE2-A5D2-5E75-33C6-998F0B9427D6}" dt="2025-07-14T20:05:02.176" v="613" actId="20577"/>
          <ac:spMkLst>
            <pc:docMk/>
            <pc:sldMk cId="2606228670" sldId="258"/>
            <ac:spMk id="3" creationId="{197DF5C2-FF80-1C7D-A11F-2A9B387D5C38}"/>
          </ac:spMkLst>
        </pc:spChg>
      </pc:sldChg>
      <pc:sldMasterChg chg="del delSldLayout">
        <pc:chgData name="BC SGA Director of Student Organizations" userId="S::bcsgastudorgs@bakersfieldcollege.edu::f29f450c-771a-4138-87bf-a94cf20c46c2" providerId="AD" clId="Web-{9073DDE2-A5D2-5E75-33C6-998F0B9427D6}" dt="2025-07-14T19:08:20.096" v="0"/>
        <pc:sldMasterMkLst>
          <pc:docMk/>
          <pc:sldMasterMk cId="2460954070" sldId="2147483660"/>
        </pc:sldMasterMkLst>
        <pc:sldLayoutChg chg="del">
          <pc:chgData name="BC SGA Director of Student Organizations" userId="S::bcsgastudorgs@bakersfieldcollege.edu::f29f450c-771a-4138-87bf-a94cf20c46c2" providerId="AD" clId="Web-{9073DDE2-A5D2-5E75-33C6-998F0B9427D6}" dt="2025-07-14T19:08:20.096" v="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BC SGA Director of Student Organizations" userId="S::bcsgastudorgs@bakersfieldcollege.edu::f29f450c-771a-4138-87bf-a94cf20c46c2" providerId="AD" clId="Web-{9073DDE2-A5D2-5E75-33C6-998F0B9427D6}" dt="2025-07-14T19:08:20.096" v="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BC SGA Director of Student Organizations" userId="S::bcsgastudorgs@bakersfieldcollege.edu::f29f450c-771a-4138-87bf-a94cf20c46c2" providerId="AD" clId="Web-{9073DDE2-A5D2-5E75-33C6-998F0B9427D6}" dt="2025-07-14T19:08:20.096" v="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BC SGA Director of Student Organizations" userId="S::bcsgastudorgs@bakersfieldcollege.edu::f29f450c-771a-4138-87bf-a94cf20c46c2" providerId="AD" clId="Web-{9073DDE2-A5D2-5E75-33C6-998F0B9427D6}" dt="2025-07-14T19:08:20.096" v="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BC SGA Director of Student Organizations" userId="S::bcsgastudorgs@bakersfieldcollege.edu::f29f450c-771a-4138-87bf-a94cf20c46c2" providerId="AD" clId="Web-{9073DDE2-A5D2-5E75-33C6-998F0B9427D6}" dt="2025-07-14T19:08:20.096" v="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BC SGA Director of Student Organizations" userId="S::bcsgastudorgs@bakersfieldcollege.edu::f29f450c-771a-4138-87bf-a94cf20c46c2" providerId="AD" clId="Web-{9073DDE2-A5D2-5E75-33C6-998F0B9427D6}" dt="2025-07-14T19:08:20.096" v="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BC SGA Director of Student Organizations" userId="S::bcsgastudorgs@bakersfieldcollege.edu::f29f450c-771a-4138-87bf-a94cf20c46c2" providerId="AD" clId="Web-{9073DDE2-A5D2-5E75-33C6-998F0B9427D6}" dt="2025-07-14T19:08:20.096" v="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BC SGA Director of Student Organizations" userId="S::bcsgastudorgs@bakersfieldcollege.edu::f29f450c-771a-4138-87bf-a94cf20c46c2" providerId="AD" clId="Web-{9073DDE2-A5D2-5E75-33C6-998F0B9427D6}" dt="2025-07-14T19:08:20.096" v="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BC SGA Director of Student Organizations" userId="S::bcsgastudorgs@bakersfieldcollege.edu::f29f450c-771a-4138-87bf-a94cf20c46c2" providerId="AD" clId="Web-{9073DDE2-A5D2-5E75-33C6-998F0B9427D6}" dt="2025-07-14T19:08:20.096" v="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BC SGA Director of Student Organizations" userId="S::bcsgastudorgs@bakersfieldcollege.edu::f29f450c-771a-4138-87bf-a94cf20c46c2" providerId="AD" clId="Web-{9073DDE2-A5D2-5E75-33C6-998F0B9427D6}" dt="2025-07-14T19:08:20.096" v="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BC SGA Director of Student Organizations" userId="S::bcsgastudorgs@bakersfieldcollege.edu::f29f450c-771a-4138-87bf-a94cf20c46c2" providerId="AD" clId="Web-{9073DDE2-A5D2-5E75-33C6-998F0B9427D6}" dt="2025-07-14T19:08:20.096" v="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 modSldLayout">
        <pc:chgData name="BC SGA Director of Student Organizations" userId="S::bcsgastudorgs@bakersfieldcollege.edu::f29f450c-771a-4138-87bf-a94cf20c46c2" providerId="AD" clId="Web-{9073DDE2-A5D2-5E75-33C6-998F0B9427D6}" dt="2025-07-14T19:09:05.925" v="1"/>
        <pc:sldMasterMkLst>
          <pc:docMk/>
          <pc:sldMasterMk cId="3965186094" sldId="2147483672"/>
        </pc:sldMasterMkLst>
        <pc:sldLayoutChg chg="add del mod replId">
          <pc:chgData name="BC SGA Director of Student Organizations" userId="S::bcsgastudorgs@bakersfieldcollege.edu::f29f450c-771a-4138-87bf-a94cf20c46c2" providerId="AD" clId="Web-{9073DDE2-A5D2-5E75-33C6-998F0B9427D6}" dt="2025-07-14T19:09:05.925" v="1"/>
          <pc:sldLayoutMkLst>
            <pc:docMk/>
            <pc:sldMasterMk cId="3965186094" sldId="2147483672"/>
            <pc:sldLayoutMk cId="1339575680" sldId="2147483673"/>
          </pc:sldLayoutMkLst>
        </pc:sldLayoutChg>
        <pc:sldLayoutChg chg="add del mod replId">
          <pc:chgData name="BC SGA Director of Student Organizations" userId="S::bcsgastudorgs@bakersfieldcollege.edu::f29f450c-771a-4138-87bf-a94cf20c46c2" providerId="AD" clId="Web-{9073DDE2-A5D2-5E75-33C6-998F0B9427D6}" dt="2025-07-14T19:09:05.925" v="1"/>
          <pc:sldLayoutMkLst>
            <pc:docMk/>
            <pc:sldMasterMk cId="3965186094" sldId="2147483672"/>
            <pc:sldLayoutMk cId="2303589471" sldId="2147483674"/>
          </pc:sldLayoutMkLst>
        </pc:sldLayoutChg>
        <pc:sldLayoutChg chg="add del mod replId">
          <pc:chgData name="BC SGA Director of Student Organizations" userId="S::bcsgastudorgs@bakersfieldcollege.edu::f29f450c-771a-4138-87bf-a94cf20c46c2" providerId="AD" clId="Web-{9073DDE2-A5D2-5E75-33C6-998F0B9427D6}" dt="2025-07-14T19:09:05.925" v="1"/>
          <pc:sldLayoutMkLst>
            <pc:docMk/>
            <pc:sldMasterMk cId="3965186094" sldId="2147483672"/>
            <pc:sldLayoutMk cId="1964673832" sldId="2147483675"/>
          </pc:sldLayoutMkLst>
        </pc:sldLayoutChg>
        <pc:sldLayoutChg chg="add del mod replId">
          <pc:chgData name="BC SGA Director of Student Organizations" userId="S::bcsgastudorgs@bakersfieldcollege.edu::f29f450c-771a-4138-87bf-a94cf20c46c2" providerId="AD" clId="Web-{9073DDE2-A5D2-5E75-33C6-998F0B9427D6}" dt="2025-07-14T19:09:05.925" v="1"/>
          <pc:sldLayoutMkLst>
            <pc:docMk/>
            <pc:sldMasterMk cId="3965186094" sldId="2147483672"/>
            <pc:sldLayoutMk cId="1130138245" sldId="2147483676"/>
          </pc:sldLayoutMkLst>
        </pc:sldLayoutChg>
        <pc:sldLayoutChg chg="add del mod replId">
          <pc:chgData name="BC SGA Director of Student Organizations" userId="S::bcsgastudorgs@bakersfieldcollege.edu::f29f450c-771a-4138-87bf-a94cf20c46c2" providerId="AD" clId="Web-{9073DDE2-A5D2-5E75-33C6-998F0B9427D6}" dt="2025-07-14T19:09:05.925" v="1"/>
          <pc:sldLayoutMkLst>
            <pc:docMk/>
            <pc:sldMasterMk cId="3965186094" sldId="2147483672"/>
            <pc:sldLayoutMk cId="1576585969" sldId="2147483677"/>
          </pc:sldLayoutMkLst>
        </pc:sldLayoutChg>
        <pc:sldLayoutChg chg="add del mod replId">
          <pc:chgData name="BC SGA Director of Student Organizations" userId="S::bcsgastudorgs@bakersfieldcollege.edu::f29f450c-771a-4138-87bf-a94cf20c46c2" providerId="AD" clId="Web-{9073DDE2-A5D2-5E75-33C6-998F0B9427D6}" dt="2025-07-14T19:09:05.925" v="1"/>
          <pc:sldLayoutMkLst>
            <pc:docMk/>
            <pc:sldMasterMk cId="3965186094" sldId="2147483672"/>
            <pc:sldLayoutMk cId="636985765" sldId="2147483678"/>
          </pc:sldLayoutMkLst>
        </pc:sldLayoutChg>
        <pc:sldLayoutChg chg="add del mod replId">
          <pc:chgData name="BC SGA Director of Student Organizations" userId="S::bcsgastudorgs@bakersfieldcollege.edu::f29f450c-771a-4138-87bf-a94cf20c46c2" providerId="AD" clId="Web-{9073DDE2-A5D2-5E75-33C6-998F0B9427D6}" dt="2025-07-14T19:09:05.925" v="1"/>
          <pc:sldLayoutMkLst>
            <pc:docMk/>
            <pc:sldMasterMk cId="3965186094" sldId="2147483672"/>
            <pc:sldLayoutMk cId="3850605421" sldId="2147483679"/>
          </pc:sldLayoutMkLst>
        </pc:sldLayoutChg>
        <pc:sldLayoutChg chg="add del mod replId">
          <pc:chgData name="BC SGA Director of Student Organizations" userId="S::bcsgastudorgs@bakersfieldcollege.edu::f29f450c-771a-4138-87bf-a94cf20c46c2" providerId="AD" clId="Web-{9073DDE2-A5D2-5E75-33C6-998F0B9427D6}" dt="2025-07-14T19:09:05.925" v="1"/>
          <pc:sldLayoutMkLst>
            <pc:docMk/>
            <pc:sldMasterMk cId="3965186094" sldId="2147483672"/>
            <pc:sldLayoutMk cId="1883773786" sldId="2147483680"/>
          </pc:sldLayoutMkLst>
        </pc:sldLayoutChg>
        <pc:sldLayoutChg chg="add del mod replId">
          <pc:chgData name="BC SGA Director of Student Organizations" userId="S::bcsgastudorgs@bakersfieldcollege.edu::f29f450c-771a-4138-87bf-a94cf20c46c2" providerId="AD" clId="Web-{9073DDE2-A5D2-5E75-33C6-998F0B9427D6}" dt="2025-07-14T19:09:05.925" v="1"/>
          <pc:sldLayoutMkLst>
            <pc:docMk/>
            <pc:sldMasterMk cId="3965186094" sldId="2147483672"/>
            <pc:sldLayoutMk cId="2624549359" sldId="2147483681"/>
          </pc:sldLayoutMkLst>
        </pc:sldLayoutChg>
        <pc:sldLayoutChg chg="add del mod replId">
          <pc:chgData name="BC SGA Director of Student Organizations" userId="S::bcsgastudorgs@bakersfieldcollege.edu::f29f450c-771a-4138-87bf-a94cf20c46c2" providerId="AD" clId="Web-{9073DDE2-A5D2-5E75-33C6-998F0B9427D6}" dt="2025-07-14T19:09:05.925" v="1"/>
          <pc:sldLayoutMkLst>
            <pc:docMk/>
            <pc:sldMasterMk cId="3965186094" sldId="2147483672"/>
            <pc:sldLayoutMk cId="1033705843" sldId="2147483682"/>
          </pc:sldLayoutMkLst>
        </pc:sldLayoutChg>
        <pc:sldLayoutChg chg="add del mod replId">
          <pc:chgData name="BC SGA Director of Student Organizations" userId="S::bcsgastudorgs@bakersfieldcollege.edu::f29f450c-771a-4138-87bf-a94cf20c46c2" providerId="AD" clId="Web-{9073DDE2-A5D2-5E75-33C6-998F0B9427D6}" dt="2025-07-14T19:09:05.925" v="1"/>
          <pc:sldLayoutMkLst>
            <pc:docMk/>
            <pc:sldMasterMk cId="3965186094" sldId="2147483672"/>
            <pc:sldLayoutMk cId="558234185" sldId="2147483683"/>
          </pc:sldLayoutMkLst>
        </pc:sldLayoutChg>
      </pc:sldMasterChg>
      <pc:sldMasterChg chg="add addSldLayout">
        <pc:chgData name="BC SGA Director of Student Organizations" userId="S::bcsgastudorgs@bakersfieldcollege.edu::f29f450c-771a-4138-87bf-a94cf20c46c2" providerId="AD" clId="Web-{9073DDE2-A5D2-5E75-33C6-998F0B9427D6}" dt="2025-07-14T19:09:05.925" v="1"/>
        <pc:sldMasterMkLst>
          <pc:docMk/>
          <pc:sldMasterMk cId="2193581922" sldId="2147483762"/>
        </pc:sldMasterMkLst>
        <pc:sldLayoutChg chg="add">
          <pc:chgData name="BC SGA Director of Student Organizations" userId="S::bcsgastudorgs@bakersfieldcollege.edu::f29f450c-771a-4138-87bf-a94cf20c46c2" providerId="AD" clId="Web-{9073DDE2-A5D2-5E75-33C6-998F0B9427D6}" dt="2025-07-14T19:09:05.925" v="1"/>
          <pc:sldLayoutMkLst>
            <pc:docMk/>
            <pc:sldMasterMk cId="2193581922" sldId="2147483762"/>
            <pc:sldLayoutMk cId="3452383315" sldId="2147483751"/>
          </pc:sldLayoutMkLst>
        </pc:sldLayoutChg>
        <pc:sldLayoutChg chg="add">
          <pc:chgData name="BC SGA Director of Student Organizations" userId="S::bcsgastudorgs@bakersfieldcollege.edu::f29f450c-771a-4138-87bf-a94cf20c46c2" providerId="AD" clId="Web-{9073DDE2-A5D2-5E75-33C6-998F0B9427D6}" dt="2025-07-14T19:09:05.925" v="1"/>
          <pc:sldLayoutMkLst>
            <pc:docMk/>
            <pc:sldMasterMk cId="2193581922" sldId="2147483762"/>
            <pc:sldLayoutMk cId="2311583186" sldId="2147483752"/>
          </pc:sldLayoutMkLst>
        </pc:sldLayoutChg>
        <pc:sldLayoutChg chg="add">
          <pc:chgData name="BC SGA Director of Student Organizations" userId="S::bcsgastudorgs@bakersfieldcollege.edu::f29f450c-771a-4138-87bf-a94cf20c46c2" providerId="AD" clId="Web-{9073DDE2-A5D2-5E75-33C6-998F0B9427D6}" dt="2025-07-14T19:09:05.925" v="1"/>
          <pc:sldLayoutMkLst>
            <pc:docMk/>
            <pc:sldMasterMk cId="2193581922" sldId="2147483762"/>
            <pc:sldLayoutMk cId="1836676044" sldId="2147483753"/>
          </pc:sldLayoutMkLst>
        </pc:sldLayoutChg>
        <pc:sldLayoutChg chg="add">
          <pc:chgData name="BC SGA Director of Student Organizations" userId="S::bcsgastudorgs@bakersfieldcollege.edu::f29f450c-771a-4138-87bf-a94cf20c46c2" providerId="AD" clId="Web-{9073DDE2-A5D2-5E75-33C6-998F0B9427D6}" dt="2025-07-14T19:09:05.925" v="1"/>
          <pc:sldLayoutMkLst>
            <pc:docMk/>
            <pc:sldMasterMk cId="2193581922" sldId="2147483762"/>
            <pc:sldLayoutMk cId="3763092886" sldId="2147483754"/>
          </pc:sldLayoutMkLst>
        </pc:sldLayoutChg>
        <pc:sldLayoutChg chg="add">
          <pc:chgData name="BC SGA Director of Student Organizations" userId="S::bcsgastudorgs@bakersfieldcollege.edu::f29f450c-771a-4138-87bf-a94cf20c46c2" providerId="AD" clId="Web-{9073DDE2-A5D2-5E75-33C6-998F0B9427D6}" dt="2025-07-14T19:09:05.925" v="1"/>
          <pc:sldLayoutMkLst>
            <pc:docMk/>
            <pc:sldMasterMk cId="2193581922" sldId="2147483762"/>
            <pc:sldLayoutMk cId="3620105041" sldId="2147483755"/>
          </pc:sldLayoutMkLst>
        </pc:sldLayoutChg>
        <pc:sldLayoutChg chg="add">
          <pc:chgData name="BC SGA Director of Student Organizations" userId="S::bcsgastudorgs@bakersfieldcollege.edu::f29f450c-771a-4138-87bf-a94cf20c46c2" providerId="AD" clId="Web-{9073DDE2-A5D2-5E75-33C6-998F0B9427D6}" dt="2025-07-14T19:09:05.925" v="1"/>
          <pc:sldLayoutMkLst>
            <pc:docMk/>
            <pc:sldMasterMk cId="2193581922" sldId="2147483762"/>
            <pc:sldLayoutMk cId="1753860522" sldId="2147483756"/>
          </pc:sldLayoutMkLst>
        </pc:sldLayoutChg>
        <pc:sldLayoutChg chg="add">
          <pc:chgData name="BC SGA Director of Student Organizations" userId="S::bcsgastudorgs@bakersfieldcollege.edu::f29f450c-771a-4138-87bf-a94cf20c46c2" providerId="AD" clId="Web-{9073DDE2-A5D2-5E75-33C6-998F0B9427D6}" dt="2025-07-14T19:09:05.925" v="1"/>
          <pc:sldLayoutMkLst>
            <pc:docMk/>
            <pc:sldMasterMk cId="2193581922" sldId="2147483762"/>
            <pc:sldLayoutMk cId="793592970" sldId="2147483757"/>
          </pc:sldLayoutMkLst>
        </pc:sldLayoutChg>
        <pc:sldLayoutChg chg="add">
          <pc:chgData name="BC SGA Director of Student Organizations" userId="S::bcsgastudorgs@bakersfieldcollege.edu::f29f450c-771a-4138-87bf-a94cf20c46c2" providerId="AD" clId="Web-{9073DDE2-A5D2-5E75-33C6-998F0B9427D6}" dt="2025-07-14T19:09:05.925" v="1"/>
          <pc:sldLayoutMkLst>
            <pc:docMk/>
            <pc:sldMasterMk cId="2193581922" sldId="2147483762"/>
            <pc:sldLayoutMk cId="1990855125" sldId="2147483758"/>
          </pc:sldLayoutMkLst>
        </pc:sldLayoutChg>
        <pc:sldLayoutChg chg="add">
          <pc:chgData name="BC SGA Director of Student Organizations" userId="S::bcsgastudorgs@bakersfieldcollege.edu::f29f450c-771a-4138-87bf-a94cf20c46c2" providerId="AD" clId="Web-{9073DDE2-A5D2-5E75-33C6-998F0B9427D6}" dt="2025-07-14T19:09:05.925" v="1"/>
          <pc:sldLayoutMkLst>
            <pc:docMk/>
            <pc:sldMasterMk cId="2193581922" sldId="2147483762"/>
            <pc:sldLayoutMk cId="2094168563" sldId="2147483759"/>
          </pc:sldLayoutMkLst>
        </pc:sldLayoutChg>
        <pc:sldLayoutChg chg="add">
          <pc:chgData name="BC SGA Director of Student Organizations" userId="S::bcsgastudorgs@bakersfieldcollege.edu::f29f450c-771a-4138-87bf-a94cf20c46c2" providerId="AD" clId="Web-{9073DDE2-A5D2-5E75-33C6-998F0B9427D6}" dt="2025-07-14T19:09:05.925" v="1"/>
          <pc:sldLayoutMkLst>
            <pc:docMk/>
            <pc:sldMasterMk cId="2193581922" sldId="2147483762"/>
            <pc:sldLayoutMk cId="1201532428" sldId="2147483760"/>
          </pc:sldLayoutMkLst>
        </pc:sldLayoutChg>
        <pc:sldLayoutChg chg="add">
          <pc:chgData name="BC SGA Director of Student Organizations" userId="S::bcsgastudorgs@bakersfieldcollege.edu::f29f450c-771a-4138-87bf-a94cf20c46c2" providerId="AD" clId="Web-{9073DDE2-A5D2-5E75-33C6-998F0B9427D6}" dt="2025-07-14T19:09:05.925" v="1"/>
          <pc:sldLayoutMkLst>
            <pc:docMk/>
            <pc:sldMasterMk cId="2193581922" sldId="2147483762"/>
            <pc:sldLayoutMk cId="2686623626" sldId="214748376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F4E480B-94D6-46F9-A2B6-B98D311FDC19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7183CDE-91A1-40C3-8E80-66F89E1C2D53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6756515-F9AA-46BD-8DD2-AA15BA492A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BA365E2-8B71-408B-9092-0104216AC7A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EDB8D7A-1BF6-4CDB-B93A-7736955F504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AACD774-5167-46C7-8A62-6E2FE4BE9469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6E0F2D8-452E-48F9-9912-C47EAEAE180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1FBBF95-430B-427C-A6E8-DB899217FC00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EE64698-3ED2-4395-B7FC-65248E437E0A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E20B1E1-CE09-4C2A-A3FB-DB8026C54E9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CB2405B-A907-48B3-906A-FB3573C0B282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6DC8E2D9-6729-4614-8667-C1016D3182E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CEEBB1-1A1F-4A2C-B805-719CF98F6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540000"/>
            <a:ext cx="11090273" cy="3798000"/>
          </a:xfrm>
        </p:spPr>
        <p:txBody>
          <a:bodyPr anchor="b"/>
          <a:lstStyle>
            <a:lvl1pPr algn="l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6CC87B-ED2D-4303-BD40-E7AF14C03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00" y="4508500"/>
            <a:ext cx="7345362" cy="1800224"/>
          </a:xfrm>
        </p:spPr>
        <p:txBody>
          <a:bodyPr/>
          <a:lstStyle>
            <a:lvl1pPr marL="0" indent="0" algn="l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880B4-5679-491C-963F-EC47B048C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65D6D-3F98-4BE8-A069-B96409902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CD51D-8E06-4959-88C9-64741507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855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C461672-F18A-4768-9850-0531FD3720BA}"/>
              </a:ext>
            </a:extLst>
          </p:cNvPr>
          <p:cNvGrpSpPr/>
          <p:nvPr/>
        </p:nvGrpSpPr>
        <p:grpSpPr>
          <a:xfrm rot="10800000">
            <a:off x="5921828" y="2876440"/>
            <a:ext cx="6270171" cy="3981559"/>
            <a:chOff x="0" y="0"/>
            <a:chExt cx="10800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A73898-D78C-45F9-AFC1-2AB16F6725C2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FC423E3-700B-43D6-A2CB-F3C871632C20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2F05B2A-1EC7-4131-B899-C7ECB9A502EB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0" y="-1"/>
            <a:ext cx="9361714" cy="4680857"/>
            <a:chOff x="0" y="0"/>
            <a:chExt cx="2880000" cy="1440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7711D4C-4FFE-4151-B53D-60890F0F5827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69D6393-413D-4151-BC2C-43161BE4A799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A96370B9-6459-4B05-9A8B-A9E7FA8966CD}"/>
              </a:ext>
            </a:extLst>
          </p:cNvPr>
          <p:cNvSpPr>
            <a:spLocks noChangeAspect="1"/>
          </p:cNvSpPr>
          <p:nvPr/>
        </p:nvSpPr>
        <p:spPr>
          <a:xfrm rot="10800000">
            <a:off x="8430794" y="3096793"/>
            <a:ext cx="3761205" cy="37612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4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3AC0C6-74C3-4E55-AA42-A9F1A4B1B210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2C27A4-86D3-4C83-8022-E37A8672A99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1FF59-E1BE-4475-953B-5BF6FBC10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090273" cy="18002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1F045-44C5-4165-A640-4E4D33A59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0000" y="2528887"/>
            <a:ext cx="11090276" cy="3779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7047A-D05B-44E9-A240-BDB881C42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CB2E8-A68D-478D-A728-C9612848C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E4F1D-3280-4DB5-B2E0-DA7F1071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105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C627D45-FE54-49FF-A37F-6206993AEFD8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8" name="Rectangle 7">
              <a:extLst>
                <a:ext uri="{FF2B5EF4-FFF2-40B4-BE49-F238E27FC236}">
                  <a16:creationId xmlns:a16="http://schemas.microsoft.com/office/drawing/2014/main" id="{879CEFA6-CCA5-4FEF-B53D-E74B1E67E9C7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CFCD768-2100-4B20-87EF-9F92EFBD8FA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0D1B599-DFF1-4E00-9EAE-EE32BD7B4860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0FCF7F6-290B-4DE7-BA60-863CBF95C2AF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9358AB-E1C9-402B-9F3F-28B4F50DAC6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78C24EC-8C5D-4A7E-9D57-C752E0DC94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E6C0B30A-4855-4424-B3A8-AC110CA8356F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C119EB9-1A9A-45A4-AE16-9968A70C5C35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A5B7B85-4DC3-4343-B734-4852DD5DF033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3F3733E-DBA5-4A25-9315-B7A1A5E7A1FF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AAB30D07-BE85-45CD-8055-8C57B00E295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7FFCCA-9DBF-4E0A-BDC6-F7B8F39BD7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12238" y="539999"/>
            <a:ext cx="2628900" cy="57687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1F1B23-21CD-4A3B-938B-5502019A1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0863" y="539999"/>
            <a:ext cx="8245475" cy="57687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9C884-5A98-4C01-BB89-098AC6966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54D22-9CD7-4FC6-9444-21948246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ECC14-D66C-401A-A0C9-DFCA5533A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9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67416F32-9D98-4340-82E8-E90CE00AD2AC}"/>
              </a:ext>
            </a:extLst>
          </p:cNvPr>
          <p:cNvGrpSpPr/>
          <p:nvPr/>
        </p:nvGrpSpPr>
        <p:grpSpPr>
          <a:xfrm flipV="1">
            <a:off x="0" y="-1"/>
            <a:ext cx="12191999" cy="6861601"/>
            <a:chOff x="0" y="-1"/>
            <a:chExt cx="12191999" cy="686160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6375AB4-82BB-418F-A50F-6180F68724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FDD54B2-4A3F-4BFE-8FF0-82CA73F4AE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50280" y="2148106"/>
              <a:ext cx="4320000" cy="4320000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30876F96-77AB-4E72-B1D2-FA45F4E3C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6347046" cy="6347046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B08A2E9-6518-449E-940B-8518A1D850BB}"/>
                </a:ext>
              </a:extLst>
            </p:cNvPr>
            <p:cNvGrpSpPr>
              <a:grpSpLocks noChangeAspect="1"/>
            </p:cNvGrpSpPr>
            <p:nvPr/>
          </p:nvGrpSpPr>
          <p:grpSpPr>
            <a:xfrm rot="10800000">
              <a:off x="0" y="-1"/>
              <a:ext cx="10800000" cy="6858000"/>
              <a:chOff x="2328000" y="0"/>
              <a:chExt cx="2880000" cy="144000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60A86BE0-76B3-4EA0-BA2D-05266013A814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BA13564-810C-4398-AA63-67B020811FCB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555E1EF-6216-47FA-BBCA-7C0C8C2DAB8C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6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D8D85657-6A77-4466-887F-EE948B9CD2B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35498-B0C3-40BD-9407-6D0C0587E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2F85E-0893-4D8C-816A-5193CC6DC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>
              <a:defRPr/>
            </a:lvl1pPr>
            <a:lvl2pPr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46A9C-9655-49F5-85B3-A8A37F4F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F896C-71D7-487F-A1B9-CBBE6DF4D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228E8-7B8A-4153-BEB2-BD5A69F2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168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E54407D-DBA4-414C-ACA5-30D7B87C652B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BD518BC-8E44-4DAA-A8B9-2CFBD91DCDCD}"/>
                </a:ext>
              </a:extLst>
            </p:cNvPr>
            <p:cNvSpPr/>
            <p:nvPr/>
          </p:nvSpPr>
          <p:spPr>
            <a:xfrm rot="10800000" flipH="1">
              <a:off x="0" y="2019649"/>
              <a:ext cx="4838350" cy="483835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67C3660-39CD-431D-8E64-37508FFEAC9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03875" y="0"/>
              <a:ext cx="6521820" cy="3260910"/>
              <a:chOff x="0" y="0"/>
              <a:chExt cx="2880000" cy="1440000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4CCE569-E461-438A-A235-B96A542AF82F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3F9DF1F-1F74-476C-AD41-22AC3F8A65A0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BE49ED5-9713-43D1-AE9E-3F9FE557407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21A2854-1482-4441-85EA-D7B9F3EF56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4887" y="2538000"/>
              <a:ext cx="4320000" cy="4320000"/>
            </a:xfrm>
            <a:prstGeom prst="ellipse">
              <a:avLst/>
            </a:prstGeom>
            <a:solidFill>
              <a:schemeClr val="accent2">
                <a:alpha val="2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ED36A6D-894D-44DA-851C-345A414F3F6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36F1DF-CD42-4695-A7D0-2F5B19305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7345362" cy="5768725"/>
          </a:xfrm>
        </p:spPr>
        <p:txBody>
          <a:bodyPr anchor="t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49160-0F86-4FCA-8718-6980E99C7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75612" y="540000"/>
            <a:ext cx="3565523" cy="5768725"/>
          </a:xfrm>
        </p:spPr>
        <p:txBody>
          <a:bodyPr anchor="t"/>
          <a:lstStyle>
            <a:lvl1pPr marL="0" indent="0">
              <a:buNone/>
              <a:defRPr sz="18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C6CBB-DABA-4F2E-8574-46747E15E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F86BC-9ECC-439C-BF2E-F0B7EF193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42552-C4C9-44EE-B7CB-5A65239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532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A5774299-531D-4CAC-881D-7EB68BC99FCC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9" name="Rectangle 8">
              <a:extLst>
                <a:ext uri="{FF2B5EF4-FFF2-40B4-BE49-F238E27FC236}">
                  <a16:creationId xmlns:a16="http://schemas.microsoft.com/office/drawing/2014/main" id="{A17676CF-DDCC-48C1-AC68-CDA0B9E47FD8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052D363-F6F5-455B-A2F2-A12B30CEE5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0C396B8-00CA-4AE9-A0A5-B4E2B2A2AC07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6660166-3107-4058-A259-59B0527306BD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2BE934E-3063-4D0F-AFDE-68D58D336CBE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39660FA-744A-4CB3-9BED-C59793E3BF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E313EEC-733B-4019-8A0B-3FA768B8DB7A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21FE91F-780C-4ABD-ADE8-0EFDB7196A10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9EA389-EE78-4475-A390-5EDED23C2D6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E492A94-8867-4C62-9D40-4023C41E0AF8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AD7C5-BA12-4557-8BC4-72C69B0D59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412EC-56C0-4009-B2E3-D63F9EECB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5" cy="1209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0C84F-F3B7-4BF4-A328-BCF5ADD329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19CD5-DBB4-4749-980D-B5B40ECB6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395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FC378-6572-43DF-8344-59DE8122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67A14-246A-4DDF-865C-68F6E169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74B6D-E110-478C-94B9-2F8199E58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23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130F7E5-A40E-4C9C-8E4F-3935B9182C4A}"/>
              </a:ext>
            </a:extLst>
          </p:cNvPr>
          <p:cNvGrpSpPr/>
          <p:nvPr/>
        </p:nvGrpSpPr>
        <p:grpSpPr>
          <a:xfrm>
            <a:off x="0" y="-2"/>
            <a:ext cx="12191999" cy="6858001"/>
            <a:chOff x="0" y="-2"/>
            <a:chExt cx="12191999" cy="68580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7B504-02A7-4203-87D0-07D333D71917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A1158F3-E1C3-400D-8505-628DB94365CE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AEADDCE-3295-4F24-8700-C93B5457C2B7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F95C76A-5429-458C-BC9D-E1053EF7B84F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0E8A42-259A-43FA-B284-B459D736409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900B4F1-619C-4C0E-B749-1843F22C946A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E6F70BB-DCCC-4CF0-B5BB-95A965A99947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3E6C50C-C1DA-44E1-B254-3B7228879DCD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FC6EEED-A40A-4D1C-BE6B-11DD62770607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27FF3FB-FDFC-4659-A7D6-ABED74010E82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1548ED5-6668-4672-88DC-40E92508ACA2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75AE1B2-E73F-4E6E-AAFB-FB1C02684D3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750F2D6-C0E1-4AFE-AB87-083292737609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4ECC0D66-F2BE-4BF4-87F6-CE618B5C891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0BCA11-08C2-4C9A-B0A3-31C9051C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3" cy="1210396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2CEB0-C969-40EA-A5E2-8D875E28A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929783"/>
            <a:ext cx="5448052" cy="792161"/>
          </a:xfrm>
        </p:spPr>
        <p:txBody>
          <a:bodyPr anchor="b"/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F41A6-112E-4305-A0BA-6E119A77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0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C672C5-31B9-443B-8DEE-552364689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3949" y="1929782"/>
            <a:ext cx="5437187" cy="792000"/>
          </a:xfrm>
        </p:spPr>
        <p:txBody>
          <a:bodyPr anchor="b"/>
          <a:lstStyle>
            <a:lvl1pPr marL="0" indent="0">
              <a:buNone/>
              <a:defRPr sz="1600" b="0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D18B9D-8B21-4249-A3AD-8FBE48F0F5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395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B60881-13B2-4064-84FB-6D071F36C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9FCE5D-D5EF-485D-97FA-2614FF96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F204FC-4F66-417C-8E4B-74772ED0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383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521FD20-B9D4-4FD1-9AAD-F4157555AD62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7477A35-8424-45D6-A66E-8ACFA6C405B5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BFBA1CE-E9AC-40C0-A7F9-E5671F5FEF9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C2729A-59F8-46A4-9AAA-7665E5966E2D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3EBBB96-590D-4704-87AD-A00AE2424DE8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89BAB7D-5298-40B9-910B-136D0C6A9934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F323EA00-E168-4864-883B-358A7CDF9153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4F2DFA-2F27-43FB-B08C-0787FA44B0D1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750354-CD8D-4A3B-A7AC-04622BCB049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ED3C6-DA43-4D1C-9056-407A4FB1C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5759450"/>
          </a:xfrm>
        </p:spPr>
        <p:txBody>
          <a:bodyPr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0CEB41-E921-45ED-951A-861E31E01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6B422D-769C-4E63-8763-ABBB8850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8FB6F-2D68-40C0-B628-142011F34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86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ED88E92-14F3-4B58-9E48-1D79E139A89E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6466AE7-32B6-4334-AF41-B9387E6726C5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9C09F8-90CD-443F-9AA1-D08C56A605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C7304AB-BE7D-45AC-A876-4A24543AE5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E11922B-DDB3-46D7-B1BD-C1CCDB3C42E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580F8F6-E662-4BCD-AC9C-7E5DDBD5A773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A333FE5-ADB0-48EE-A1A6-9AA36DA343A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B09CD4F-6DF4-48AA-BD35-23E3F2A643F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2223219-ACCC-42F2-A1B4-E3C8C8AB12A4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510B0E9-9BA0-4357-9E04-554C19BAAC89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F06DA80-525A-4C9E-A441-50630AA772A4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E841E027-8E53-4FEB-8605-2124D85731C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871A2-AE80-4408-AA95-DC60D132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D122A1-7B97-4979-B319-1CE0A4A4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09A76-7DCD-477A-A6BA-EEA63FF9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583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5C0F5C-A529-490C-8941-78F10C6A00D3}"/>
              </a:ext>
            </a:extLst>
          </p:cNvPr>
          <p:cNvGrpSpPr/>
          <p:nvPr/>
        </p:nvGrpSpPr>
        <p:grpSpPr>
          <a:xfrm flipH="1">
            <a:off x="0" y="0"/>
            <a:ext cx="12191999" cy="6858001"/>
            <a:chOff x="0" y="-2"/>
            <a:chExt cx="12191999" cy="685800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A8D739-B942-4545-9459-A6CAF0444D1F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BB38CCA-110B-4404-9363-BFFA76C096D2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223FE99-C58F-4A56-8F8E-2942FF74E4BD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BBD4511-8AB6-4BD3-8410-7FB3EC8D42B2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A8CA067-2248-4BD3-B56E-2C014AEB2273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C017B9B-2727-4255-8F80-9D4C2A5AE297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93C5F16-BC47-4707-B6B7-DC5262ACDC51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E88FE13-0734-4BB3-B4D1-7C53A194DA84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C9B7EF7-1EDF-4AC7-8E40-C2801783AC85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25CA0A0-9A3F-498E-983D-B3285EF5AD9A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5171814-E4F0-44B5-BC3F-588512210991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E666ACD-EB1C-4732-971B-C3B26061DB8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A4E213B-7F96-44C1-90B3-B72E9387BF73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FE392AA-35E5-40E5-9309-284A0C54106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A8188C-9713-46E1-AA5C-C84FE515F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192CC-893A-4A84-A7E9-F389D83F0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0" y="540000"/>
            <a:ext cx="6408736" cy="5759450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C7765-7D44-43DD-A1DF-419D3E1C6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0000" y="3536950"/>
            <a:ext cx="4511426" cy="2771775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36875-AFB0-4905-8C9E-A72B4F597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37ABF-7E70-4E45-A67B-C503BF182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016CA-2983-47BF-BA09-2130A40C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76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97E00A2-2906-4C97-9D1F-C789D3ADD373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9CE8EF9-87D6-47FD-B7D3-2D48D8E48AC3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784998E-9D37-4D0D-889A-C67531E5295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575B0B-C502-438E-967C-64D268031426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FC29931-00EB-4F74-BE4C-172A4C282A26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89B4C87-FDD3-406D-BE06-3ABF69905E03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D817A89-A0E1-4190-90AE-0571E6CE8FC6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D20388-C666-4992-920D-5F034214950C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AB0CC3-A07E-43B8-9B34-0A67C1806D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800A6-9706-4B81-B957-C950A5F7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17652B-AA0D-4574-AF1D-7F7442D84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32400" y="549275"/>
            <a:ext cx="6408736" cy="57594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19547-D24B-4BD1-8C26-318450B17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9999" y="3536950"/>
            <a:ext cx="4511425" cy="2771774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A22E6-7E01-4547-8555-B2C197543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F6BEC-98F3-43FE-BA9B-B046D8917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FAF54-57F0-46F9-A1BA-B554E1401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9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749C77-AA3A-4DA0-9E20-32FCD2B8B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101135" cy="18095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DC81A-9B5E-4A92-AA7B-3D750F95F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2528887"/>
            <a:ext cx="11101136" cy="3779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B8083-48FB-4D6A-B77A-262FE3E23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6314400"/>
            <a:ext cx="7350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00" baseline="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DA5BD-F7C8-4883-81D1-EF1F6F00E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75613" y="6314400"/>
            <a:ext cx="2623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none" spc="100" baseline="0">
                <a:solidFill>
                  <a:schemeClr val="tx1"/>
                </a:solidFill>
              </a:defRPr>
            </a:lvl1pPr>
          </a:lstStyle>
          <a:p>
            <a:pPr algn="r"/>
            <a:fld id="{7CF0BCE0-945C-4FDF-95A1-2149B1FF5B83}" type="datetimeFigureOut">
              <a:rPr lang="en-US" smtClean="0"/>
              <a:pPr algn="r"/>
              <a:t>7/17/2025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8FEDB-2614-400B-9C19-0F4D448D9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83899" y="6314400"/>
            <a:ext cx="7572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935819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51" r:id="rId5"/>
    <p:sldLayoutId id="2147483756" r:id="rId6"/>
    <p:sldLayoutId id="2147483752" r:id="rId7"/>
    <p:sldLayoutId id="2147483753" r:id="rId8"/>
    <p:sldLayoutId id="2147483754" r:id="rId9"/>
    <p:sldLayoutId id="2147483755" r:id="rId10"/>
    <p:sldLayoutId id="21474837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kccd-my.sharepoint.com/:w:/g/personal/nicole_alvarez_bakersfieldcollege_edu/EUYpN_DPl-JJgsrWd0-wHMAB_livAUwzsMjawmbC8HxL1Q?e=AUMSah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C51935E-4A08-4AE4-8E13-F40CD3C4F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E2935B3-43F9-4F49-AEEE-A09015DDF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191999" cy="6861600"/>
            <a:chOff x="1" y="0"/>
            <a:chExt cx="12191999" cy="68616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23C3E9F-031F-4D06-B2D1-FBDE7797AE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D6B24CB-2D97-4762-B34A-9FE40CECA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2E85C82-5A92-4169-B806-F7A311C1C6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536DD679-1C6F-4F84-9CA0-27B1ABCFD7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0EBB60D-86C6-45E0-AB7B-8C952FEBDD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06710FE-8C5F-4C9D-AF9E-1A7CDAE4C6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38556C1B-E283-4483-ACD0-2808A242AC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6575218D-6500-488D-AB87-B8B426C1CC5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859891A-F84B-4F49-B829-12D780F4278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A4DD948-16D9-47F3-880E-69BF40A2C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CED433A-4441-4EF2-A360-2D5C19C7F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60000"/>
                </a:schemeClr>
              </a:gs>
              <a:gs pos="37000">
                <a:schemeClr val="bg2">
                  <a:alpha val="60000"/>
                </a:schemeClr>
              </a:gs>
              <a:gs pos="79000">
                <a:schemeClr val="bg2">
                  <a:alpha val="0"/>
                </a:scheme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0575" y="540000"/>
            <a:ext cx="4500561" cy="4259814"/>
          </a:xfrm>
        </p:spPr>
        <p:txBody>
          <a:bodyPr>
            <a:noAutofit/>
          </a:bodyPr>
          <a:lstStyle/>
          <a:p>
            <a:r>
              <a:rPr lang="en-US" sz="5400" dirty="0"/>
              <a:t>BCSGA Student Organizations Constitution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0575" y="4988476"/>
            <a:ext cx="4500561" cy="132024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Presenter: Director of Student organizations – </a:t>
            </a:r>
            <a:r>
              <a:rPr lang="en-US" dirty="0" err="1"/>
              <a:t>erin</a:t>
            </a:r>
            <a:r>
              <a:rPr lang="en-US" dirty="0"/>
              <a:t> </a:t>
            </a:r>
            <a:r>
              <a:rPr lang="en-US" dirty="0" err="1"/>
              <a:t>griepsma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14A0AA1-C9DD-452F-AF3C-8231C0CD8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1" y="3600"/>
            <a:ext cx="6854400" cy="6854400"/>
            <a:chOff x="0" y="3600"/>
            <a:chExt cx="6854400" cy="6854400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81A3F73-01DC-494A-B9CC-582418F95A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1" y="3600"/>
              <a:ext cx="5760000" cy="576000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C4A7316-203B-47F8-B448-E54B106DB1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1" y="1992024"/>
              <a:ext cx="4320000" cy="4320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2DFB6685-5F8D-4A29-9735-BF4667A59C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3600"/>
              <a:ext cx="6854400" cy="6854400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 descr="Colored pencils inside a pencil holder which is on top of a wood table">
            <a:extLst>
              <a:ext uri="{FF2B5EF4-FFF2-40B4-BE49-F238E27FC236}">
                <a16:creationId xmlns:a16="http://schemas.microsoft.com/office/drawing/2014/main" id="{541BEE4C-57EE-B9F8-D2E5-B2AD8BC6463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3351" r="-3" b="-3"/>
          <a:stretch>
            <a:fillRect/>
          </a:stretch>
        </p:blipFill>
        <p:spPr>
          <a:xfrm>
            <a:off x="20" y="-1"/>
            <a:ext cx="6857980" cy="6858000"/>
          </a:xfrm>
          <a:custGeom>
            <a:avLst/>
            <a:gdLst/>
            <a:ahLst/>
            <a:cxnLst/>
            <a:rect l="l" t="t" r="r" b="b"/>
            <a:pathLst>
              <a:path w="6858000" h="6858000">
                <a:moveTo>
                  <a:pt x="3429001" y="0"/>
                </a:moveTo>
                <a:cubicBezTo>
                  <a:pt x="5322784" y="0"/>
                  <a:pt x="6858000" y="1535216"/>
                  <a:pt x="6858000" y="3429001"/>
                </a:cubicBezTo>
                <a:cubicBezTo>
                  <a:pt x="6858000" y="5322785"/>
                  <a:pt x="5322784" y="6858000"/>
                  <a:pt x="3429001" y="6858000"/>
                </a:cubicBezTo>
                <a:cubicBezTo>
                  <a:pt x="1535216" y="6858000"/>
                  <a:pt x="0" y="5322785"/>
                  <a:pt x="0" y="3429001"/>
                </a:cubicBezTo>
                <a:cubicBezTo>
                  <a:pt x="0" y="1535216"/>
                  <a:pt x="1535216" y="0"/>
                  <a:pt x="3429001" y="0"/>
                </a:cubicBezTo>
                <a:close/>
              </a:path>
            </a:pathLst>
          </a:custGeom>
          <a:effectLst>
            <a:softEdge rad="1016000"/>
          </a:effectLst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8D9BB-3A89-B626-2275-8E00E4229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Have you updated your Constitution?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8060A-8A9F-B9A2-24EF-CDFE2189D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269875" indent="-269875"/>
            <a:r>
              <a:rPr lang="en-US" sz="1600" dirty="0"/>
              <a:t>What is a Constitution? </a:t>
            </a:r>
            <a:r>
              <a:rPr lang="en-US" sz="1600" b="1" dirty="0">
                <a:solidFill>
                  <a:srgbClr val="0A1B27"/>
                </a:solidFill>
                <a:latin typeface="Open Sans"/>
                <a:ea typeface="Open Sans"/>
                <a:cs typeface="Open Sans"/>
              </a:rPr>
              <a:t> </a:t>
            </a:r>
            <a:r>
              <a:rPr lang="en-US" sz="1600" b="1" dirty="0">
                <a:latin typeface="Open Sans"/>
                <a:ea typeface="Open Sans"/>
                <a:cs typeface="Open Sans"/>
              </a:rPr>
              <a:t>It is a</a:t>
            </a:r>
            <a:r>
              <a:rPr lang="en-US" sz="1600" dirty="0">
                <a:latin typeface="Open Sans"/>
                <a:ea typeface="Open Sans"/>
                <a:cs typeface="Open Sans"/>
              </a:rPr>
              <a:t> </a:t>
            </a:r>
            <a:r>
              <a:rPr lang="en-US" sz="1600" b="1" dirty="0">
                <a:latin typeface="Open Sans"/>
                <a:ea typeface="Open Sans"/>
                <a:cs typeface="Open Sans"/>
              </a:rPr>
              <a:t>written instrument embodying the rules of a political or social organization.</a:t>
            </a:r>
          </a:p>
          <a:p>
            <a:pPr marL="269875" indent="-269875"/>
            <a:r>
              <a:rPr lang="en-US" sz="1600" dirty="0">
                <a:latin typeface="Open Sans"/>
                <a:ea typeface="Open Sans"/>
                <a:cs typeface="Open Sans"/>
              </a:rPr>
              <a:t>Why is it important that your student organization's constitution is continuously being updated from year to year?  </a:t>
            </a:r>
          </a:p>
          <a:p>
            <a:pPr marL="719455" lvl="1" indent="-269875">
              <a:buFont typeface="Courier New" panose="020B0604020202020204" pitchFamily="34" charset="0"/>
              <a:buChar char="o"/>
            </a:pPr>
            <a:r>
              <a:rPr lang="en-US" sz="1600" b="1" dirty="0">
                <a:latin typeface="Open Sans"/>
                <a:ea typeface="Open Sans"/>
                <a:cs typeface="Open Sans"/>
              </a:rPr>
              <a:t>It clearly defines what each role does, </a:t>
            </a:r>
            <a:r>
              <a:rPr lang="en-US" sz="1600" b="1" u="sng" dirty="0">
                <a:latin typeface="Open Sans"/>
                <a:ea typeface="Open Sans"/>
                <a:cs typeface="Open Sans"/>
              </a:rPr>
              <a:t>specifically</a:t>
            </a:r>
            <a:r>
              <a:rPr lang="en-US" sz="1600" b="1" dirty="0">
                <a:latin typeface="Open Sans"/>
                <a:ea typeface="Open Sans"/>
                <a:cs typeface="Open Sans"/>
              </a:rPr>
              <a:t> for the needs of your student organization</a:t>
            </a:r>
          </a:p>
          <a:p>
            <a:pPr marL="719455" lvl="1" indent="-269875">
              <a:buFont typeface="Courier New" panose="020B0604020202020204" pitchFamily="34" charset="0"/>
              <a:buChar char="o"/>
            </a:pPr>
            <a:r>
              <a:rPr lang="en-US" sz="1600" b="1" dirty="0">
                <a:latin typeface="Open Sans"/>
                <a:ea typeface="Open Sans"/>
                <a:cs typeface="Open Sans"/>
              </a:rPr>
              <a:t>It clearly states when and where your club meetings are being held every semester (this will probably be the thing that changes the most)</a:t>
            </a:r>
          </a:p>
          <a:p>
            <a:pPr marL="719455" lvl="1" indent="-269875">
              <a:buFont typeface="Courier New" panose="020B0604020202020204" pitchFamily="34" charset="0"/>
              <a:buChar char="o"/>
            </a:pPr>
            <a:r>
              <a:rPr lang="en-US" sz="1600" b="1" dirty="0">
                <a:latin typeface="Open Sans"/>
                <a:ea typeface="Open Sans"/>
                <a:cs typeface="Open Sans"/>
              </a:rPr>
              <a:t>It protects your executive members and the body as a whole, from people who want to create accusations; especially as seen in the bylaws of your </a:t>
            </a:r>
            <a:r>
              <a:rPr lang="en-US" sz="1600" b="1">
                <a:latin typeface="Open Sans"/>
                <a:ea typeface="Open Sans"/>
                <a:cs typeface="Open Sans"/>
              </a:rPr>
              <a:t>constitution</a:t>
            </a:r>
            <a:endParaRPr lang="en-US" sz="1600" b="1" dirty="0">
              <a:latin typeface="Open Sans"/>
              <a:ea typeface="Open Sans"/>
              <a:cs typeface="Open Sans"/>
            </a:endParaRPr>
          </a:p>
          <a:p>
            <a:pPr marL="719455" lvl="1" indent="-269875">
              <a:buFont typeface="Courier New" panose="020B0604020202020204" pitchFamily="34" charset="0"/>
              <a:buChar char="o"/>
            </a:pPr>
            <a:r>
              <a:rPr lang="en-US" sz="1600" b="1" dirty="0">
                <a:latin typeface="Open Sans"/>
                <a:ea typeface="Open Sans"/>
                <a:cs typeface="Open Sans"/>
              </a:rPr>
              <a:t>It also protects the executive members from each other, creating a solid outline of guidelines to follow, especially when in question</a:t>
            </a:r>
          </a:p>
        </p:txBody>
      </p:sp>
    </p:spTree>
    <p:extLst>
      <p:ext uri="{BB962C8B-B14F-4D97-AF65-F5344CB8AC3E}">
        <p14:creationId xmlns:p14="http://schemas.microsoft.com/office/powerpoint/2010/main" val="2413168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E47B9-0B06-D416-8DC9-D79443B03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By-Laws?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734F0-6941-460F-B9DD-7D5FE6EAF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69875" indent="-269875"/>
            <a:r>
              <a:rPr lang="en-US" dirty="0"/>
              <a:t>These are a set of rules that govern and protect the internal happenings of the student </a:t>
            </a:r>
            <a:r>
              <a:rPr lang="en-US"/>
              <a:t>organization with more precise rules of a broader law previously stated in the constitution</a:t>
            </a:r>
            <a:endParaRPr lang="en-US" dirty="0"/>
          </a:p>
          <a:p>
            <a:pPr marL="269875" indent="-269875"/>
            <a:r>
              <a:rPr lang="en-US"/>
              <a:t>Ex. Active Members</a:t>
            </a:r>
          </a:p>
          <a:p>
            <a:pPr marL="719455" lvl="1" indent="-269875">
              <a:buFont typeface="Courier New" panose="020B0604020202020204" pitchFamily="34" charset="0"/>
              <a:buChar char="o"/>
            </a:pPr>
            <a:r>
              <a:rPr lang="en-US" dirty="0"/>
              <a:t>These members are of the general student body and are also including the executive body of the student organization, </a:t>
            </a:r>
            <a:r>
              <a:rPr lang="en-US"/>
              <a:t>that attend a minimum of 2 club meetings each month</a:t>
            </a:r>
          </a:p>
          <a:p>
            <a:pPr marL="719455" lvl="1" indent="-269875">
              <a:buFont typeface="Courier New" panose="020B0604020202020204" pitchFamily="34" charset="0"/>
              <a:buChar char="o"/>
            </a:pPr>
            <a:r>
              <a:rPr lang="en-US"/>
              <a:t>These members will have priority registration for travel events</a:t>
            </a:r>
          </a:p>
          <a:p>
            <a:pPr marL="719455" lvl="1" indent="-269875">
              <a:buFont typeface="Courier New" panose="020B0604020202020204" pitchFamily="34" charset="0"/>
              <a:buChar char="o"/>
            </a:pPr>
            <a:r>
              <a:rPr lang="en-US"/>
              <a:t>These members will have priority line-up when food is being served</a:t>
            </a:r>
            <a:endParaRPr lang="en-US" dirty="0"/>
          </a:p>
          <a:p>
            <a:pPr marL="719455" lvl="1" indent="-269875">
              <a:buFont typeface="Courier New" panose="020B0604020202020204" pitchFamily="34" charset="0"/>
              <a:buChar char="o"/>
            </a:pPr>
            <a:r>
              <a:rPr lang="en-US"/>
              <a:t>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489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508E-1723-DD78-28A3-CA5ED4F8E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Ready for a Walk-Through?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DF5C2-FF80-1C7D-A11F-2A9B387D5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69875" indent="-269875"/>
            <a:r>
              <a:rPr lang="en-US" dirty="0">
                <a:hlinkClick r:id="rId2"/>
              </a:rPr>
              <a:t>BCSGA Student Organizations Constitution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228670"/>
      </p:ext>
    </p:extLst>
  </p:cSld>
  <p:clrMapOvr>
    <a:masterClrMapping/>
  </p:clrMapOvr>
</p:sld>
</file>

<file path=ppt/theme/theme1.xml><?xml version="1.0" encoding="utf-8"?>
<a:theme xmlns:a="http://schemas.openxmlformats.org/drawingml/2006/main" name="GlowVTI">
  <a:themeElements>
    <a:clrScheme name="Glow">
      <a:dk1>
        <a:sysClr val="windowText" lastClr="000000"/>
      </a:dk1>
      <a:lt1>
        <a:sysClr val="window" lastClr="FFFFFF"/>
      </a:lt1>
      <a:dk2>
        <a:srgbClr val="000000"/>
      </a:dk2>
      <a:lt2>
        <a:srgbClr val="F2F2F2"/>
      </a:lt2>
      <a:accent1>
        <a:srgbClr val="00BAC8"/>
      </a:accent1>
      <a:accent2>
        <a:srgbClr val="794DFF"/>
      </a:accent2>
      <a:accent3>
        <a:srgbClr val="00D17D"/>
      </a:accent3>
      <a:accent4>
        <a:srgbClr val="E69500"/>
      </a:accent4>
      <a:accent5>
        <a:srgbClr val="FE5D21"/>
      </a:accent5>
      <a:accent6>
        <a:srgbClr val="404040"/>
      </a:accent6>
      <a:hlink>
        <a:srgbClr val="3E8FF1"/>
      </a:hlink>
      <a:folHlink>
        <a:srgbClr val="939393"/>
      </a:folHlink>
    </a:clrScheme>
    <a:fontScheme name="Blur">
      <a:majorFont>
        <a:latin typeface="Bell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lowVTI" id="{D5B5AA20-F6D3-43B8-AF6B-ECAF69256418}" vid="{93025AB5-1D44-4CD3-9BC3-729F6E11E04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cfe8b9f-064b-4312-9ef9-aaf6de72f8df">
      <Terms xmlns="http://schemas.microsoft.com/office/infopath/2007/PartnerControls"/>
    </lcf76f155ced4ddcb4097134ff3c332f>
    <TaxCatchAll xmlns="24f6067c-86cc-4548-ab66-a4de262ef2a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622D1CB8FD794FB1A7EB177F527A0E" ma:contentTypeVersion="13" ma:contentTypeDescription="Create a new document." ma:contentTypeScope="" ma:versionID="2eef461e5789d37ce3397525cc0da393">
  <xsd:schema xmlns:xsd="http://www.w3.org/2001/XMLSchema" xmlns:xs="http://www.w3.org/2001/XMLSchema" xmlns:p="http://schemas.microsoft.com/office/2006/metadata/properties" xmlns:ns2="bcfe8b9f-064b-4312-9ef9-aaf6de72f8df" xmlns:ns3="24f6067c-86cc-4548-ab66-a4de262ef2af" targetNamespace="http://schemas.microsoft.com/office/2006/metadata/properties" ma:root="true" ma:fieldsID="c8aa3f5f1fc9cf2dd04f0a688a1bfb08" ns2:_="" ns3:_="">
    <xsd:import namespace="bcfe8b9f-064b-4312-9ef9-aaf6de72f8df"/>
    <xsd:import namespace="24f6067c-86cc-4548-ab66-a4de262ef2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fe8b9f-064b-4312-9ef9-aaf6de72f8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0c773ff0-bf06-4c50-8fe9-1046dad418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f6067c-86cc-4548-ab66-a4de262ef2a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718de80-5d93-4c44-a3f5-903c41b4c777}" ma:internalName="TaxCatchAll" ma:showField="CatchAllData" ma:web="24f6067c-86cc-4548-ab66-a4de262ef2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9CC12D-ED51-460E-9ECC-910AC5B9E8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439CF1-7F31-4A42-A05E-8EBA06C6F4D5}">
  <ds:schemaRefs>
    <ds:schemaRef ds:uri="http://schemas.microsoft.com/office/2006/metadata/properties"/>
    <ds:schemaRef ds:uri="http://schemas.microsoft.com/office/infopath/2007/PartnerControls"/>
    <ds:schemaRef ds:uri="bcfe8b9f-064b-4312-9ef9-aaf6de72f8df"/>
    <ds:schemaRef ds:uri="24f6067c-86cc-4548-ab66-a4de262ef2af"/>
  </ds:schemaRefs>
</ds:datastoreItem>
</file>

<file path=customXml/itemProps3.xml><?xml version="1.0" encoding="utf-8"?>
<ds:datastoreItem xmlns:ds="http://schemas.openxmlformats.org/officeDocument/2006/customXml" ds:itemID="{F55238AE-A622-4028-9DFC-0D100A6AB57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GlowVTI</vt:lpstr>
      <vt:lpstr>BCSGA Student Organizations Constitution Presentation</vt:lpstr>
      <vt:lpstr>Have you updated your Constitution?</vt:lpstr>
      <vt:lpstr>What are By-Laws?</vt:lpstr>
      <vt:lpstr>Ready for a Walk-Through?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139</cp:revision>
  <dcterms:created xsi:type="dcterms:W3CDTF">2025-07-14T19:06:28Z</dcterms:created>
  <dcterms:modified xsi:type="dcterms:W3CDTF">2025-07-17T21:22:03Z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0x010100EB622D1CB8FD794FB1A7EB177F527A0E</vt:lpwstr>
  </property>
  <property fmtid="{D5CDD505-2E9C-101B-9397-08002B2CF9AE}" pid="3" name="MediaServiceImageTags">
    <vt:lpwstr/>
  </property>
</Properties>
</file>