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Arvo"/>
      <p:regular r:id="rId23"/>
      <p:bold r:id="rId24"/>
      <p:italic r:id="rId25"/>
      <p:boldItalic r:id="rId26"/>
    </p:embeddedFont>
    <p:embeddedFont>
      <p:font typeface="Bitter"/>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1" roundtripDataSignature="AMtx7mi+Sq4DH2v08J2zTN4+Pbu+6c6ew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1577538-6DDC-437A-ACF9-8DBE417A9E76}">
  <a:tblStyle styleId="{01577538-6DDC-437A-ACF9-8DBE417A9E76}"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Arvo-bold.fntdata"/><Relationship Id="rId23" Type="http://schemas.openxmlformats.org/officeDocument/2006/relationships/font" Target="fonts/Arvo-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Arvo-boldItalic.fntdata"/><Relationship Id="rId25" Type="http://schemas.openxmlformats.org/officeDocument/2006/relationships/font" Target="fonts/Arvo-italic.fntdata"/><Relationship Id="rId28" Type="http://schemas.openxmlformats.org/officeDocument/2006/relationships/font" Target="fonts/Bitter-bold.fntdata"/><Relationship Id="rId27" Type="http://schemas.openxmlformats.org/officeDocument/2006/relationships/font" Target="fonts/Bitter-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Bitter-italic.fntdata"/><Relationship Id="rId7" Type="http://schemas.openxmlformats.org/officeDocument/2006/relationships/slide" Target="slides/slide2.xml"/><Relationship Id="rId8" Type="http://schemas.openxmlformats.org/officeDocument/2006/relationships/slide" Target="slides/slide3.xml"/><Relationship Id="rId31" Type="http://customschemas.google.com/relationships/presentationmetadata" Target="metadata"/><Relationship Id="rId30" Type="http://schemas.openxmlformats.org/officeDocument/2006/relationships/font" Target="fonts/Bitter-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 name="Google Shape;80;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12d5b82aac3_0_7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12d5b82aac3_0_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2d5b82aac3_0_66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12d5b82aac3_0_6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2d5b82aac3_0_134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12d5b82aac3_0_13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12e29411fe8_0_27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12e29411fe8_0_2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12e29411fe8_0_26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12e29411fe8_0_2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12e29411fe8_0_28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12e29411fe8_0_2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12e29411fe8_0_29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12e29411fe8_0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12e29411fe8_0_30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12e29411fe8_0_3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2d5b82aac3_0_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12d5b82aac3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2d5b82aac3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12d5b82aac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2d5b82aac3_0_1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12d5b82aac3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12d5b82aac3_0_2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12d5b82aac3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2d5b82aac3_0_2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2d5b82aac3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2d5b82aac3_0_4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12d5b82aac3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12d5b82aac3_0_5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12d5b82aac3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2d5b82aac3_0_6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2d5b82aac3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background only">
  <p:cSld name="BLANK_1">
    <p:spTree>
      <p:nvGrpSpPr>
        <p:cNvPr id="9" name="Shape 9"/>
        <p:cNvGrpSpPr/>
        <p:nvPr/>
      </p:nvGrpSpPr>
      <p:grpSpPr>
        <a:xfrm>
          <a:off x="0" y="0"/>
          <a:ext cx="0" cy="0"/>
          <a:chOff x="0" y="0"/>
          <a:chExt cx="0" cy="0"/>
        </a:xfrm>
      </p:grpSpPr>
      <p:sp>
        <p:nvSpPr>
          <p:cNvPr id="10" name="Google Shape;10;p82"/>
          <p:cNvSpPr txBox="1"/>
          <p:nvPr>
            <p:ph idx="12" type="sldNum"/>
          </p:nvPr>
        </p:nvSpPr>
        <p:spPr>
          <a:xfrm>
            <a:off x="4297650" y="4613400"/>
            <a:ext cx="548700" cy="5301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horizontal divider" type="blank">
  <p:cSld name="BLANK">
    <p:spTree>
      <p:nvGrpSpPr>
        <p:cNvPr id="65" name="Shape 65"/>
        <p:cNvGrpSpPr/>
        <p:nvPr/>
      </p:nvGrpSpPr>
      <p:grpSpPr>
        <a:xfrm>
          <a:off x="0" y="0"/>
          <a:ext cx="0" cy="0"/>
          <a:chOff x="0" y="0"/>
          <a:chExt cx="0" cy="0"/>
        </a:xfrm>
      </p:grpSpPr>
      <p:sp>
        <p:nvSpPr>
          <p:cNvPr id="66" name="Google Shape;66;p91"/>
          <p:cNvSpPr/>
          <p:nvPr/>
        </p:nvSpPr>
        <p:spPr>
          <a:xfrm>
            <a:off x="543000" y="530100"/>
            <a:ext cx="8058000" cy="4083300"/>
          </a:xfrm>
          <a:prstGeom prst="rect">
            <a:avLst/>
          </a:prstGeom>
          <a:solidFill>
            <a:srgbClr val="FFFFFF"/>
          </a:solidFill>
          <a:ln>
            <a:noFill/>
          </a:ln>
          <a:effectLst>
            <a:outerShdw blurRad="14288" rotWithShape="0" algn="bl" dir="5400000" dist="95250">
              <a:srgbClr val="000000">
                <a:alpha val="2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67" name="Google Shape;67;p91"/>
          <p:cNvCxnSpPr/>
          <p:nvPr/>
        </p:nvCxnSpPr>
        <p:spPr>
          <a:xfrm>
            <a:off x="1333200" y="530112"/>
            <a:ext cx="0" cy="802800"/>
          </a:xfrm>
          <a:prstGeom prst="straightConnector1">
            <a:avLst/>
          </a:prstGeom>
          <a:noFill/>
          <a:ln cap="flat" cmpd="sng" w="9525">
            <a:solidFill>
              <a:srgbClr val="D9D9D9"/>
            </a:solidFill>
            <a:prstDash val="solid"/>
            <a:round/>
            <a:headEnd len="sm" w="sm" type="none"/>
            <a:tailEnd len="sm" w="sm" type="none"/>
          </a:ln>
        </p:spPr>
      </p:cxnSp>
      <p:cxnSp>
        <p:nvCxnSpPr>
          <p:cNvPr id="68" name="Google Shape;68;p91"/>
          <p:cNvCxnSpPr/>
          <p:nvPr/>
        </p:nvCxnSpPr>
        <p:spPr>
          <a:xfrm>
            <a:off x="542850" y="1326975"/>
            <a:ext cx="8058300" cy="0"/>
          </a:xfrm>
          <a:prstGeom prst="straightConnector1">
            <a:avLst/>
          </a:prstGeom>
          <a:noFill/>
          <a:ln cap="flat" cmpd="sng" w="9525">
            <a:solidFill>
              <a:srgbClr val="D9D9D9"/>
            </a:solidFill>
            <a:prstDash val="solid"/>
            <a:round/>
            <a:headEnd len="sm" w="sm" type="none"/>
            <a:tailEnd len="sm" w="sm" type="none"/>
          </a:ln>
        </p:spPr>
      </p:cxnSp>
      <p:sp>
        <p:nvSpPr>
          <p:cNvPr id="69" name="Google Shape;69;p91"/>
          <p:cNvSpPr txBox="1"/>
          <p:nvPr>
            <p:ph idx="12" type="sldNum"/>
          </p:nvPr>
        </p:nvSpPr>
        <p:spPr>
          <a:xfrm>
            <a:off x="4297650" y="4613400"/>
            <a:ext cx="548700" cy="5301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vertical divider">
  <p:cSld name="BLANK_2">
    <p:spTree>
      <p:nvGrpSpPr>
        <p:cNvPr id="70" name="Shape 70"/>
        <p:cNvGrpSpPr/>
        <p:nvPr/>
      </p:nvGrpSpPr>
      <p:grpSpPr>
        <a:xfrm>
          <a:off x="0" y="0"/>
          <a:ext cx="0" cy="0"/>
          <a:chOff x="0" y="0"/>
          <a:chExt cx="0" cy="0"/>
        </a:xfrm>
      </p:grpSpPr>
      <p:sp>
        <p:nvSpPr>
          <p:cNvPr id="71" name="Google Shape;71;p92"/>
          <p:cNvSpPr/>
          <p:nvPr/>
        </p:nvSpPr>
        <p:spPr>
          <a:xfrm>
            <a:off x="543000" y="530100"/>
            <a:ext cx="8058000" cy="4083300"/>
          </a:xfrm>
          <a:prstGeom prst="rect">
            <a:avLst/>
          </a:prstGeom>
          <a:solidFill>
            <a:srgbClr val="FFFFFF"/>
          </a:solidFill>
          <a:ln>
            <a:noFill/>
          </a:ln>
          <a:effectLst>
            <a:outerShdw blurRad="14288" rotWithShape="0" algn="bl" dir="5400000" dist="95250">
              <a:srgbClr val="000000">
                <a:alpha val="2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72" name="Google Shape;72;p92"/>
          <p:cNvCxnSpPr/>
          <p:nvPr/>
        </p:nvCxnSpPr>
        <p:spPr>
          <a:xfrm>
            <a:off x="1333200" y="530112"/>
            <a:ext cx="0" cy="4078200"/>
          </a:xfrm>
          <a:prstGeom prst="straightConnector1">
            <a:avLst/>
          </a:prstGeom>
          <a:noFill/>
          <a:ln cap="flat" cmpd="sng" w="9525">
            <a:solidFill>
              <a:srgbClr val="D9D9D9"/>
            </a:solidFill>
            <a:prstDash val="solid"/>
            <a:round/>
            <a:headEnd len="sm" w="sm" type="none"/>
            <a:tailEnd len="sm" w="sm" type="none"/>
          </a:ln>
        </p:spPr>
      </p:cxnSp>
      <p:cxnSp>
        <p:nvCxnSpPr>
          <p:cNvPr id="73" name="Google Shape;73;p92"/>
          <p:cNvCxnSpPr/>
          <p:nvPr/>
        </p:nvCxnSpPr>
        <p:spPr>
          <a:xfrm>
            <a:off x="542850" y="1326975"/>
            <a:ext cx="796200" cy="0"/>
          </a:xfrm>
          <a:prstGeom prst="straightConnector1">
            <a:avLst/>
          </a:prstGeom>
          <a:noFill/>
          <a:ln cap="flat" cmpd="sng" w="9525">
            <a:solidFill>
              <a:srgbClr val="D9D9D9"/>
            </a:solidFill>
            <a:prstDash val="solid"/>
            <a:round/>
            <a:headEnd len="sm" w="sm" type="none"/>
            <a:tailEnd len="sm" w="sm" type="none"/>
          </a:ln>
        </p:spPr>
      </p:cxnSp>
      <p:sp>
        <p:nvSpPr>
          <p:cNvPr id="74" name="Google Shape;74;p92"/>
          <p:cNvSpPr txBox="1"/>
          <p:nvPr>
            <p:ph idx="12" type="sldNum"/>
          </p:nvPr>
        </p:nvSpPr>
        <p:spPr>
          <a:xfrm>
            <a:off x="4297650" y="4613400"/>
            <a:ext cx="548700" cy="5301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_2_1">
    <p:spTree>
      <p:nvGrpSpPr>
        <p:cNvPr id="75" name="Shape 75"/>
        <p:cNvGrpSpPr/>
        <p:nvPr/>
      </p:nvGrpSpPr>
      <p:grpSpPr>
        <a:xfrm>
          <a:off x="0" y="0"/>
          <a:ext cx="0" cy="0"/>
          <a:chOff x="0" y="0"/>
          <a:chExt cx="0" cy="0"/>
        </a:xfrm>
      </p:grpSpPr>
      <p:sp>
        <p:nvSpPr>
          <p:cNvPr id="76" name="Google Shape;76;p93"/>
          <p:cNvSpPr/>
          <p:nvPr/>
        </p:nvSpPr>
        <p:spPr>
          <a:xfrm>
            <a:off x="543000" y="530100"/>
            <a:ext cx="8058000" cy="4083300"/>
          </a:xfrm>
          <a:prstGeom prst="rect">
            <a:avLst/>
          </a:prstGeom>
          <a:solidFill>
            <a:srgbClr val="FFFFFF"/>
          </a:solidFill>
          <a:ln>
            <a:noFill/>
          </a:ln>
          <a:effectLst>
            <a:outerShdw blurRad="14288" rotWithShape="0" algn="bl" dir="5400000" dist="95250">
              <a:srgbClr val="000000">
                <a:alpha val="2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93"/>
          <p:cNvSpPr txBox="1"/>
          <p:nvPr>
            <p:ph idx="12" type="sldNum"/>
          </p:nvPr>
        </p:nvSpPr>
        <p:spPr>
          <a:xfrm>
            <a:off x="4297650" y="4613400"/>
            <a:ext cx="548700" cy="5301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1" name="Shape 11"/>
        <p:cNvGrpSpPr/>
        <p:nvPr/>
      </p:nvGrpSpPr>
      <p:grpSpPr>
        <a:xfrm>
          <a:off x="0" y="0"/>
          <a:ext cx="0" cy="0"/>
          <a:chOff x="0" y="0"/>
          <a:chExt cx="0" cy="0"/>
        </a:xfrm>
      </p:grpSpPr>
      <p:sp>
        <p:nvSpPr>
          <p:cNvPr id="12" name="Google Shape;12;p83"/>
          <p:cNvSpPr/>
          <p:nvPr/>
        </p:nvSpPr>
        <p:spPr>
          <a:xfrm>
            <a:off x="2222700" y="1156500"/>
            <a:ext cx="4704600" cy="2830500"/>
          </a:xfrm>
          <a:prstGeom prst="rect">
            <a:avLst/>
          </a:prstGeom>
          <a:solidFill>
            <a:srgbClr val="FFFFFF"/>
          </a:solidFill>
          <a:ln>
            <a:noFill/>
          </a:ln>
          <a:effectLst>
            <a:outerShdw blurRad="14288" rotWithShape="0" algn="bl" dir="5400000" dist="95250">
              <a:srgbClr val="000000">
                <a:alpha val="2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83"/>
          <p:cNvSpPr txBox="1"/>
          <p:nvPr>
            <p:ph type="ctrTitle"/>
          </p:nvPr>
        </p:nvSpPr>
        <p:spPr>
          <a:xfrm>
            <a:off x="2436950" y="1860375"/>
            <a:ext cx="4270200" cy="1728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rgbClr val="434343"/>
              </a:buClr>
              <a:buSzPts val="3600"/>
              <a:buNone/>
              <a:defRPr sz="3600">
                <a:solidFill>
                  <a:srgbClr val="434343"/>
                </a:solidFill>
              </a:defRPr>
            </a:lvl1pPr>
            <a:lvl2pPr lvl="1" algn="ctr">
              <a:lnSpc>
                <a:spcPct val="100000"/>
              </a:lnSpc>
              <a:spcBef>
                <a:spcPts val="0"/>
              </a:spcBef>
              <a:spcAft>
                <a:spcPts val="0"/>
              </a:spcAft>
              <a:buClr>
                <a:srgbClr val="434343"/>
              </a:buClr>
              <a:buSzPts val="3600"/>
              <a:buNone/>
              <a:defRPr sz="3600">
                <a:solidFill>
                  <a:srgbClr val="434343"/>
                </a:solidFill>
              </a:defRPr>
            </a:lvl2pPr>
            <a:lvl3pPr lvl="2" algn="ctr">
              <a:lnSpc>
                <a:spcPct val="100000"/>
              </a:lnSpc>
              <a:spcBef>
                <a:spcPts val="0"/>
              </a:spcBef>
              <a:spcAft>
                <a:spcPts val="0"/>
              </a:spcAft>
              <a:buClr>
                <a:srgbClr val="434343"/>
              </a:buClr>
              <a:buSzPts val="3600"/>
              <a:buNone/>
              <a:defRPr sz="3600">
                <a:solidFill>
                  <a:srgbClr val="434343"/>
                </a:solidFill>
              </a:defRPr>
            </a:lvl3pPr>
            <a:lvl4pPr lvl="3" algn="ctr">
              <a:lnSpc>
                <a:spcPct val="100000"/>
              </a:lnSpc>
              <a:spcBef>
                <a:spcPts val="0"/>
              </a:spcBef>
              <a:spcAft>
                <a:spcPts val="0"/>
              </a:spcAft>
              <a:buClr>
                <a:srgbClr val="434343"/>
              </a:buClr>
              <a:buSzPts val="3600"/>
              <a:buNone/>
              <a:defRPr sz="3600">
                <a:solidFill>
                  <a:srgbClr val="434343"/>
                </a:solidFill>
              </a:defRPr>
            </a:lvl4pPr>
            <a:lvl5pPr lvl="4" algn="ctr">
              <a:lnSpc>
                <a:spcPct val="100000"/>
              </a:lnSpc>
              <a:spcBef>
                <a:spcPts val="0"/>
              </a:spcBef>
              <a:spcAft>
                <a:spcPts val="0"/>
              </a:spcAft>
              <a:buClr>
                <a:srgbClr val="434343"/>
              </a:buClr>
              <a:buSzPts val="3600"/>
              <a:buNone/>
              <a:defRPr sz="3600">
                <a:solidFill>
                  <a:srgbClr val="434343"/>
                </a:solidFill>
              </a:defRPr>
            </a:lvl5pPr>
            <a:lvl6pPr lvl="5" algn="ctr">
              <a:lnSpc>
                <a:spcPct val="100000"/>
              </a:lnSpc>
              <a:spcBef>
                <a:spcPts val="0"/>
              </a:spcBef>
              <a:spcAft>
                <a:spcPts val="0"/>
              </a:spcAft>
              <a:buClr>
                <a:srgbClr val="434343"/>
              </a:buClr>
              <a:buSzPts val="3600"/>
              <a:buNone/>
              <a:defRPr sz="3600">
                <a:solidFill>
                  <a:srgbClr val="434343"/>
                </a:solidFill>
              </a:defRPr>
            </a:lvl6pPr>
            <a:lvl7pPr lvl="6" algn="ctr">
              <a:lnSpc>
                <a:spcPct val="100000"/>
              </a:lnSpc>
              <a:spcBef>
                <a:spcPts val="0"/>
              </a:spcBef>
              <a:spcAft>
                <a:spcPts val="0"/>
              </a:spcAft>
              <a:buClr>
                <a:srgbClr val="434343"/>
              </a:buClr>
              <a:buSzPts val="3600"/>
              <a:buNone/>
              <a:defRPr sz="3600">
                <a:solidFill>
                  <a:srgbClr val="434343"/>
                </a:solidFill>
              </a:defRPr>
            </a:lvl7pPr>
            <a:lvl8pPr lvl="7" algn="ctr">
              <a:lnSpc>
                <a:spcPct val="100000"/>
              </a:lnSpc>
              <a:spcBef>
                <a:spcPts val="0"/>
              </a:spcBef>
              <a:spcAft>
                <a:spcPts val="0"/>
              </a:spcAft>
              <a:buClr>
                <a:srgbClr val="434343"/>
              </a:buClr>
              <a:buSzPts val="3600"/>
              <a:buNone/>
              <a:defRPr sz="3600">
                <a:solidFill>
                  <a:srgbClr val="434343"/>
                </a:solidFill>
              </a:defRPr>
            </a:lvl8pPr>
            <a:lvl9pPr lvl="8" algn="ctr">
              <a:lnSpc>
                <a:spcPct val="100000"/>
              </a:lnSpc>
              <a:spcBef>
                <a:spcPts val="0"/>
              </a:spcBef>
              <a:spcAft>
                <a:spcPts val="0"/>
              </a:spcAft>
              <a:buClr>
                <a:srgbClr val="434343"/>
              </a:buClr>
              <a:buSzPts val="3600"/>
              <a:buNone/>
              <a:defRPr sz="3600">
                <a:solidFill>
                  <a:srgbClr val="434343"/>
                </a:solidFill>
              </a:defRPr>
            </a:lvl9pPr>
          </a:lstStyle>
          <a:p/>
        </p:txBody>
      </p:sp>
      <p:cxnSp>
        <p:nvCxnSpPr>
          <p:cNvPr id="14" name="Google Shape;14;p83"/>
          <p:cNvCxnSpPr/>
          <p:nvPr/>
        </p:nvCxnSpPr>
        <p:spPr>
          <a:xfrm>
            <a:off x="2222700" y="1860375"/>
            <a:ext cx="4698600" cy="0"/>
          </a:xfrm>
          <a:prstGeom prst="straightConnector1">
            <a:avLst/>
          </a:prstGeom>
          <a:noFill/>
          <a:ln cap="flat" cmpd="sng" w="9525">
            <a:solidFill>
              <a:srgbClr val="D9D9D9"/>
            </a:solidFill>
            <a:prstDash val="solid"/>
            <a:round/>
            <a:headEnd len="sm" w="sm" type="none"/>
            <a:tailEnd len="sm" w="sm"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5" name="Shape 15"/>
        <p:cNvGrpSpPr/>
        <p:nvPr/>
      </p:nvGrpSpPr>
      <p:grpSpPr>
        <a:xfrm>
          <a:off x="0" y="0"/>
          <a:ext cx="0" cy="0"/>
          <a:chOff x="0" y="0"/>
          <a:chExt cx="0" cy="0"/>
        </a:xfrm>
      </p:grpSpPr>
      <p:sp>
        <p:nvSpPr>
          <p:cNvPr id="16" name="Google Shape;16;p84"/>
          <p:cNvSpPr/>
          <p:nvPr/>
        </p:nvSpPr>
        <p:spPr>
          <a:xfrm>
            <a:off x="1007250" y="1990425"/>
            <a:ext cx="7129500" cy="1159800"/>
          </a:xfrm>
          <a:prstGeom prst="rect">
            <a:avLst/>
          </a:prstGeom>
          <a:solidFill>
            <a:srgbClr val="FFFFFF"/>
          </a:solidFill>
          <a:ln>
            <a:noFill/>
          </a:ln>
          <a:effectLst>
            <a:outerShdw blurRad="14288" rotWithShape="0" algn="bl" dir="5400000" dist="95250">
              <a:srgbClr val="000000">
                <a:alpha val="2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84"/>
          <p:cNvSpPr txBox="1"/>
          <p:nvPr>
            <p:ph type="ctrTitle"/>
          </p:nvPr>
        </p:nvSpPr>
        <p:spPr>
          <a:xfrm>
            <a:off x="2503150" y="1991850"/>
            <a:ext cx="5633400" cy="11580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Clr>
                <a:srgbClr val="434343"/>
              </a:buClr>
              <a:buSzPts val="1800"/>
              <a:buNone/>
              <a:defRPr b="0" sz="1800">
                <a:solidFill>
                  <a:srgbClr val="434343"/>
                </a:solidFill>
              </a:defRPr>
            </a:lvl1pPr>
            <a:lvl2pPr lvl="1" algn="l">
              <a:lnSpc>
                <a:spcPct val="100000"/>
              </a:lnSpc>
              <a:spcBef>
                <a:spcPts val="0"/>
              </a:spcBef>
              <a:spcAft>
                <a:spcPts val="0"/>
              </a:spcAft>
              <a:buClr>
                <a:srgbClr val="434343"/>
              </a:buClr>
              <a:buSzPts val="1800"/>
              <a:buNone/>
              <a:defRPr b="0" sz="1800">
                <a:solidFill>
                  <a:srgbClr val="434343"/>
                </a:solidFill>
              </a:defRPr>
            </a:lvl2pPr>
            <a:lvl3pPr lvl="2" algn="l">
              <a:lnSpc>
                <a:spcPct val="100000"/>
              </a:lnSpc>
              <a:spcBef>
                <a:spcPts val="0"/>
              </a:spcBef>
              <a:spcAft>
                <a:spcPts val="0"/>
              </a:spcAft>
              <a:buClr>
                <a:srgbClr val="434343"/>
              </a:buClr>
              <a:buSzPts val="1800"/>
              <a:buNone/>
              <a:defRPr b="0" sz="1800">
                <a:solidFill>
                  <a:srgbClr val="434343"/>
                </a:solidFill>
              </a:defRPr>
            </a:lvl3pPr>
            <a:lvl4pPr lvl="3" algn="l">
              <a:lnSpc>
                <a:spcPct val="100000"/>
              </a:lnSpc>
              <a:spcBef>
                <a:spcPts val="0"/>
              </a:spcBef>
              <a:spcAft>
                <a:spcPts val="0"/>
              </a:spcAft>
              <a:buClr>
                <a:srgbClr val="434343"/>
              </a:buClr>
              <a:buSzPts val="1800"/>
              <a:buNone/>
              <a:defRPr b="0" sz="1800">
                <a:solidFill>
                  <a:srgbClr val="434343"/>
                </a:solidFill>
              </a:defRPr>
            </a:lvl4pPr>
            <a:lvl5pPr lvl="4" algn="l">
              <a:lnSpc>
                <a:spcPct val="100000"/>
              </a:lnSpc>
              <a:spcBef>
                <a:spcPts val="0"/>
              </a:spcBef>
              <a:spcAft>
                <a:spcPts val="0"/>
              </a:spcAft>
              <a:buClr>
                <a:srgbClr val="434343"/>
              </a:buClr>
              <a:buSzPts val="1800"/>
              <a:buNone/>
              <a:defRPr b="0" sz="1800">
                <a:solidFill>
                  <a:srgbClr val="434343"/>
                </a:solidFill>
              </a:defRPr>
            </a:lvl5pPr>
            <a:lvl6pPr lvl="5" algn="l">
              <a:lnSpc>
                <a:spcPct val="100000"/>
              </a:lnSpc>
              <a:spcBef>
                <a:spcPts val="0"/>
              </a:spcBef>
              <a:spcAft>
                <a:spcPts val="0"/>
              </a:spcAft>
              <a:buClr>
                <a:srgbClr val="434343"/>
              </a:buClr>
              <a:buSzPts val="1800"/>
              <a:buNone/>
              <a:defRPr b="0" sz="1800">
                <a:solidFill>
                  <a:srgbClr val="434343"/>
                </a:solidFill>
              </a:defRPr>
            </a:lvl6pPr>
            <a:lvl7pPr lvl="6" algn="l">
              <a:lnSpc>
                <a:spcPct val="100000"/>
              </a:lnSpc>
              <a:spcBef>
                <a:spcPts val="0"/>
              </a:spcBef>
              <a:spcAft>
                <a:spcPts val="0"/>
              </a:spcAft>
              <a:buClr>
                <a:srgbClr val="434343"/>
              </a:buClr>
              <a:buSzPts val="1800"/>
              <a:buNone/>
              <a:defRPr b="0" sz="1800">
                <a:solidFill>
                  <a:srgbClr val="434343"/>
                </a:solidFill>
              </a:defRPr>
            </a:lvl7pPr>
            <a:lvl8pPr lvl="7" algn="l">
              <a:lnSpc>
                <a:spcPct val="100000"/>
              </a:lnSpc>
              <a:spcBef>
                <a:spcPts val="0"/>
              </a:spcBef>
              <a:spcAft>
                <a:spcPts val="0"/>
              </a:spcAft>
              <a:buClr>
                <a:srgbClr val="434343"/>
              </a:buClr>
              <a:buSzPts val="1800"/>
              <a:buNone/>
              <a:defRPr b="0" sz="1800">
                <a:solidFill>
                  <a:srgbClr val="434343"/>
                </a:solidFill>
              </a:defRPr>
            </a:lvl8pPr>
            <a:lvl9pPr lvl="8" algn="l">
              <a:lnSpc>
                <a:spcPct val="100000"/>
              </a:lnSpc>
              <a:spcBef>
                <a:spcPts val="0"/>
              </a:spcBef>
              <a:spcAft>
                <a:spcPts val="0"/>
              </a:spcAft>
              <a:buClr>
                <a:srgbClr val="434343"/>
              </a:buClr>
              <a:buSzPts val="1800"/>
              <a:buNone/>
              <a:defRPr b="0" sz="1800">
                <a:solidFill>
                  <a:srgbClr val="434343"/>
                </a:solidFill>
              </a:defRPr>
            </a:lvl9pPr>
          </a:lstStyle>
          <a:p/>
        </p:txBody>
      </p:sp>
      <p:sp>
        <p:nvSpPr>
          <p:cNvPr id="18" name="Google Shape;18;p84"/>
          <p:cNvSpPr txBox="1"/>
          <p:nvPr>
            <p:ph idx="1" type="subTitle"/>
          </p:nvPr>
        </p:nvSpPr>
        <p:spPr>
          <a:xfrm>
            <a:off x="1007250" y="1990423"/>
            <a:ext cx="1164000" cy="1159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rgbClr val="CCCCCC"/>
              </a:buClr>
              <a:buSzPts val="2000"/>
              <a:buFont typeface="Arvo"/>
              <a:buNone/>
              <a:defRPr b="1" sz="2000">
                <a:solidFill>
                  <a:srgbClr val="CCCCCC"/>
                </a:solidFill>
                <a:latin typeface="Arvo"/>
                <a:ea typeface="Arvo"/>
                <a:cs typeface="Arvo"/>
                <a:sym typeface="Arvo"/>
              </a:defRPr>
            </a:lvl1pPr>
            <a:lvl2pPr lvl="1" algn="ctr">
              <a:lnSpc>
                <a:spcPct val="100000"/>
              </a:lnSpc>
              <a:spcBef>
                <a:spcPts val="0"/>
              </a:spcBef>
              <a:spcAft>
                <a:spcPts val="0"/>
              </a:spcAft>
              <a:buClr>
                <a:srgbClr val="CCCCCC"/>
              </a:buClr>
              <a:buSzPts val="2000"/>
              <a:buFont typeface="Arvo"/>
              <a:buNone/>
              <a:defRPr b="1" sz="2000">
                <a:solidFill>
                  <a:srgbClr val="CCCCCC"/>
                </a:solidFill>
                <a:latin typeface="Arvo"/>
                <a:ea typeface="Arvo"/>
                <a:cs typeface="Arvo"/>
                <a:sym typeface="Arvo"/>
              </a:defRPr>
            </a:lvl2pPr>
            <a:lvl3pPr lvl="2" algn="ctr">
              <a:lnSpc>
                <a:spcPct val="100000"/>
              </a:lnSpc>
              <a:spcBef>
                <a:spcPts val="0"/>
              </a:spcBef>
              <a:spcAft>
                <a:spcPts val="0"/>
              </a:spcAft>
              <a:buClr>
                <a:srgbClr val="CCCCCC"/>
              </a:buClr>
              <a:buSzPts val="2000"/>
              <a:buFont typeface="Arvo"/>
              <a:buNone/>
              <a:defRPr b="1" sz="2000">
                <a:solidFill>
                  <a:srgbClr val="CCCCCC"/>
                </a:solidFill>
                <a:latin typeface="Arvo"/>
                <a:ea typeface="Arvo"/>
                <a:cs typeface="Arvo"/>
                <a:sym typeface="Arvo"/>
              </a:defRPr>
            </a:lvl3pPr>
            <a:lvl4pPr lvl="3" algn="ctr">
              <a:lnSpc>
                <a:spcPct val="100000"/>
              </a:lnSpc>
              <a:spcBef>
                <a:spcPts val="0"/>
              </a:spcBef>
              <a:spcAft>
                <a:spcPts val="0"/>
              </a:spcAft>
              <a:buClr>
                <a:srgbClr val="CCCCCC"/>
              </a:buClr>
              <a:buSzPts val="2000"/>
              <a:buFont typeface="Arvo"/>
              <a:buNone/>
              <a:defRPr b="1" sz="2000">
                <a:solidFill>
                  <a:srgbClr val="CCCCCC"/>
                </a:solidFill>
                <a:latin typeface="Arvo"/>
                <a:ea typeface="Arvo"/>
                <a:cs typeface="Arvo"/>
                <a:sym typeface="Arvo"/>
              </a:defRPr>
            </a:lvl4pPr>
            <a:lvl5pPr lvl="4" algn="ctr">
              <a:lnSpc>
                <a:spcPct val="100000"/>
              </a:lnSpc>
              <a:spcBef>
                <a:spcPts val="0"/>
              </a:spcBef>
              <a:spcAft>
                <a:spcPts val="0"/>
              </a:spcAft>
              <a:buClr>
                <a:srgbClr val="CCCCCC"/>
              </a:buClr>
              <a:buSzPts val="2000"/>
              <a:buFont typeface="Arvo"/>
              <a:buNone/>
              <a:defRPr b="1" sz="2000">
                <a:solidFill>
                  <a:srgbClr val="CCCCCC"/>
                </a:solidFill>
                <a:latin typeface="Arvo"/>
                <a:ea typeface="Arvo"/>
                <a:cs typeface="Arvo"/>
                <a:sym typeface="Arvo"/>
              </a:defRPr>
            </a:lvl5pPr>
            <a:lvl6pPr lvl="5" algn="ctr">
              <a:lnSpc>
                <a:spcPct val="100000"/>
              </a:lnSpc>
              <a:spcBef>
                <a:spcPts val="0"/>
              </a:spcBef>
              <a:spcAft>
                <a:spcPts val="0"/>
              </a:spcAft>
              <a:buClr>
                <a:srgbClr val="CCCCCC"/>
              </a:buClr>
              <a:buSzPts val="2000"/>
              <a:buFont typeface="Arvo"/>
              <a:buNone/>
              <a:defRPr b="1" sz="2000">
                <a:solidFill>
                  <a:srgbClr val="CCCCCC"/>
                </a:solidFill>
                <a:latin typeface="Arvo"/>
                <a:ea typeface="Arvo"/>
                <a:cs typeface="Arvo"/>
                <a:sym typeface="Arvo"/>
              </a:defRPr>
            </a:lvl6pPr>
            <a:lvl7pPr lvl="6" algn="ctr">
              <a:lnSpc>
                <a:spcPct val="100000"/>
              </a:lnSpc>
              <a:spcBef>
                <a:spcPts val="0"/>
              </a:spcBef>
              <a:spcAft>
                <a:spcPts val="0"/>
              </a:spcAft>
              <a:buClr>
                <a:srgbClr val="CCCCCC"/>
              </a:buClr>
              <a:buSzPts val="2000"/>
              <a:buFont typeface="Arvo"/>
              <a:buNone/>
              <a:defRPr b="1" sz="2000">
                <a:solidFill>
                  <a:srgbClr val="CCCCCC"/>
                </a:solidFill>
                <a:latin typeface="Arvo"/>
                <a:ea typeface="Arvo"/>
                <a:cs typeface="Arvo"/>
                <a:sym typeface="Arvo"/>
              </a:defRPr>
            </a:lvl7pPr>
            <a:lvl8pPr lvl="7" algn="ctr">
              <a:lnSpc>
                <a:spcPct val="100000"/>
              </a:lnSpc>
              <a:spcBef>
                <a:spcPts val="0"/>
              </a:spcBef>
              <a:spcAft>
                <a:spcPts val="0"/>
              </a:spcAft>
              <a:buClr>
                <a:srgbClr val="CCCCCC"/>
              </a:buClr>
              <a:buSzPts val="2000"/>
              <a:buFont typeface="Arvo"/>
              <a:buNone/>
              <a:defRPr b="1" sz="2000">
                <a:solidFill>
                  <a:srgbClr val="CCCCCC"/>
                </a:solidFill>
                <a:latin typeface="Arvo"/>
                <a:ea typeface="Arvo"/>
                <a:cs typeface="Arvo"/>
                <a:sym typeface="Arvo"/>
              </a:defRPr>
            </a:lvl8pPr>
            <a:lvl9pPr lvl="8" algn="ctr">
              <a:lnSpc>
                <a:spcPct val="100000"/>
              </a:lnSpc>
              <a:spcBef>
                <a:spcPts val="0"/>
              </a:spcBef>
              <a:spcAft>
                <a:spcPts val="0"/>
              </a:spcAft>
              <a:buClr>
                <a:srgbClr val="CCCCCC"/>
              </a:buClr>
              <a:buSzPts val="2000"/>
              <a:buFont typeface="Arvo"/>
              <a:buNone/>
              <a:defRPr b="1" sz="2000">
                <a:solidFill>
                  <a:srgbClr val="CCCCCC"/>
                </a:solidFill>
                <a:latin typeface="Arvo"/>
                <a:ea typeface="Arvo"/>
                <a:cs typeface="Arvo"/>
                <a:sym typeface="Arvo"/>
              </a:defRPr>
            </a:lvl9pPr>
          </a:lstStyle>
          <a:p/>
        </p:txBody>
      </p:sp>
      <p:cxnSp>
        <p:nvCxnSpPr>
          <p:cNvPr id="19" name="Google Shape;19;p84"/>
          <p:cNvCxnSpPr/>
          <p:nvPr/>
        </p:nvCxnSpPr>
        <p:spPr>
          <a:xfrm>
            <a:off x="2171400" y="1990437"/>
            <a:ext cx="0" cy="1158000"/>
          </a:xfrm>
          <a:prstGeom prst="straightConnector1">
            <a:avLst/>
          </a:prstGeom>
          <a:noFill/>
          <a:ln cap="flat" cmpd="sng" w="9525">
            <a:solidFill>
              <a:srgbClr val="D9D9D9"/>
            </a:solidFill>
            <a:prstDash val="solid"/>
            <a:round/>
            <a:headEnd len="sm" w="sm" type="none"/>
            <a:tailEnd len="sm" w="sm" type="none"/>
          </a:ln>
        </p:spPr>
      </p:cxnSp>
      <p:sp>
        <p:nvSpPr>
          <p:cNvPr id="20" name="Google Shape;20;p84"/>
          <p:cNvSpPr txBox="1"/>
          <p:nvPr>
            <p:ph idx="12" type="sldNum"/>
          </p:nvPr>
        </p:nvSpPr>
        <p:spPr>
          <a:xfrm>
            <a:off x="4297650" y="4613400"/>
            <a:ext cx="548700" cy="5301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21" name="Shape 21"/>
        <p:cNvGrpSpPr/>
        <p:nvPr/>
      </p:nvGrpSpPr>
      <p:grpSpPr>
        <a:xfrm>
          <a:off x="0" y="0"/>
          <a:ext cx="0" cy="0"/>
          <a:chOff x="0" y="0"/>
          <a:chExt cx="0" cy="0"/>
        </a:xfrm>
      </p:grpSpPr>
      <p:sp>
        <p:nvSpPr>
          <p:cNvPr id="22" name="Google Shape;22;p85"/>
          <p:cNvSpPr/>
          <p:nvPr/>
        </p:nvSpPr>
        <p:spPr>
          <a:xfrm>
            <a:off x="972925" y="928875"/>
            <a:ext cx="7209600" cy="3285900"/>
          </a:xfrm>
          <a:prstGeom prst="rect">
            <a:avLst/>
          </a:prstGeom>
          <a:solidFill>
            <a:srgbClr val="FFFFFF"/>
          </a:solidFill>
          <a:ln>
            <a:noFill/>
          </a:ln>
          <a:effectLst>
            <a:outerShdw blurRad="14288" rotWithShape="0" algn="bl" dir="5400000" dist="95250">
              <a:srgbClr val="000000">
                <a:alpha val="2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85"/>
          <p:cNvSpPr txBox="1"/>
          <p:nvPr/>
        </p:nvSpPr>
        <p:spPr>
          <a:xfrm>
            <a:off x="2732350" y="940950"/>
            <a:ext cx="3672300" cy="699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0"/>
              <a:buFont typeface="Arial"/>
              <a:buNone/>
            </a:pPr>
            <a:r>
              <a:rPr b="0" i="0" lang="en" sz="6000" u="none" cap="none" strike="noStrike">
                <a:solidFill>
                  <a:srgbClr val="D9D9D9"/>
                </a:solidFill>
                <a:latin typeface="Impact"/>
                <a:ea typeface="Impact"/>
                <a:cs typeface="Impact"/>
                <a:sym typeface="Impact"/>
              </a:rPr>
              <a:t>“</a:t>
            </a:r>
            <a:endParaRPr b="0" i="0" sz="6000" u="none" cap="none" strike="noStrike">
              <a:solidFill>
                <a:srgbClr val="D9D9D9"/>
              </a:solidFill>
              <a:latin typeface="Impact"/>
              <a:ea typeface="Impact"/>
              <a:cs typeface="Impact"/>
              <a:sym typeface="Impact"/>
            </a:endParaRPr>
          </a:p>
        </p:txBody>
      </p:sp>
      <p:cxnSp>
        <p:nvCxnSpPr>
          <p:cNvPr id="24" name="Google Shape;24;p85"/>
          <p:cNvCxnSpPr/>
          <p:nvPr/>
        </p:nvCxnSpPr>
        <p:spPr>
          <a:xfrm>
            <a:off x="972920" y="1631775"/>
            <a:ext cx="7209600" cy="0"/>
          </a:xfrm>
          <a:prstGeom prst="straightConnector1">
            <a:avLst/>
          </a:prstGeom>
          <a:noFill/>
          <a:ln cap="flat" cmpd="sng" w="9525">
            <a:solidFill>
              <a:srgbClr val="D9D9D9"/>
            </a:solidFill>
            <a:prstDash val="solid"/>
            <a:round/>
            <a:headEnd len="sm" w="sm" type="none"/>
            <a:tailEnd len="sm" w="sm" type="none"/>
          </a:ln>
        </p:spPr>
      </p:cxnSp>
      <p:sp>
        <p:nvSpPr>
          <p:cNvPr id="25" name="Google Shape;25;p85"/>
          <p:cNvSpPr txBox="1"/>
          <p:nvPr>
            <p:ph idx="1" type="body"/>
          </p:nvPr>
        </p:nvSpPr>
        <p:spPr>
          <a:xfrm>
            <a:off x="1918075" y="1719025"/>
            <a:ext cx="5307900" cy="2171400"/>
          </a:xfrm>
          <a:prstGeom prst="rect">
            <a:avLst/>
          </a:prstGeom>
          <a:noFill/>
          <a:ln>
            <a:noFill/>
          </a:ln>
        </p:spPr>
        <p:txBody>
          <a:bodyPr anchorCtr="0" anchor="ctr" bIns="91425" lIns="91425" spcFirstLastPara="1" rIns="91425" wrap="square" tIns="91425">
            <a:noAutofit/>
          </a:bodyPr>
          <a:lstStyle>
            <a:lvl1pPr indent="-355600" lvl="0" marL="457200" algn="ctr">
              <a:lnSpc>
                <a:spcPct val="100000"/>
              </a:lnSpc>
              <a:spcBef>
                <a:spcPts val="600"/>
              </a:spcBef>
              <a:spcAft>
                <a:spcPts val="0"/>
              </a:spcAft>
              <a:buSzPts val="2000"/>
              <a:buChar char="■"/>
              <a:defRPr i="1" sz="2000"/>
            </a:lvl1pPr>
            <a:lvl2pPr indent="-355600" lvl="1" marL="914400" algn="ctr">
              <a:lnSpc>
                <a:spcPct val="100000"/>
              </a:lnSpc>
              <a:spcBef>
                <a:spcPts val="0"/>
              </a:spcBef>
              <a:spcAft>
                <a:spcPts val="0"/>
              </a:spcAft>
              <a:buSzPts val="2000"/>
              <a:buChar char="■"/>
              <a:defRPr i="1" sz="2000"/>
            </a:lvl2pPr>
            <a:lvl3pPr indent="-355600" lvl="2" marL="1371600" algn="ctr">
              <a:lnSpc>
                <a:spcPct val="100000"/>
              </a:lnSpc>
              <a:spcBef>
                <a:spcPts val="0"/>
              </a:spcBef>
              <a:spcAft>
                <a:spcPts val="0"/>
              </a:spcAft>
              <a:buSzPts val="2000"/>
              <a:buChar char="■"/>
              <a:defRPr i="1" sz="2000"/>
            </a:lvl3pPr>
            <a:lvl4pPr indent="-355600" lvl="3" marL="1828800" algn="ctr">
              <a:lnSpc>
                <a:spcPct val="100000"/>
              </a:lnSpc>
              <a:spcBef>
                <a:spcPts val="0"/>
              </a:spcBef>
              <a:spcAft>
                <a:spcPts val="0"/>
              </a:spcAft>
              <a:buSzPts val="2000"/>
              <a:buChar char="■"/>
              <a:defRPr i="1" sz="2000"/>
            </a:lvl4pPr>
            <a:lvl5pPr indent="-355600" lvl="4" marL="2286000" algn="ctr">
              <a:lnSpc>
                <a:spcPct val="100000"/>
              </a:lnSpc>
              <a:spcBef>
                <a:spcPts val="0"/>
              </a:spcBef>
              <a:spcAft>
                <a:spcPts val="0"/>
              </a:spcAft>
              <a:buSzPts val="2000"/>
              <a:buChar char="○"/>
              <a:defRPr i="1" sz="2000"/>
            </a:lvl5pPr>
            <a:lvl6pPr indent="-355600" lvl="5" marL="2743200" algn="ctr">
              <a:lnSpc>
                <a:spcPct val="100000"/>
              </a:lnSpc>
              <a:spcBef>
                <a:spcPts val="0"/>
              </a:spcBef>
              <a:spcAft>
                <a:spcPts val="0"/>
              </a:spcAft>
              <a:buSzPts val="2000"/>
              <a:buChar char="■"/>
              <a:defRPr i="1" sz="2000"/>
            </a:lvl6pPr>
            <a:lvl7pPr indent="-355600" lvl="6" marL="3200400" algn="ctr">
              <a:lnSpc>
                <a:spcPct val="100000"/>
              </a:lnSpc>
              <a:spcBef>
                <a:spcPts val="0"/>
              </a:spcBef>
              <a:spcAft>
                <a:spcPts val="0"/>
              </a:spcAft>
              <a:buSzPts val="2000"/>
              <a:buChar char="●"/>
              <a:defRPr i="1" sz="2000"/>
            </a:lvl7pPr>
            <a:lvl8pPr indent="-355600" lvl="7" marL="3657600" algn="ctr">
              <a:lnSpc>
                <a:spcPct val="100000"/>
              </a:lnSpc>
              <a:spcBef>
                <a:spcPts val="0"/>
              </a:spcBef>
              <a:spcAft>
                <a:spcPts val="0"/>
              </a:spcAft>
              <a:buSzPts val="2000"/>
              <a:buChar char="○"/>
              <a:defRPr i="1" sz="2000"/>
            </a:lvl8pPr>
            <a:lvl9pPr indent="-355600" lvl="8" marL="4114800" algn="ctr">
              <a:lnSpc>
                <a:spcPct val="100000"/>
              </a:lnSpc>
              <a:spcBef>
                <a:spcPts val="0"/>
              </a:spcBef>
              <a:spcAft>
                <a:spcPts val="0"/>
              </a:spcAft>
              <a:buSzPts val="2000"/>
              <a:buChar char="■"/>
              <a:defRPr i="1" sz="2000"/>
            </a:lvl9pPr>
          </a:lstStyle>
          <a:p/>
        </p:txBody>
      </p:sp>
      <p:grpSp>
        <p:nvGrpSpPr>
          <p:cNvPr id="26" name="Google Shape;26;p85"/>
          <p:cNvGrpSpPr/>
          <p:nvPr/>
        </p:nvGrpSpPr>
        <p:grpSpPr>
          <a:xfrm>
            <a:off x="4226084" y="928887"/>
            <a:ext cx="691832" cy="699600"/>
            <a:chOff x="4220518" y="928887"/>
            <a:chExt cx="691832" cy="699600"/>
          </a:xfrm>
        </p:grpSpPr>
        <p:cxnSp>
          <p:nvCxnSpPr>
            <p:cNvPr id="27" name="Google Shape;27;p85"/>
            <p:cNvCxnSpPr/>
            <p:nvPr/>
          </p:nvCxnSpPr>
          <p:spPr>
            <a:xfrm>
              <a:off x="4220518" y="928887"/>
              <a:ext cx="0" cy="699600"/>
            </a:xfrm>
            <a:prstGeom prst="straightConnector1">
              <a:avLst/>
            </a:prstGeom>
            <a:noFill/>
            <a:ln cap="flat" cmpd="sng" w="9525">
              <a:solidFill>
                <a:srgbClr val="D9D9D9"/>
              </a:solidFill>
              <a:prstDash val="solid"/>
              <a:round/>
              <a:headEnd len="sm" w="sm" type="none"/>
              <a:tailEnd len="sm" w="sm" type="none"/>
            </a:ln>
          </p:spPr>
        </p:cxnSp>
        <p:cxnSp>
          <p:nvCxnSpPr>
            <p:cNvPr id="28" name="Google Shape;28;p85"/>
            <p:cNvCxnSpPr/>
            <p:nvPr/>
          </p:nvCxnSpPr>
          <p:spPr>
            <a:xfrm>
              <a:off x="4912350" y="928887"/>
              <a:ext cx="0" cy="699600"/>
            </a:xfrm>
            <a:prstGeom prst="straightConnector1">
              <a:avLst/>
            </a:prstGeom>
            <a:noFill/>
            <a:ln cap="flat" cmpd="sng" w="9525">
              <a:solidFill>
                <a:srgbClr val="D9D9D9"/>
              </a:solidFill>
              <a:prstDash val="solid"/>
              <a:round/>
              <a:headEnd len="sm" w="sm" type="none"/>
              <a:tailEnd len="sm" w="sm" type="none"/>
            </a:ln>
          </p:spPr>
        </p:cxnSp>
      </p:grpSp>
      <p:sp>
        <p:nvSpPr>
          <p:cNvPr id="29" name="Google Shape;29;p85"/>
          <p:cNvSpPr txBox="1"/>
          <p:nvPr>
            <p:ph idx="12" type="sldNum"/>
          </p:nvPr>
        </p:nvSpPr>
        <p:spPr>
          <a:xfrm>
            <a:off x="4297650" y="4613400"/>
            <a:ext cx="548700" cy="5301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30" name="Shape 30"/>
        <p:cNvGrpSpPr/>
        <p:nvPr/>
      </p:nvGrpSpPr>
      <p:grpSpPr>
        <a:xfrm>
          <a:off x="0" y="0"/>
          <a:ext cx="0" cy="0"/>
          <a:chOff x="0" y="0"/>
          <a:chExt cx="0" cy="0"/>
        </a:xfrm>
      </p:grpSpPr>
      <p:sp>
        <p:nvSpPr>
          <p:cNvPr id="31" name="Google Shape;31;p86"/>
          <p:cNvSpPr/>
          <p:nvPr/>
        </p:nvSpPr>
        <p:spPr>
          <a:xfrm>
            <a:off x="543000" y="530100"/>
            <a:ext cx="8058000" cy="4083300"/>
          </a:xfrm>
          <a:prstGeom prst="rect">
            <a:avLst/>
          </a:prstGeom>
          <a:solidFill>
            <a:srgbClr val="FFFFFF"/>
          </a:solidFill>
          <a:ln>
            <a:noFill/>
          </a:ln>
          <a:effectLst>
            <a:outerShdw blurRad="14288" rotWithShape="0" algn="bl" dir="5400000" dist="95250">
              <a:srgbClr val="000000">
                <a:alpha val="2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2" name="Google Shape;32;p86"/>
          <p:cNvCxnSpPr/>
          <p:nvPr/>
        </p:nvCxnSpPr>
        <p:spPr>
          <a:xfrm>
            <a:off x="1333200" y="530112"/>
            <a:ext cx="0" cy="802800"/>
          </a:xfrm>
          <a:prstGeom prst="straightConnector1">
            <a:avLst/>
          </a:prstGeom>
          <a:noFill/>
          <a:ln cap="flat" cmpd="sng" w="9525">
            <a:solidFill>
              <a:srgbClr val="D9D9D9"/>
            </a:solidFill>
            <a:prstDash val="solid"/>
            <a:round/>
            <a:headEnd len="sm" w="sm" type="none"/>
            <a:tailEnd len="sm" w="sm" type="none"/>
          </a:ln>
        </p:spPr>
      </p:cxnSp>
      <p:cxnSp>
        <p:nvCxnSpPr>
          <p:cNvPr id="33" name="Google Shape;33;p86"/>
          <p:cNvCxnSpPr/>
          <p:nvPr/>
        </p:nvCxnSpPr>
        <p:spPr>
          <a:xfrm>
            <a:off x="542850" y="1326975"/>
            <a:ext cx="8058300" cy="0"/>
          </a:xfrm>
          <a:prstGeom prst="straightConnector1">
            <a:avLst/>
          </a:prstGeom>
          <a:noFill/>
          <a:ln cap="flat" cmpd="sng" w="9525">
            <a:solidFill>
              <a:srgbClr val="D9D9D9"/>
            </a:solidFill>
            <a:prstDash val="solid"/>
            <a:round/>
            <a:headEnd len="sm" w="sm" type="none"/>
            <a:tailEnd len="sm" w="sm" type="none"/>
          </a:ln>
        </p:spPr>
      </p:cxnSp>
      <p:sp>
        <p:nvSpPr>
          <p:cNvPr id="34" name="Google Shape;34;p86"/>
          <p:cNvSpPr txBox="1"/>
          <p:nvPr>
            <p:ph type="title"/>
          </p:nvPr>
        </p:nvSpPr>
        <p:spPr>
          <a:xfrm>
            <a:off x="1379650" y="530100"/>
            <a:ext cx="6725400" cy="796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35" name="Google Shape;35;p86"/>
          <p:cNvSpPr txBox="1"/>
          <p:nvPr>
            <p:ph idx="1" type="body"/>
          </p:nvPr>
        </p:nvSpPr>
        <p:spPr>
          <a:xfrm>
            <a:off x="1379650" y="1502274"/>
            <a:ext cx="6725400" cy="2804400"/>
          </a:xfrm>
          <a:prstGeom prst="rect">
            <a:avLst/>
          </a:prstGeom>
          <a:noFill/>
          <a:ln>
            <a:noFill/>
          </a:ln>
        </p:spPr>
        <p:txBody>
          <a:bodyPr anchorCtr="0" anchor="t" bIns="91425" lIns="91425" spcFirstLastPara="1" rIns="91425" wrap="square" tIns="91425">
            <a:noAutofit/>
          </a:bodyPr>
          <a:lstStyle>
            <a:lvl1pPr indent="-355600" lvl="0" marL="457200" algn="l">
              <a:lnSpc>
                <a:spcPct val="100000"/>
              </a:lnSpc>
              <a:spcBef>
                <a:spcPts val="600"/>
              </a:spcBef>
              <a:spcAft>
                <a:spcPts val="0"/>
              </a:spcAft>
              <a:buSzPts val="2000"/>
              <a:buChar char="■"/>
              <a:defRPr sz="2000"/>
            </a:lvl1pPr>
            <a:lvl2pPr indent="-355600" lvl="1" marL="914400" algn="l">
              <a:lnSpc>
                <a:spcPct val="100000"/>
              </a:lnSpc>
              <a:spcBef>
                <a:spcPts val="0"/>
              </a:spcBef>
              <a:spcAft>
                <a:spcPts val="0"/>
              </a:spcAft>
              <a:buSzPts val="2000"/>
              <a:buChar char="■"/>
              <a:defRPr sz="2000"/>
            </a:lvl2pPr>
            <a:lvl3pPr indent="-355600" lvl="2" marL="1371600" algn="l">
              <a:lnSpc>
                <a:spcPct val="100000"/>
              </a:lnSpc>
              <a:spcBef>
                <a:spcPts val="0"/>
              </a:spcBef>
              <a:spcAft>
                <a:spcPts val="0"/>
              </a:spcAft>
              <a:buSzPts val="2000"/>
              <a:buChar char="■"/>
              <a:defRPr sz="2000"/>
            </a:lvl3pPr>
            <a:lvl4pPr indent="-355600" lvl="3" marL="1828800" algn="l">
              <a:lnSpc>
                <a:spcPct val="100000"/>
              </a:lnSpc>
              <a:spcBef>
                <a:spcPts val="0"/>
              </a:spcBef>
              <a:spcAft>
                <a:spcPts val="0"/>
              </a:spcAft>
              <a:buSzPts val="2000"/>
              <a:buChar char="■"/>
              <a:defRPr sz="2000"/>
            </a:lvl4pPr>
            <a:lvl5pPr indent="-355600" lvl="4" marL="2286000" algn="l">
              <a:lnSpc>
                <a:spcPct val="100000"/>
              </a:lnSpc>
              <a:spcBef>
                <a:spcPts val="0"/>
              </a:spcBef>
              <a:spcAft>
                <a:spcPts val="0"/>
              </a:spcAft>
              <a:buSzPts val="2000"/>
              <a:buChar char="○"/>
              <a:defRPr sz="2000"/>
            </a:lvl5pPr>
            <a:lvl6pPr indent="-355600" lvl="5" marL="2743200" algn="l">
              <a:lnSpc>
                <a:spcPct val="100000"/>
              </a:lnSpc>
              <a:spcBef>
                <a:spcPts val="0"/>
              </a:spcBef>
              <a:spcAft>
                <a:spcPts val="0"/>
              </a:spcAft>
              <a:buSzPts val="2000"/>
              <a:buChar char="■"/>
              <a:defRPr sz="2000"/>
            </a:lvl6pPr>
            <a:lvl7pPr indent="-355600" lvl="6" marL="3200400" algn="l">
              <a:lnSpc>
                <a:spcPct val="100000"/>
              </a:lnSpc>
              <a:spcBef>
                <a:spcPts val="0"/>
              </a:spcBef>
              <a:spcAft>
                <a:spcPts val="0"/>
              </a:spcAft>
              <a:buSzPts val="2000"/>
              <a:buChar char="●"/>
              <a:defRPr sz="2000"/>
            </a:lvl7pPr>
            <a:lvl8pPr indent="-355600" lvl="7" marL="3657600" algn="l">
              <a:lnSpc>
                <a:spcPct val="100000"/>
              </a:lnSpc>
              <a:spcBef>
                <a:spcPts val="0"/>
              </a:spcBef>
              <a:spcAft>
                <a:spcPts val="0"/>
              </a:spcAft>
              <a:buSzPts val="2000"/>
              <a:buChar char="○"/>
              <a:defRPr sz="2000"/>
            </a:lvl8pPr>
            <a:lvl9pPr indent="-355600" lvl="8" marL="4114800" algn="l">
              <a:lnSpc>
                <a:spcPct val="100000"/>
              </a:lnSpc>
              <a:spcBef>
                <a:spcPts val="0"/>
              </a:spcBef>
              <a:spcAft>
                <a:spcPts val="0"/>
              </a:spcAft>
              <a:buSzPts val="2000"/>
              <a:buChar char="■"/>
              <a:defRPr sz="2000"/>
            </a:lvl9pPr>
          </a:lstStyle>
          <a:p/>
        </p:txBody>
      </p:sp>
      <p:sp>
        <p:nvSpPr>
          <p:cNvPr id="36" name="Google Shape;36;p86"/>
          <p:cNvSpPr txBox="1"/>
          <p:nvPr>
            <p:ph idx="12" type="sldNum"/>
          </p:nvPr>
        </p:nvSpPr>
        <p:spPr>
          <a:xfrm>
            <a:off x="4297650" y="4613400"/>
            <a:ext cx="548700" cy="5301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37" name="Shape 37"/>
        <p:cNvGrpSpPr/>
        <p:nvPr/>
      </p:nvGrpSpPr>
      <p:grpSpPr>
        <a:xfrm>
          <a:off x="0" y="0"/>
          <a:ext cx="0" cy="0"/>
          <a:chOff x="0" y="0"/>
          <a:chExt cx="0" cy="0"/>
        </a:xfrm>
      </p:grpSpPr>
      <p:sp>
        <p:nvSpPr>
          <p:cNvPr id="38" name="Google Shape;38;p87"/>
          <p:cNvSpPr/>
          <p:nvPr/>
        </p:nvSpPr>
        <p:spPr>
          <a:xfrm>
            <a:off x="543000" y="530100"/>
            <a:ext cx="8058000" cy="4083300"/>
          </a:xfrm>
          <a:prstGeom prst="rect">
            <a:avLst/>
          </a:prstGeom>
          <a:solidFill>
            <a:srgbClr val="FFFFFF"/>
          </a:solidFill>
          <a:ln>
            <a:noFill/>
          </a:ln>
          <a:effectLst>
            <a:outerShdw blurRad="14288" rotWithShape="0" algn="bl" dir="5400000" dist="95250">
              <a:srgbClr val="000000">
                <a:alpha val="2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39" name="Google Shape;39;p87"/>
          <p:cNvCxnSpPr/>
          <p:nvPr/>
        </p:nvCxnSpPr>
        <p:spPr>
          <a:xfrm>
            <a:off x="1333200" y="530112"/>
            <a:ext cx="0" cy="802800"/>
          </a:xfrm>
          <a:prstGeom prst="straightConnector1">
            <a:avLst/>
          </a:prstGeom>
          <a:noFill/>
          <a:ln cap="flat" cmpd="sng" w="9525">
            <a:solidFill>
              <a:srgbClr val="D9D9D9"/>
            </a:solidFill>
            <a:prstDash val="solid"/>
            <a:round/>
            <a:headEnd len="sm" w="sm" type="none"/>
            <a:tailEnd len="sm" w="sm" type="none"/>
          </a:ln>
        </p:spPr>
      </p:cxnSp>
      <p:cxnSp>
        <p:nvCxnSpPr>
          <p:cNvPr id="40" name="Google Shape;40;p87"/>
          <p:cNvCxnSpPr/>
          <p:nvPr/>
        </p:nvCxnSpPr>
        <p:spPr>
          <a:xfrm>
            <a:off x="542850" y="1326975"/>
            <a:ext cx="8058300" cy="0"/>
          </a:xfrm>
          <a:prstGeom prst="straightConnector1">
            <a:avLst/>
          </a:prstGeom>
          <a:noFill/>
          <a:ln cap="flat" cmpd="sng" w="9525">
            <a:solidFill>
              <a:srgbClr val="D9D9D9"/>
            </a:solidFill>
            <a:prstDash val="solid"/>
            <a:round/>
            <a:headEnd len="sm" w="sm" type="none"/>
            <a:tailEnd len="sm" w="sm" type="none"/>
          </a:ln>
        </p:spPr>
      </p:cxnSp>
      <p:sp>
        <p:nvSpPr>
          <p:cNvPr id="41" name="Google Shape;41;p87"/>
          <p:cNvSpPr txBox="1"/>
          <p:nvPr>
            <p:ph type="title"/>
          </p:nvPr>
        </p:nvSpPr>
        <p:spPr>
          <a:xfrm>
            <a:off x="1379650" y="530100"/>
            <a:ext cx="6725400" cy="796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42" name="Google Shape;42;p87"/>
          <p:cNvSpPr txBox="1"/>
          <p:nvPr>
            <p:ph idx="1" type="body"/>
          </p:nvPr>
        </p:nvSpPr>
        <p:spPr>
          <a:xfrm>
            <a:off x="1333200" y="1538075"/>
            <a:ext cx="3232200" cy="27627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0"/>
              </a:spcBef>
              <a:spcAft>
                <a:spcPts val="0"/>
              </a:spcAft>
              <a:buSzPts val="1800"/>
              <a:buChar char="■"/>
              <a:defRPr sz="1800"/>
            </a:lvl1pPr>
            <a:lvl2pPr indent="-342900" lvl="1" marL="914400" algn="l">
              <a:lnSpc>
                <a:spcPct val="100000"/>
              </a:lnSpc>
              <a:spcBef>
                <a:spcPts val="0"/>
              </a:spcBef>
              <a:spcAft>
                <a:spcPts val="0"/>
              </a:spcAft>
              <a:buSzPts val="1800"/>
              <a:buChar char="■"/>
              <a:defRPr sz="1800"/>
            </a:lvl2pPr>
            <a:lvl3pPr indent="-342900" lvl="2" marL="1371600" algn="l">
              <a:lnSpc>
                <a:spcPct val="100000"/>
              </a:lnSpc>
              <a:spcBef>
                <a:spcPts val="0"/>
              </a:spcBef>
              <a:spcAft>
                <a:spcPts val="0"/>
              </a:spcAft>
              <a:buSzPts val="1800"/>
              <a:buChar char="■"/>
              <a:defRPr sz="1800"/>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43" name="Google Shape;43;p87"/>
          <p:cNvSpPr txBox="1"/>
          <p:nvPr>
            <p:ph idx="2" type="body"/>
          </p:nvPr>
        </p:nvSpPr>
        <p:spPr>
          <a:xfrm>
            <a:off x="4988461" y="1538075"/>
            <a:ext cx="3232200" cy="2762700"/>
          </a:xfrm>
          <a:prstGeom prst="rect">
            <a:avLst/>
          </a:prstGeom>
          <a:noFill/>
          <a:ln>
            <a:noFill/>
          </a:ln>
        </p:spPr>
        <p:txBody>
          <a:bodyPr anchorCtr="0" anchor="t" bIns="91425" lIns="91425" spcFirstLastPara="1" rIns="91425" wrap="square" tIns="91425">
            <a:noAutofit/>
          </a:bodyPr>
          <a:lstStyle>
            <a:lvl1pPr indent="-342900" lvl="0" marL="457200" algn="l">
              <a:lnSpc>
                <a:spcPct val="100000"/>
              </a:lnSpc>
              <a:spcBef>
                <a:spcPts val="600"/>
              </a:spcBef>
              <a:spcAft>
                <a:spcPts val="0"/>
              </a:spcAft>
              <a:buSzPts val="1800"/>
              <a:buChar char="■"/>
              <a:defRPr sz="1800"/>
            </a:lvl1pPr>
            <a:lvl2pPr indent="-342900" lvl="1" marL="914400" algn="l">
              <a:lnSpc>
                <a:spcPct val="100000"/>
              </a:lnSpc>
              <a:spcBef>
                <a:spcPts val="0"/>
              </a:spcBef>
              <a:spcAft>
                <a:spcPts val="0"/>
              </a:spcAft>
              <a:buSzPts val="1800"/>
              <a:buChar char="■"/>
              <a:defRPr sz="1800"/>
            </a:lvl2pPr>
            <a:lvl3pPr indent="-342900" lvl="2" marL="1371600" algn="l">
              <a:lnSpc>
                <a:spcPct val="100000"/>
              </a:lnSpc>
              <a:spcBef>
                <a:spcPts val="0"/>
              </a:spcBef>
              <a:spcAft>
                <a:spcPts val="0"/>
              </a:spcAft>
              <a:buSzPts val="1800"/>
              <a:buChar char="■"/>
              <a:defRPr sz="1800"/>
            </a:lvl3pPr>
            <a:lvl4pPr indent="-342900" lvl="3" marL="1828800" algn="l">
              <a:lnSpc>
                <a:spcPct val="100000"/>
              </a:lnSpc>
              <a:spcBef>
                <a:spcPts val="0"/>
              </a:spcBef>
              <a:spcAft>
                <a:spcPts val="0"/>
              </a:spcAft>
              <a:buSzPts val="1800"/>
              <a:buChar char="■"/>
              <a:defRPr/>
            </a:lvl4pPr>
            <a:lvl5pPr indent="-342900" lvl="4" marL="2286000" algn="l">
              <a:lnSpc>
                <a:spcPct val="100000"/>
              </a:lnSpc>
              <a:spcBef>
                <a:spcPts val="0"/>
              </a:spcBef>
              <a:spcAft>
                <a:spcPts val="0"/>
              </a:spcAft>
              <a:buSzPts val="1800"/>
              <a:buChar char="○"/>
              <a:defRPr/>
            </a:lvl5pPr>
            <a:lvl6pPr indent="-342900" lvl="5" marL="2743200" algn="l">
              <a:lnSpc>
                <a:spcPct val="100000"/>
              </a:lnSpc>
              <a:spcBef>
                <a:spcPts val="0"/>
              </a:spcBef>
              <a:spcAft>
                <a:spcPts val="0"/>
              </a:spcAft>
              <a:buSzPts val="1800"/>
              <a:buChar char="■"/>
              <a:defRPr/>
            </a:lvl6pPr>
            <a:lvl7pPr indent="-342900" lvl="6" marL="3200400" algn="l">
              <a:lnSpc>
                <a:spcPct val="100000"/>
              </a:lnSpc>
              <a:spcBef>
                <a:spcPts val="0"/>
              </a:spcBef>
              <a:spcAft>
                <a:spcPts val="0"/>
              </a:spcAft>
              <a:buSzPts val="1800"/>
              <a:buChar char="●"/>
              <a:defRPr/>
            </a:lvl7pPr>
            <a:lvl8pPr indent="-342900" lvl="7" marL="3657600" algn="l">
              <a:lnSpc>
                <a:spcPct val="100000"/>
              </a:lnSpc>
              <a:spcBef>
                <a:spcPts val="0"/>
              </a:spcBef>
              <a:spcAft>
                <a:spcPts val="0"/>
              </a:spcAft>
              <a:buSzPts val="1800"/>
              <a:buChar char="○"/>
              <a:defRPr/>
            </a:lvl8pPr>
            <a:lvl9pPr indent="-342900" lvl="8" marL="4114800" algn="l">
              <a:lnSpc>
                <a:spcPct val="100000"/>
              </a:lnSpc>
              <a:spcBef>
                <a:spcPts val="0"/>
              </a:spcBef>
              <a:spcAft>
                <a:spcPts val="0"/>
              </a:spcAft>
              <a:buSzPts val="1800"/>
              <a:buChar char="■"/>
              <a:defRPr/>
            </a:lvl9pPr>
          </a:lstStyle>
          <a:p/>
        </p:txBody>
      </p:sp>
      <p:sp>
        <p:nvSpPr>
          <p:cNvPr id="44" name="Google Shape;44;p87"/>
          <p:cNvSpPr txBox="1"/>
          <p:nvPr>
            <p:ph idx="12" type="sldNum"/>
          </p:nvPr>
        </p:nvSpPr>
        <p:spPr>
          <a:xfrm>
            <a:off x="4297650" y="4613400"/>
            <a:ext cx="548700" cy="5301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45" name="Shape 45"/>
        <p:cNvGrpSpPr/>
        <p:nvPr/>
      </p:nvGrpSpPr>
      <p:grpSpPr>
        <a:xfrm>
          <a:off x="0" y="0"/>
          <a:ext cx="0" cy="0"/>
          <a:chOff x="0" y="0"/>
          <a:chExt cx="0" cy="0"/>
        </a:xfrm>
      </p:grpSpPr>
      <p:sp>
        <p:nvSpPr>
          <p:cNvPr id="46" name="Google Shape;46;p88"/>
          <p:cNvSpPr/>
          <p:nvPr/>
        </p:nvSpPr>
        <p:spPr>
          <a:xfrm>
            <a:off x="543000" y="530100"/>
            <a:ext cx="8058000" cy="4083300"/>
          </a:xfrm>
          <a:prstGeom prst="rect">
            <a:avLst/>
          </a:prstGeom>
          <a:solidFill>
            <a:srgbClr val="FFFFFF"/>
          </a:solidFill>
          <a:ln>
            <a:noFill/>
          </a:ln>
          <a:effectLst>
            <a:outerShdw blurRad="14288" rotWithShape="0" algn="bl" dir="5400000" dist="95250">
              <a:srgbClr val="000000">
                <a:alpha val="2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7" name="Google Shape;47;p88"/>
          <p:cNvCxnSpPr/>
          <p:nvPr/>
        </p:nvCxnSpPr>
        <p:spPr>
          <a:xfrm>
            <a:off x="1333200" y="530112"/>
            <a:ext cx="0" cy="802800"/>
          </a:xfrm>
          <a:prstGeom prst="straightConnector1">
            <a:avLst/>
          </a:prstGeom>
          <a:noFill/>
          <a:ln cap="flat" cmpd="sng" w="9525">
            <a:solidFill>
              <a:srgbClr val="D9D9D9"/>
            </a:solidFill>
            <a:prstDash val="solid"/>
            <a:round/>
            <a:headEnd len="sm" w="sm" type="none"/>
            <a:tailEnd len="sm" w="sm" type="none"/>
          </a:ln>
        </p:spPr>
      </p:cxnSp>
      <p:cxnSp>
        <p:nvCxnSpPr>
          <p:cNvPr id="48" name="Google Shape;48;p88"/>
          <p:cNvCxnSpPr/>
          <p:nvPr/>
        </p:nvCxnSpPr>
        <p:spPr>
          <a:xfrm>
            <a:off x="542850" y="1326975"/>
            <a:ext cx="8058300" cy="0"/>
          </a:xfrm>
          <a:prstGeom prst="straightConnector1">
            <a:avLst/>
          </a:prstGeom>
          <a:noFill/>
          <a:ln cap="flat" cmpd="sng" w="9525">
            <a:solidFill>
              <a:srgbClr val="D9D9D9"/>
            </a:solidFill>
            <a:prstDash val="solid"/>
            <a:round/>
            <a:headEnd len="sm" w="sm" type="none"/>
            <a:tailEnd len="sm" w="sm" type="none"/>
          </a:ln>
        </p:spPr>
      </p:cxnSp>
      <p:sp>
        <p:nvSpPr>
          <p:cNvPr id="49" name="Google Shape;49;p88"/>
          <p:cNvSpPr txBox="1"/>
          <p:nvPr>
            <p:ph type="title"/>
          </p:nvPr>
        </p:nvSpPr>
        <p:spPr>
          <a:xfrm>
            <a:off x="1379650" y="530100"/>
            <a:ext cx="6725400" cy="796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50" name="Google Shape;50;p88"/>
          <p:cNvSpPr txBox="1"/>
          <p:nvPr>
            <p:ph idx="1" type="body"/>
          </p:nvPr>
        </p:nvSpPr>
        <p:spPr>
          <a:xfrm>
            <a:off x="1333200" y="1504100"/>
            <a:ext cx="2235600" cy="2726400"/>
          </a:xfrm>
          <a:prstGeom prst="rect">
            <a:avLst/>
          </a:prstGeom>
          <a:noFill/>
          <a:ln>
            <a:noFill/>
          </a:ln>
        </p:spPr>
        <p:txBody>
          <a:bodyPr anchorCtr="0" anchor="t" bIns="91425" lIns="91425" spcFirstLastPara="1" rIns="91425" wrap="square" tIns="91425">
            <a:noAutofit/>
          </a:bodyPr>
          <a:lstStyle>
            <a:lvl1pPr indent="-330200" lvl="0" marL="457200" algn="l">
              <a:lnSpc>
                <a:spcPct val="100000"/>
              </a:lnSpc>
              <a:spcBef>
                <a:spcPts val="600"/>
              </a:spcBef>
              <a:spcAft>
                <a:spcPts val="0"/>
              </a:spcAft>
              <a:buSzPts val="1600"/>
              <a:buChar char="■"/>
              <a:defRPr sz="1600"/>
            </a:lvl1pPr>
            <a:lvl2pPr indent="-330200" lvl="1" marL="914400" algn="l">
              <a:lnSpc>
                <a:spcPct val="100000"/>
              </a:lnSpc>
              <a:spcBef>
                <a:spcPts val="0"/>
              </a:spcBef>
              <a:spcAft>
                <a:spcPts val="0"/>
              </a:spcAft>
              <a:buSzPts val="1600"/>
              <a:buChar char="■"/>
              <a:defRPr sz="1600"/>
            </a:lvl2pPr>
            <a:lvl3pPr indent="-330200" lvl="2" marL="1371600" algn="l">
              <a:lnSpc>
                <a:spcPct val="100000"/>
              </a:lnSpc>
              <a:spcBef>
                <a:spcPts val="0"/>
              </a:spcBef>
              <a:spcAft>
                <a:spcPts val="0"/>
              </a:spcAft>
              <a:buSzPts val="1600"/>
              <a:buChar char="■"/>
              <a:defRPr sz="1600"/>
            </a:lvl3pPr>
            <a:lvl4pPr indent="-330200" lvl="3" marL="1828800" algn="l">
              <a:lnSpc>
                <a:spcPct val="100000"/>
              </a:lnSpc>
              <a:spcBef>
                <a:spcPts val="0"/>
              </a:spcBef>
              <a:spcAft>
                <a:spcPts val="0"/>
              </a:spcAft>
              <a:buSzPts val="1600"/>
              <a:buChar char="■"/>
              <a:defRPr sz="1600"/>
            </a:lvl4pPr>
            <a:lvl5pPr indent="-330200" lvl="4" marL="2286000" algn="l">
              <a:lnSpc>
                <a:spcPct val="100000"/>
              </a:lnSpc>
              <a:spcBef>
                <a:spcPts val="0"/>
              </a:spcBef>
              <a:spcAft>
                <a:spcPts val="0"/>
              </a:spcAft>
              <a:buSzPts val="1600"/>
              <a:buChar char="○"/>
              <a:defRPr sz="1600"/>
            </a:lvl5pPr>
            <a:lvl6pPr indent="-330200" lvl="5" marL="2743200" algn="l">
              <a:lnSpc>
                <a:spcPct val="100000"/>
              </a:lnSpc>
              <a:spcBef>
                <a:spcPts val="0"/>
              </a:spcBef>
              <a:spcAft>
                <a:spcPts val="0"/>
              </a:spcAft>
              <a:buSzPts val="1600"/>
              <a:buChar char="■"/>
              <a:defRPr sz="1600"/>
            </a:lvl6pPr>
            <a:lvl7pPr indent="-330200" lvl="6" marL="3200400" algn="l">
              <a:lnSpc>
                <a:spcPct val="100000"/>
              </a:lnSpc>
              <a:spcBef>
                <a:spcPts val="0"/>
              </a:spcBef>
              <a:spcAft>
                <a:spcPts val="0"/>
              </a:spcAft>
              <a:buSzPts val="1600"/>
              <a:buChar char="●"/>
              <a:defRPr sz="1600"/>
            </a:lvl7pPr>
            <a:lvl8pPr indent="-330200" lvl="7" marL="3657600" algn="l">
              <a:lnSpc>
                <a:spcPct val="100000"/>
              </a:lnSpc>
              <a:spcBef>
                <a:spcPts val="0"/>
              </a:spcBef>
              <a:spcAft>
                <a:spcPts val="0"/>
              </a:spcAft>
              <a:buSzPts val="1600"/>
              <a:buChar char="○"/>
              <a:defRPr sz="1600"/>
            </a:lvl8pPr>
            <a:lvl9pPr indent="-330200" lvl="8" marL="4114800" algn="l">
              <a:lnSpc>
                <a:spcPct val="100000"/>
              </a:lnSpc>
              <a:spcBef>
                <a:spcPts val="0"/>
              </a:spcBef>
              <a:spcAft>
                <a:spcPts val="0"/>
              </a:spcAft>
              <a:buSzPts val="1600"/>
              <a:buChar char="■"/>
              <a:defRPr sz="1600"/>
            </a:lvl9pPr>
          </a:lstStyle>
          <a:p/>
        </p:txBody>
      </p:sp>
      <p:sp>
        <p:nvSpPr>
          <p:cNvPr id="51" name="Google Shape;51;p88"/>
          <p:cNvSpPr txBox="1"/>
          <p:nvPr>
            <p:ph idx="2" type="body"/>
          </p:nvPr>
        </p:nvSpPr>
        <p:spPr>
          <a:xfrm>
            <a:off x="3683438" y="1504100"/>
            <a:ext cx="2235600" cy="2726400"/>
          </a:xfrm>
          <a:prstGeom prst="rect">
            <a:avLst/>
          </a:prstGeom>
          <a:noFill/>
          <a:ln>
            <a:noFill/>
          </a:ln>
        </p:spPr>
        <p:txBody>
          <a:bodyPr anchorCtr="0" anchor="t" bIns="91425" lIns="91425" spcFirstLastPara="1" rIns="91425" wrap="square" tIns="91425">
            <a:noAutofit/>
          </a:bodyPr>
          <a:lstStyle>
            <a:lvl1pPr indent="-330200" lvl="0" marL="457200" algn="l">
              <a:lnSpc>
                <a:spcPct val="100000"/>
              </a:lnSpc>
              <a:spcBef>
                <a:spcPts val="600"/>
              </a:spcBef>
              <a:spcAft>
                <a:spcPts val="0"/>
              </a:spcAft>
              <a:buSzPts val="1600"/>
              <a:buChar char="■"/>
              <a:defRPr sz="1600"/>
            </a:lvl1pPr>
            <a:lvl2pPr indent="-330200" lvl="1" marL="914400" algn="l">
              <a:lnSpc>
                <a:spcPct val="100000"/>
              </a:lnSpc>
              <a:spcBef>
                <a:spcPts val="0"/>
              </a:spcBef>
              <a:spcAft>
                <a:spcPts val="0"/>
              </a:spcAft>
              <a:buSzPts val="1600"/>
              <a:buChar char="■"/>
              <a:defRPr sz="1600"/>
            </a:lvl2pPr>
            <a:lvl3pPr indent="-330200" lvl="2" marL="1371600" algn="l">
              <a:lnSpc>
                <a:spcPct val="100000"/>
              </a:lnSpc>
              <a:spcBef>
                <a:spcPts val="0"/>
              </a:spcBef>
              <a:spcAft>
                <a:spcPts val="0"/>
              </a:spcAft>
              <a:buSzPts val="1600"/>
              <a:buChar char="■"/>
              <a:defRPr sz="1600"/>
            </a:lvl3pPr>
            <a:lvl4pPr indent="-330200" lvl="3" marL="1828800" algn="l">
              <a:lnSpc>
                <a:spcPct val="100000"/>
              </a:lnSpc>
              <a:spcBef>
                <a:spcPts val="0"/>
              </a:spcBef>
              <a:spcAft>
                <a:spcPts val="0"/>
              </a:spcAft>
              <a:buSzPts val="1600"/>
              <a:buChar char="■"/>
              <a:defRPr sz="1600"/>
            </a:lvl4pPr>
            <a:lvl5pPr indent="-330200" lvl="4" marL="2286000" algn="l">
              <a:lnSpc>
                <a:spcPct val="100000"/>
              </a:lnSpc>
              <a:spcBef>
                <a:spcPts val="0"/>
              </a:spcBef>
              <a:spcAft>
                <a:spcPts val="0"/>
              </a:spcAft>
              <a:buSzPts val="1600"/>
              <a:buChar char="○"/>
              <a:defRPr sz="1600"/>
            </a:lvl5pPr>
            <a:lvl6pPr indent="-330200" lvl="5" marL="2743200" algn="l">
              <a:lnSpc>
                <a:spcPct val="100000"/>
              </a:lnSpc>
              <a:spcBef>
                <a:spcPts val="0"/>
              </a:spcBef>
              <a:spcAft>
                <a:spcPts val="0"/>
              </a:spcAft>
              <a:buSzPts val="1600"/>
              <a:buChar char="■"/>
              <a:defRPr sz="1600"/>
            </a:lvl6pPr>
            <a:lvl7pPr indent="-330200" lvl="6" marL="3200400" algn="l">
              <a:lnSpc>
                <a:spcPct val="100000"/>
              </a:lnSpc>
              <a:spcBef>
                <a:spcPts val="0"/>
              </a:spcBef>
              <a:spcAft>
                <a:spcPts val="0"/>
              </a:spcAft>
              <a:buSzPts val="1600"/>
              <a:buChar char="●"/>
              <a:defRPr sz="1600"/>
            </a:lvl7pPr>
            <a:lvl8pPr indent="-330200" lvl="7" marL="3657600" algn="l">
              <a:lnSpc>
                <a:spcPct val="100000"/>
              </a:lnSpc>
              <a:spcBef>
                <a:spcPts val="0"/>
              </a:spcBef>
              <a:spcAft>
                <a:spcPts val="0"/>
              </a:spcAft>
              <a:buSzPts val="1600"/>
              <a:buChar char="○"/>
              <a:defRPr sz="1600"/>
            </a:lvl8pPr>
            <a:lvl9pPr indent="-330200" lvl="8" marL="4114800" algn="l">
              <a:lnSpc>
                <a:spcPct val="100000"/>
              </a:lnSpc>
              <a:spcBef>
                <a:spcPts val="0"/>
              </a:spcBef>
              <a:spcAft>
                <a:spcPts val="0"/>
              </a:spcAft>
              <a:buSzPts val="1600"/>
              <a:buChar char="■"/>
              <a:defRPr sz="1600"/>
            </a:lvl9pPr>
          </a:lstStyle>
          <a:p/>
        </p:txBody>
      </p:sp>
      <p:sp>
        <p:nvSpPr>
          <p:cNvPr id="52" name="Google Shape;52;p88"/>
          <p:cNvSpPr txBox="1"/>
          <p:nvPr>
            <p:ph idx="3" type="body"/>
          </p:nvPr>
        </p:nvSpPr>
        <p:spPr>
          <a:xfrm>
            <a:off x="6033675" y="1504100"/>
            <a:ext cx="2235600" cy="2726400"/>
          </a:xfrm>
          <a:prstGeom prst="rect">
            <a:avLst/>
          </a:prstGeom>
          <a:noFill/>
          <a:ln>
            <a:noFill/>
          </a:ln>
        </p:spPr>
        <p:txBody>
          <a:bodyPr anchorCtr="0" anchor="t" bIns="91425" lIns="91425" spcFirstLastPara="1" rIns="91425" wrap="square" tIns="91425">
            <a:noAutofit/>
          </a:bodyPr>
          <a:lstStyle>
            <a:lvl1pPr indent="-330200" lvl="0" marL="457200" algn="l">
              <a:lnSpc>
                <a:spcPct val="100000"/>
              </a:lnSpc>
              <a:spcBef>
                <a:spcPts val="600"/>
              </a:spcBef>
              <a:spcAft>
                <a:spcPts val="0"/>
              </a:spcAft>
              <a:buSzPts val="1600"/>
              <a:buChar char="■"/>
              <a:defRPr sz="1600"/>
            </a:lvl1pPr>
            <a:lvl2pPr indent="-330200" lvl="1" marL="914400" algn="l">
              <a:lnSpc>
                <a:spcPct val="100000"/>
              </a:lnSpc>
              <a:spcBef>
                <a:spcPts val="0"/>
              </a:spcBef>
              <a:spcAft>
                <a:spcPts val="0"/>
              </a:spcAft>
              <a:buSzPts val="1600"/>
              <a:buChar char="■"/>
              <a:defRPr sz="1600"/>
            </a:lvl2pPr>
            <a:lvl3pPr indent="-330200" lvl="2" marL="1371600" algn="l">
              <a:lnSpc>
                <a:spcPct val="100000"/>
              </a:lnSpc>
              <a:spcBef>
                <a:spcPts val="0"/>
              </a:spcBef>
              <a:spcAft>
                <a:spcPts val="0"/>
              </a:spcAft>
              <a:buSzPts val="1600"/>
              <a:buChar char="■"/>
              <a:defRPr sz="1600"/>
            </a:lvl3pPr>
            <a:lvl4pPr indent="-330200" lvl="3" marL="1828800" algn="l">
              <a:lnSpc>
                <a:spcPct val="100000"/>
              </a:lnSpc>
              <a:spcBef>
                <a:spcPts val="0"/>
              </a:spcBef>
              <a:spcAft>
                <a:spcPts val="0"/>
              </a:spcAft>
              <a:buSzPts val="1600"/>
              <a:buChar char="■"/>
              <a:defRPr sz="1600"/>
            </a:lvl4pPr>
            <a:lvl5pPr indent="-330200" lvl="4" marL="2286000" algn="l">
              <a:lnSpc>
                <a:spcPct val="100000"/>
              </a:lnSpc>
              <a:spcBef>
                <a:spcPts val="0"/>
              </a:spcBef>
              <a:spcAft>
                <a:spcPts val="0"/>
              </a:spcAft>
              <a:buSzPts val="1600"/>
              <a:buChar char="○"/>
              <a:defRPr sz="1600"/>
            </a:lvl5pPr>
            <a:lvl6pPr indent="-330200" lvl="5" marL="2743200" algn="l">
              <a:lnSpc>
                <a:spcPct val="100000"/>
              </a:lnSpc>
              <a:spcBef>
                <a:spcPts val="0"/>
              </a:spcBef>
              <a:spcAft>
                <a:spcPts val="0"/>
              </a:spcAft>
              <a:buSzPts val="1600"/>
              <a:buChar char="■"/>
              <a:defRPr sz="1600"/>
            </a:lvl6pPr>
            <a:lvl7pPr indent="-330200" lvl="6" marL="3200400" algn="l">
              <a:lnSpc>
                <a:spcPct val="100000"/>
              </a:lnSpc>
              <a:spcBef>
                <a:spcPts val="0"/>
              </a:spcBef>
              <a:spcAft>
                <a:spcPts val="0"/>
              </a:spcAft>
              <a:buSzPts val="1600"/>
              <a:buChar char="●"/>
              <a:defRPr sz="1600"/>
            </a:lvl7pPr>
            <a:lvl8pPr indent="-330200" lvl="7" marL="3657600" algn="l">
              <a:lnSpc>
                <a:spcPct val="100000"/>
              </a:lnSpc>
              <a:spcBef>
                <a:spcPts val="0"/>
              </a:spcBef>
              <a:spcAft>
                <a:spcPts val="0"/>
              </a:spcAft>
              <a:buSzPts val="1600"/>
              <a:buChar char="○"/>
              <a:defRPr sz="1600"/>
            </a:lvl8pPr>
            <a:lvl9pPr indent="-330200" lvl="8" marL="4114800" algn="l">
              <a:lnSpc>
                <a:spcPct val="100000"/>
              </a:lnSpc>
              <a:spcBef>
                <a:spcPts val="0"/>
              </a:spcBef>
              <a:spcAft>
                <a:spcPts val="0"/>
              </a:spcAft>
              <a:buSzPts val="1600"/>
              <a:buChar char="■"/>
              <a:defRPr sz="1600"/>
            </a:lvl9pPr>
          </a:lstStyle>
          <a:p/>
        </p:txBody>
      </p:sp>
      <p:sp>
        <p:nvSpPr>
          <p:cNvPr id="53" name="Google Shape;53;p88"/>
          <p:cNvSpPr txBox="1"/>
          <p:nvPr>
            <p:ph idx="12" type="sldNum"/>
          </p:nvPr>
        </p:nvSpPr>
        <p:spPr>
          <a:xfrm>
            <a:off x="4297650" y="4613400"/>
            <a:ext cx="548700" cy="5301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 name="Shape 54"/>
        <p:cNvGrpSpPr/>
        <p:nvPr/>
      </p:nvGrpSpPr>
      <p:grpSpPr>
        <a:xfrm>
          <a:off x="0" y="0"/>
          <a:ext cx="0" cy="0"/>
          <a:chOff x="0" y="0"/>
          <a:chExt cx="0" cy="0"/>
        </a:xfrm>
      </p:grpSpPr>
      <p:sp>
        <p:nvSpPr>
          <p:cNvPr id="55" name="Google Shape;55;p89"/>
          <p:cNvSpPr/>
          <p:nvPr/>
        </p:nvSpPr>
        <p:spPr>
          <a:xfrm>
            <a:off x="543000" y="530100"/>
            <a:ext cx="8058000" cy="4083300"/>
          </a:xfrm>
          <a:prstGeom prst="rect">
            <a:avLst/>
          </a:prstGeom>
          <a:solidFill>
            <a:srgbClr val="FFFFFF"/>
          </a:solidFill>
          <a:ln>
            <a:noFill/>
          </a:ln>
          <a:effectLst>
            <a:outerShdw blurRad="14288" rotWithShape="0" algn="bl" dir="5400000" dist="95250">
              <a:srgbClr val="000000">
                <a:alpha val="2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56" name="Google Shape;56;p89"/>
          <p:cNvCxnSpPr/>
          <p:nvPr/>
        </p:nvCxnSpPr>
        <p:spPr>
          <a:xfrm>
            <a:off x="1333200" y="530112"/>
            <a:ext cx="0" cy="802800"/>
          </a:xfrm>
          <a:prstGeom prst="straightConnector1">
            <a:avLst/>
          </a:prstGeom>
          <a:noFill/>
          <a:ln cap="flat" cmpd="sng" w="9525">
            <a:solidFill>
              <a:srgbClr val="D9D9D9"/>
            </a:solidFill>
            <a:prstDash val="solid"/>
            <a:round/>
            <a:headEnd len="sm" w="sm" type="none"/>
            <a:tailEnd len="sm" w="sm" type="none"/>
          </a:ln>
        </p:spPr>
      </p:cxnSp>
      <p:cxnSp>
        <p:nvCxnSpPr>
          <p:cNvPr id="57" name="Google Shape;57;p89"/>
          <p:cNvCxnSpPr/>
          <p:nvPr/>
        </p:nvCxnSpPr>
        <p:spPr>
          <a:xfrm>
            <a:off x="542850" y="1326975"/>
            <a:ext cx="8058300" cy="0"/>
          </a:xfrm>
          <a:prstGeom prst="straightConnector1">
            <a:avLst/>
          </a:prstGeom>
          <a:noFill/>
          <a:ln cap="flat" cmpd="sng" w="9525">
            <a:solidFill>
              <a:srgbClr val="D9D9D9"/>
            </a:solidFill>
            <a:prstDash val="solid"/>
            <a:round/>
            <a:headEnd len="sm" w="sm" type="none"/>
            <a:tailEnd len="sm" w="sm" type="none"/>
          </a:ln>
        </p:spPr>
      </p:cxnSp>
      <p:sp>
        <p:nvSpPr>
          <p:cNvPr id="58" name="Google Shape;58;p89"/>
          <p:cNvSpPr txBox="1"/>
          <p:nvPr>
            <p:ph type="title"/>
          </p:nvPr>
        </p:nvSpPr>
        <p:spPr>
          <a:xfrm>
            <a:off x="1379650" y="530100"/>
            <a:ext cx="6725400" cy="796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59" name="Google Shape;59;p89"/>
          <p:cNvSpPr txBox="1"/>
          <p:nvPr>
            <p:ph idx="12" type="sldNum"/>
          </p:nvPr>
        </p:nvSpPr>
        <p:spPr>
          <a:xfrm>
            <a:off x="4297650" y="4613400"/>
            <a:ext cx="548700" cy="5301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60" name="Shape 60"/>
        <p:cNvGrpSpPr/>
        <p:nvPr/>
      </p:nvGrpSpPr>
      <p:grpSpPr>
        <a:xfrm>
          <a:off x="0" y="0"/>
          <a:ext cx="0" cy="0"/>
          <a:chOff x="0" y="0"/>
          <a:chExt cx="0" cy="0"/>
        </a:xfrm>
      </p:grpSpPr>
      <p:sp>
        <p:nvSpPr>
          <p:cNvPr id="61" name="Google Shape;61;p90"/>
          <p:cNvSpPr/>
          <p:nvPr/>
        </p:nvSpPr>
        <p:spPr>
          <a:xfrm>
            <a:off x="543000" y="530100"/>
            <a:ext cx="8058000" cy="4083300"/>
          </a:xfrm>
          <a:prstGeom prst="rect">
            <a:avLst/>
          </a:prstGeom>
          <a:solidFill>
            <a:srgbClr val="FFFFFF"/>
          </a:solidFill>
          <a:ln>
            <a:noFill/>
          </a:ln>
          <a:effectLst>
            <a:outerShdw blurRad="14288" rotWithShape="0" algn="bl" dir="5400000" dist="95250">
              <a:srgbClr val="000000">
                <a:alpha val="20000"/>
              </a:srgbClr>
            </a:outerShdw>
          </a:effectLst>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62" name="Google Shape;62;p90"/>
          <p:cNvCxnSpPr/>
          <p:nvPr/>
        </p:nvCxnSpPr>
        <p:spPr>
          <a:xfrm>
            <a:off x="542850" y="4204075"/>
            <a:ext cx="8058300" cy="0"/>
          </a:xfrm>
          <a:prstGeom prst="straightConnector1">
            <a:avLst/>
          </a:prstGeom>
          <a:noFill/>
          <a:ln cap="flat" cmpd="sng" w="9525">
            <a:solidFill>
              <a:srgbClr val="D9D9D9"/>
            </a:solidFill>
            <a:prstDash val="solid"/>
            <a:round/>
            <a:headEnd len="sm" w="sm" type="none"/>
            <a:tailEnd len="sm" w="sm" type="none"/>
          </a:ln>
        </p:spPr>
      </p:cxnSp>
      <p:sp>
        <p:nvSpPr>
          <p:cNvPr id="63" name="Google Shape;63;p90"/>
          <p:cNvSpPr txBox="1"/>
          <p:nvPr>
            <p:ph idx="1" type="body"/>
          </p:nvPr>
        </p:nvSpPr>
        <p:spPr>
          <a:xfrm>
            <a:off x="542850" y="4204075"/>
            <a:ext cx="8058300" cy="409200"/>
          </a:xfrm>
          <a:prstGeom prst="rect">
            <a:avLst/>
          </a:prstGeom>
          <a:noFill/>
          <a:ln>
            <a:noFill/>
          </a:ln>
        </p:spPr>
        <p:txBody>
          <a:bodyPr anchorCtr="0" anchor="ctr" bIns="91425" lIns="91425" spcFirstLastPara="1" rIns="91425" wrap="square" tIns="91425">
            <a:noAutofit/>
          </a:bodyPr>
          <a:lstStyle>
            <a:lvl1pPr indent="-228600" lvl="0" marL="457200" algn="ctr">
              <a:lnSpc>
                <a:spcPct val="100000"/>
              </a:lnSpc>
              <a:spcBef>
                <a:spcPts val="0"/>
              </a:spcBef>
              <a:spcAft>
                <a:spcPts val="0"/>
              </a:spcAft>
              <a:buSzPts val="1000"/>
              <a:buNone/>
              <a:defRPr sz="1000"/>
            </a:lvl1pPr>
          </a:lstStyle>
          <a:p/>
        </p:txBody>
      </p:sp>
      <p:sp>
        <p:nvSpPr>
          <p:cNvPr id="64" name="Google Shape;64;p90"/>
          <p:cNvSpPr txBox="1"/>
          <p:nvPr>
            <p:ph idx="12" type="sldNum"/>
          </p:nvPr>
        </p:nvSpPr>
        <p:spPr>
          <a:xfrm>
            <a:off x="4297650" y="4613400"/>
            <a:ext cx="548700" cy="530100"/>
          </a:xfrm>
          <a:prstGeom prst="rect">
            <a:avLst/>
          </a:prstGeom>
          <a:noFill/>
          <a:ln>
            <a:noFill/>
          </a:ln>
        </p:spPr>
        <p:txBody>
          <a:bodyPr anchorCtr="0" anchor="ctr" bIns="91425" lIns="91425" spcFirstLastPara="1" rIns="91425" wrap="square" tIns="91425">
            <a:no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4.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81"/>
          <p:cNvSpPr txBox="1"/>
          <p:nvPr>
            <p:ph idx="1" type="body"/>
          </p:nvPr>
        </p:nvSpPr>
        <p:spPr>
          <a:xfrm>
            <a:off x="1379650" y="1502274"/>
            <a:ext cx="6725400" cy="2804400"/>
          </a:xfrm>
          <a:prstGeom prst="rect">
            <a:avLst/>
          </a:prstGeom>
          <a:noFill/>
          <a:ln>
            <a:noFill/>
          </a:ln>
        </p:spPr>
        <p:txBody>
          <a:bodyPr anchorCtr="0" anchor="t" bIns="91425" lIns="91425" spcFirstLastPara="1" rIns="91425" wrap="square" tIns="91425">
            <a:noAutofit/>
          </a:bodyPr>
          <a:lstStyle>
            <a:lvl1pPr indent="-419100" lvl="0" marL="457200" marR="0" rtl="0" algn="l">
              <a:lnSpc>
                <a:spcPct val="100000"/>
              </a:lnSpc>
              <a:spcBef>
                <a:spcPts val="600"/>
              </a:spcBef>
              <a:spcAft>
                <a:spcPts val="0"/>
              </a:spcAft>
              <a:buClr>
                <a:srgbClr val="D9D9D9"/>
              </a:buClr>
              <a:buSzPts val="3000"/>
              <a:buFont typeface="Bitter"/>
              <a:buChar char="■"/>
              <a:defRPr b="0" i="0" sz="3000" u="none" cap="none" strike="noStrike">
                <a:solidFill>
                  <a:srgbClr val="434343"/>
                </a:solidFill>
                <a:latin typeface="Bitter"/>
                <a:ea typeface="Bitter"/>
                <a:cs typeface="Bitter"/>
                <a:sym typeface="Bitter"/>
              </a:defRPr>
            </a:lvl1pPr>
            <a:lvl2pPr indent="-381000" lvl="1" marL="914400" marR="0" rtl="0" algn="l">
              <a:lnSpc>
                <a:spcPct val="100000"/>
              </a:lnSpc>
              <a:spcBef>
                <a:spcPts val="0"/>
              </a:spcBef>
              <a:spcAft>
                <a:spcPts val="0"/>
              </a:spcAft>
              <a:buClr>
                <a:srgbClr val="D9D9D9"/>
              </a:buClr>
              <a:buSzPts val="2400"/>
              <a:buFont typeface="Bitter"/>
              <a:buChar char="■"/>
              <a:defRPr b="0" i="0" sz="2400" u="none" cap="none" strike="noStrike">
                <a:solidFill>
                  <a:srgbClr val="434343"/>
                </a:solidFill>
                <a:latin typeface="Bitter"/>
                <a:ea typeface="Bitter"/>
                <a:cs typeface="Bitter"/>
                <a:sym typeface="Bitter"/>
              </a:defRPr>
            </a:lvl2pPr>
            <a:lvl3pPr indent="-381000" lvl="2" marL="1371600" marR="0" rtl="0" algn="l">
              <a:lnSpc>
                <a:spcPct val="100000"/>
              </a:lnSpc>
              <a:spcBef>
                <a:spcPts val="0"/>
              </a:spcBef>
              <a:spcAft>
                <a:spcPts val="0"/>
              </a:spcAft>
              <a:buClr>
                <a:srgbClr val="D9D9D9"/>
              </a:buClr>
              <a:buSzPts val="2400"/>
              <a:buFont typeface="Bitter"/>
              <a:buChar char="■"/>
              <a:defRPr b="0" i="0" sz="2400" u="none" cap="none" strike="noStrike">
                <a:solidFill>
                  <a:srgbClr val="434343"/>
                </a:solidFill>
                <a:latin typeface="Bitter"/>
                <a:ea typeface="Bitter"/>
                <a:cs typeface="Bitter"/>
                <a:sym typeface="Bitter"/>
              </a:defRPr>
            </a:lvl3pPr>
            <a:lvl4pPr indent="-342900" lvl="3" marL="1828800" marR="0" rtl="0" algn="l">
              <a:lnSpc>
                <a:spcPct val="100000"/>
              </a:lnSpc>
              <a:spcBef>
                <a:spcPts val="0"/>
              </a:spcBef>
              <a:spcAft>
                <a:spcPts val="0"/>
              </a:spcAft>
              <a:buClr>
                <a:srgbClr val="D9D9D9"/>
              </a:buClr>
              <a:buSzPts val="1800"/>
              <a:buFont typeface="Bitter"/>
              <a:buChar char="■"/>
              <a:defRPr b="0" i="0" sz="1800" u="none" cap="none" strike="noStrike">
                <a:solidFill>
                  <a:srgbClr val="434343"/>
                </a:solidFill>
                <a:latin typeface="Bitter"/>
                <a:ea typeface="Bitter"/>
                <a:cs typeface="Bitter"/>
                <a:sym typeface="Bitter"/>
              </a:defRPr>
            </a:lvl4pPr>
            <a:lvl5pPr indent="-342900" lvl="4" marL="2286000" marR="0" rtl="0" algn="l">
              <a:lnSpc>
                <a:spcPct val="100000"/>
              </a:lnSpc>
              <a:spcBef>
                <a:spcPts val="0"/>
              </a:spcBef>
              <a:spcAft>
                <a:spcPts val="0"/>
              </a:spcAft>
              <a:buClr>
                <a:srgbClr val="434343"/>
              </a:buClr>
              <a:buSzPts val="1800"/>
              <a:buFont typeface="Bitter"/>
              <a:buChar char="○"/>
              <a:defRPr b="0" i="0" sz="1800" u="none" cap="none" strike="noStrike">
                <a:solidFill>
                  <a:srgbClr val="434343"/>
                </a:solidFill>
                <a:latin typeface="Bitter"/>
                <a:ea typeface="Bitter"/>
                <a:cs typeface="Bitter"/>
                <a:sym typeface="Bitter"/>
              </a:defRPr>
            </a:lvl5pPr>
            <a:lvl6pPr indent="-342900" lvl="5" marL="2743200" marR="0" rtl="0" algn="l">
              <a:lnSpc>
                <a:spcPct val="100000"/>
              </a:lnSpc>
              <a:spcBef>
                <a:spcPts val="0"/>
              </a:spcBef>
              <a:spcAft>
                <a:spcPts val="0"/>
              </a:spcAft>
              <a:buClr>
                <a:srgbClr val="434343"/>
              </a:buClr>
              <a:buSzPts val="1800"/>
              <a:buFont typeface="Bitter"/>
              <a:buChar char="■"/>
              <a:defRPr b="0" i="0" sz="1800" u="none" cap="none" strike="noStrike">
                <a:solidFill>
                  <a:srgbClr val="434343"/>
                </a:solidFill>
                <a:latin typeface="Bitter"/>
                <a:ea typeface="Bitter"/>
                <a:cs typeface="Bitter"/>
                <a:sym typeface="Bitter"/>
              </a:defRPr>
            </a:lvl6pPr>
            <a:lvl7pPr indent="-342900" lvl="6" marL="3200400" marR="0" rtl="0" algn="l">
              <a:lnSpc>
                <a:spcPct val="100000"/>
              </a:lnSpc>
              <a:spcBef>
                <a:spcPts val="0"/>
              </a:spcBef>
              <a:spcAft>
                <a:spcPts val="0"/>
              </a:spcAft>
              <a:buClr>
                <a:srgbClr val="434343"/>
              </a:buClr>
              <a:buSzPts val="1800"/>
              <a:buFont typeface="Bitter"/>
              <a:buChar char="●"/>
              <a:defRPr b="0" i="0" sz="1800" u="none" cap="none" strike="noStrike">
                <a:solidFill>
                  <a:srgbClr val="434343"/>
                </a:solidFill>
                <a:latin typeface="Bitter"/>
                <a:ea typeface="Bitter"/>
                <a:cs typeface="Bitter"/>
                <a:sym typeface="Bitter"/>
              </a:defRPr>
            </a:lvl7pPr>
            <a:lvl8pPr indent="-342900" lvl="7" marL="3657600" marR="0" rtl="0" algn="l">
              <a:lnSpc>
                <a:spcPct val="100000"/>
              </a:lnSpc>
              <a:spcBef>
                <a:spcPts val="0"/>
              </a:spcBef>
              <a:spcAft>
                <a:spcPts val="0"/>
              </a:spcAft>
              <a:buClr>
                <a:srgbClr val="434343"/>
              </a:buClr>
              <a:buSzPts val="1800"/>
              <a:buFont typeface="Bitter"/>
              <a:buChar char="○"/>
              <a:defRPr b="0" i="0" sz="1800" u="none" cap="none" strike="noStrike">
                <a:solidFill>
                  <a:srgbClr val="434343"/>
                </a:solidFill>
                <a:latin typeface="Bitter"/>
                <a:ea typeface="Bitter"/>
                <a:cs typeface="Bitter"/>
                <a:sym typeface="Bitter"/>
              </a:defRPr>
            </a:lvl8pPr>
            <a:lvl9pPr indent="-342900" lvl="8" marL="4114800" marR="0" rtl="0" algn="l">
              <a:lnSpc>
                <a:spcPct val="100000"/>
              </a:lnSpc>
              <a:spcBef>
                <a:spcPts val="0"/>
              </a:spcBef>
              <a:spcAft>
                <a:spcPts val="0"/>
              </a:spcAft>
              <a:buClr>
                <a:srgbClr val="434343"/>
              </a:buClr>
              <a:buSzPts val="1800"/>
              <a:buFont typeface="Bitter"/>
              <a:buChar char="■"/>
              <a:defRPr b="0" i="0" sz="1800" u="none" cap="none" strike="noStrike">
                <a:solidFill>
                  <a:srgbClr val="434343"/>
                </a:solidFill>
                <a:latin typeface="Bitter"/>
                <a:ea typeface="Bitter"/>
                <a:cs typeface="Bitter"/>
                <a:sym typeface="Bitter"/>
              </a:defRPr>
            </a:lvl9pPr>
          </a:lstStyle>
          <a:p/>
        </p:txBody>
      </p:sp>
      <p:sp>
        <p:nvSpPr>
          <p:cNvPr id="7" name="Google Shape;7;p81"/>
          <p:cNvSpPr txBox="1"/>
          <p:nvPr>
            <p:ph type="title"/>
          </p:nvPr>
        </p:nvSpPr>
        <p:spPr>
          <a:xfrm>
            <a:off x="1379650" y="530100"/>
            <a:ext cx="6725400" cy="796800"/>
          </a:xfrm>
          <a:prstGeom prst="rect">
            <a:avLst/>
          </a:prstGeom>
          <a:noFill/>
          <a:ln>
            <a:noFill/>
          </a:ln>
        </p:spPr>
        <p:txBody>
          <a:bodyPr anchorCtr="0" anchor="ctr" bIns="91425" lIns="91425" spcFirstLastPara="1" rIns="91425" wrap="square" tIns="91425">
            <a:noAutofit/>
          </a:bodyPr>
          <a:lstStyle>
            <a:lvl1pPr lvl="0" marR="0" rtl="0" algn="l">
              <a:lnSpc>
                <a:spcPct val="100000"/>
              </a:lnSpc>
              <a:spcBef>
                <a:spcPts val="0"/>
              </a:spcBef>
              <a:spcAft>
                <a:spcPts val="0"/>
              </a:spcAft>
              <a:buClr>
                <a:srgbClr val="999999"/>
              </a:buClr>
              <a:buSzPts val="1800"/>
              <a:buFont typeface="Arvo"/>
              <a:buNone/>
              <a:defRPr b="0" i="0" sz="1800" u="none" cap="none" strike="noStrike">
                <a:solidFill>
                  <a:srgbClr val="999999"/>
                </a:solidFill>
                <a:latin typeface="Arvo"/>
                <a:ea typeface="Arvo"/>
                <a:cs typeface="Arvo"/>
                <a:sym typeface="Arvo"/>
              </a:defRPr>
            </a:lvl1pPr>
            <a:lvl2pPr lvl="1" marR="0" rtl="0" algn="l">
              <a:lnSpc>
                <a:spcPct val="100000"/>
              </a:lnSpc>
              <a:spcBef>
                <a:spcPts val="0"/>
              </a:spcBef>
              <a:spcAft>
                <a:spcPts val="0"/>
              </a:spcAft>
              <a:buClr>
                <a:srgbClr val="999999"/>
              </a:buClr>
              <a:buSzPts val="1800"/>
              <a:buFont typeface="Arvo"/>
              <a:buNone/>
              <a:defRPr b="0" i="0" sz="1800" u="none" cap="none" strike="noStrike">
                <a:solidFill>
                  <a:srgbClr val="999999"/>
                </a:solidFill>
                <a:latin typeface="Arvo"/>
                <a:ea typeface="Arvo"/>
                <a:cs typeface="Arvo"/>
                <a:sym typeface="Arvo"/>
              </a:defRPr>
            </a:lvl2pPr>
            <a:lvl3pPr lvl="2" marR="0" rtl="0" algn="l">
              <a:lnSpc>
                <a:spcPct val="100000"/>
              </a:lnSpc>
              <a:spcBef>
                <a:spcPts val="0"/>
              </a:spcBef>
              <a:spcAft>
                <a:spcPts val="0"/>
              </a:spcAft>
              <a:buClr>
                <a:srgbClr val="999999"/>
              </a:buClr>
              <a:buSzPts val="1800"/>
              <a:buFont typeface="Arvo"/>
              <a:buNone/>
              <a:defRPr b="0" i="0" sz="1800" u="none" cap="none" strike="noStrike">
                <a:solidFill>
                  <a:srgbClr val="999999"/>
                </a:solidFill>
                <a:latin typeface="Arvo"/>
                <a:ea typeface="Arvo"/>
                <a:cs typeface="Arvo"/>
                <a:sym typeface="Arvo"/>
              </a:defRPr>
            </a:lvl3pPr>
            <a:lvl4pPr lvl="3" marR="0" rtl="0" algn="l">
              <a:lnSpc>
                <a:spcPct val="100000"/>
              </a:lnSpc>
              <a:spcBef>
                <a:spcPts val="0"/>
              </a:spcBef>
              <a:spcAft>
                <a:spcPts val="0"/>
              </a:spcAft>
              <a:buClr>
                <a:srgbClr val="999999"/>
              </a:buClr>
              <a:buSzPts val="1800"/>
              <a:buFont typeface="Arvo"/>
              <a:buNone/>
              <a:defRPr b="0" i="0" sz="1800" u="none" cap="none" strike="noStrike">
                <a:solidFill>
                  <a:srgbClr val="999999"/>
                </a:solidFill>
                <a:latin typeface="Arvo"/>
                <a:ea typeface="Arvo"/>
                <a:cs typeface="Arvo"/>
                <a:sym typeface="Arvo"/>
              </a:defRPr>
            </a:lvl4pPr>
            <a:lvl5pPr lvl="4" marR="0" rtl="0" algn="l">
              <a:lnSpc>
                <a:spcPct val="100000"/>
              </a:lnSpc>
              <a:spcBef>
                <a:spcPts val="0"/>
              </a:spcBef>
              <a:spcAft>
                <a:spcPts val="0"/>
              </a:spcAft>
              <a:buClr>
                <a:srgbClr val="999999"/>
              </a:buClr>
              <a:buSzPts val="1800"/>
              <a:buFont typeface="Arvo"/>
              <a:buNone/>
              <a:defRPr b="0" i="0" sz="1800" u="none" cap="none" strike="noStrike">
                <a:solidFill>
                  <a:srgbClr val="999999"/>
                </a:solidFill>
                <a:latin typeface="Arvo"/>
                <a:ea typeface="Arvo"/>
                <a:cs typeface="Arvo"/>
                <a:sym typeface="Arvo"/>
              </a:defRPr>
            </a:lvl5pPr>
            <a:lvl6pPr lvl="5" marR="0" rtl="0" algn="l">
              <a:lnSpc>
                <a:spcPct val="100000"/>
              </a:lnSpc>
              <a:spcBef>
                <a:spcPts val="0"/>
              </a:spcBef>
              <a:spcAft>
                <a:spcPts val="0"/>
              </a:spcAft>
              <a:buClr>
                <a:srgbClr val="999999"/>
              </a:buClr>
              <a:buSzPts val="1800"/>
              <a:buFont typeface="Arvo"/>
              <a:buNone/>
              <a:defRPr b="0" i="0" sz="1800" u="none" cap="none" strike="noStrike">
                <a:solidFill>
                  <a:srgbClr val="999999"/>
                </a:solidFill>
                <a:latin typeface="Arvo"/>
                <a:ea typeface="Arvo"/>
                <a:cs typeface="Arvo"/>
                <a:sym typeface="Arvo"/>
              </a:defRPr>
            </a:lvl6pPr>
            <a:lvl7pPr lvl="6" marR="0" rtl="0" algn="l">
              <a:lnSpc>
                <a:spcPct val="100000"/>
              </a:lnSpc>
              <a:spcBef>
                <a:spcPts val="0"/>
              </a:spcBef>
              <a:spcAft>
                <a:spcPts val="0"/>
              </a:spcAft>
              <a:buClr>
                <a:srgbClr val="999999"/>
              </a:buClr>
              <a:buSzPts val="1800"/>
              <a:buFont typeface="Arvo"/>
              <a:buNone/>
              <a:defRPr b="0" i="0" sz="1800" u="none" cap="none" strike="noStrike">
                <a:solidFill>
                  <a:srgbClr val="999999"/>
                </a:solidFill>
                <a:latin typeface="Arvo"/>
                <a:ea typeface="Arvo"/>
                <a:cs typeface="Arvo"/>
                <a:sym typeface="Arvo"/>
              </a:defRPr>
            </a:lvl7pPr>
            <a:lvl8pPr lvl="7" marR="0" rtl="0" algn="l">
              <a:lnSpc>
                <a:spcPct val="100000"/>
              </a:lnSpc>
              <a:spcBef>
                <a:spcPts val="0"/>
              </a:spcBef>
              <a:spcAft>
                <a:spcPts val="0"/>
              </a:spcAft>
              <a:buClr>
                <a:srgbClr val="999999"/>
              </a:buClr>
              <a:buSzPts val="1800"/>
              <a:buFont typeface="Arvo"/>
              <a:buNone/>
              <a:defRPr b="0" i="0" sz="1800" u="none" cap="none" strike="noStrike">
                <a:solidFill>
                  <a:srgbClr val="999999"/>
                </a:solidFill>
                <a:latin typeface="Arvo"/>
                <a:ea typeface="Arvo"/>
                <a:cs typeface="Arvo"/>
                <a:sym typeface="Arvo"/>
              </a:defRPr>
            </a:lvl8pPr>
            <a:lvl9pPr lvl="8" marR="0" rtl="0" algn="l">
              <a:lnSpc>
                <a:spcPct val="100000"/>
              </a:lnSpc>
              <a:spcBef>
                <a:spcPts val="0"/>
              </a:spcBef>
              <a:spcAft>
                <a:spcPts val="0"/>
              </a:spcAft>
              <a:buClr>
                <a:srgbClr val="999999"/>
              </a:buClr>
              <a:buSzPts val="1800"/>
              <a:buFont typeface="Arvo"/>
              <a:buNone/>
              <a:defRPr b="0" i="0" sz="1800" u="none" cap="none" strike="noStrike">
                <a:solidFill>
                  <a:srgbClr val="999999"/>
                </a:solidFill>
                <a:latin typeface="Arvo"/>
                <a:ea typeface="Arvo"/>
                <a:cs typeface="Arvo"/>
                <a:sym typeface="Arvo"/>
              </a:defRPr>
            </a:lvl9pPr>
          </a:lstStyle>
          <a:p/>
        </p:txBody>
      </p:sp>
      <p:sp>
        <p:nvSpPr>
          <p:cNvPr id="8" name="Google Shape;8;p81"/>
          <p:cNvSpPr txBox="1"/>
          <p:nvPr>
            <p:ph idx="12" type="sldNum"/>
          </p:nvPr>
        </p:nvSpPr>
        <p:spPr>
          <a:xfrm>
            <a:off x="4297650" y="4613400"/>
            <a:ext cx="548700" cy="5301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FFFFFF"/>
                </a:solidFill>
                <a:latin typeface="Arvo"/>
                <a:ea typeface="Arvo"/>
                <a:cs typeface="Arvo"/>
                <a:sym typeface="Arvo"/>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3.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
          <p:cNvSpPr txBox="1"/>
          <p:nvPr>
            <p:ph idx="12" type="sldNum"/>
          </p:nvPr>
        </p:nvSpPr>
        <p:spPr>
          <a:xfrm>
            <a:off x="4297650" y="4613400"/>
            <a:ext cx="548700" cy="5301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200"/>
              <a:buNone/>
            </a:pPr>
            <a:fld id="{00000000-1234-1234-1234-123412341234}" type="slidenum">
              <a:rPr lang="en"/>
              <a:t>‹#›</a:t>
            </a:fld>
            <a:endParaRPr/>
          </a:p>
        </p:txBody>
      </p:sp>
      <p:pic>
        <p:nvPicPr>
          <p:cNvPr id="83" name="Google Shape;83;p1"/>
          <p:cNvPicPr preferRelativeResize="0"/>
          <p:nvPr/>
        </p:nvPicPr>
        <p:blipFill rotWithShape="1">
          <a:blip r:embed="rId3">
            <a:alphaModFix/>
          </a:blip>
          <a:srcRect b="0" l="0" r="0" t="0"/>
          <a:stretch/>
        </p:blipFill>
        <p:spPr>
          <a:xfrm>
            <a:off x="2000252" y="0"/>
            <a:ext cx="5143533"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g12d5b82aac3_0_77"/>
          <p:cNvSpPr txBox="1"/>
          <p:nvPr>
            <p:ph idx="1" type="body"/>
          </p:nvPr>
        </p:nvSpPr>
        <p:spPr>
          <a:xfrm>
            <a:off x="902850" y="1363825"/>
            <a:ext cx="7338300" cy="1255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5800">
                <a:solidFill>
                  <a:srgbClr val="000000"/>
                </a:solidFill>
              </a:rPr>
              <a:t>           </a:t>
            </a:r>
            <a:r>
              <a:rPr b="1" lang="en" sz="5800">
                <a:solidFill>
                  <a:srgbClr val="000000"/>
                </a:solidFill>
              </a:rPr>
              <a:t>WHERE DOES          </a:t>
            </a:r>
            <a:endParaRPr b="1" sz="5800">
              <a:solidFill>
                <a:srgbClr val="000000"/>
              </a:solidFill>
            </a:endParaRPr>
          </a:p>
        </p:txBody>
      </p:sp>
      <p:sp>
        <p:nvSpPr>
          <p:cNvPr id="153" name="Google Shape;153;g12d5b82aac3_0_77"/>
          <p:cNvSpPr txBox="1"/>
          <p:nvPr/>
        </p:nvSpPr>
        <p:spPr>
          <a:xfrm>
            <a:off x="818250" y="2246950"/>
            <a:ext cx="7507500" cy="1077300"/>
          </a:xfrm>
          <a:prstGeom prst="rect">
            <a:avLst/>
          </a:prstGeom>
          <a:noFill/>
          <a:ln>
            <a:noFill/>
          </a:ln>
        </p:spPr>
        <p:txBody>
          <a:bodyPr anchorCtr="0" anchor="t" bIns="91425" lIns="91425" spcFirstLastPara="1" rIns="91425" wrap="square" tIns="91425">
            <a:spAutoFit/>
          </a:bodyPr>
          <a:lstStyle/>
          <a:p>
            <a:pPr indent="0" lvl="0" marL="0" rtl="0" algn="l">
              <a:spcBef>
                <a:spcPts val="600"/>
              </a:spcBef>
              <a:spcAft>
                <a:spcPts val="0"/>
              </a:spcAft>
              <a:buNone/>
            </a:pPr>
            <a:r>
              <a:rPr b="1" lang="en" sz="5800">
                <a:latin typeface="Bitter"/>
                <a:ea typeface="Bitter"/>
                <a:cs typeface="Bitter"/>
                <a:sym typeface="Bitter"/>
              </a:rPr>
              <a:t>         </a:t>
            </a:r>
            <a:r>
              <a:rPr b="1" lang="en" sz="5800">
                <a:latin typeface="Bitter"/>
                <a:ea typeface="Bitter"/>
                <a:cs typeface="Bitter"/>
                <a:sym typeface="Bitter"/>
              </a:rPr>
              <a:t>EACH POSITION </a:t>
            </a:r>
            <a:endParaRPr>
              <a:latin typeface="Bitter"/>
              <a:ea typeface="Bitter"/>
              <a:cs typeface="Bitter"/>
              <a:sym typeface="Bitter"/>
            </a:endParaRPr>
          </a:p>
        </p:txBody>
      </p:sp>
      <p:sp>
        <p:nvSpPr>
          <p:cNvPr id="154" name="Google Shape;154;g12d5b82aac3_0_77"/>
          <p:cNvSpPr txBox="1"/>
          <p:nvPr/>
        </p:nvSpPr>
        <p:spPr>
          <a:xfrm>
            <a:off x="983250" y="3098875"/>
            <a:ext cx="7177500" cy="1077300"/>
          </a:xfrm>
          <a:prstGeom prst="rect">
            <a:avLst/>
          </a:prstGeom>
          <a:noFill/>
          <a:ln>
            <a:noFill/>
          </a:ln>
        </p:spPr>
        <p:txBody>
          <a:bodyPr anchorCtr="0" anchor="t" bIns="91425" lIns="91425" spcFirstLastPara="1" rIns="91425" wrap="square" tIns="91425">
            <a:spAutoFit/>
          </a:bodyPr>
          <a:lstStyle/>
          <a:p>
            <a:pPr indent="0" lvl="0" marL="0" rtl="0" algn="l">
              <a:spcBef>
                <a:spcPts val="600"/>
              </a:spcBef>
              <a:spcAft>
                <a:spcPts val="0"/>
              </a:spcAft>
              <a:buNone/>
            </a:pPr>
            <a:r>
              <a:rPr b="1" lang="en" sz="5800">
                <a:latin typeface="Bitter"/>
                <a:ea typeface="Bitter"/>
                <a:cs typeface="Bitter"/>
                <a:sym typeface="Bitter"/>
              </a:rPr>
              <a:t>           </a:t>
            </a:r>
            <a:r>
              <a:rPr b="1" lang="en" sz="5800">
                <a:latin typeface="Bitter"/>
                <a:ea typeface="Bitter"/>
                <a:cs typeface="Bitter"/>
                <a:sym typeface="Bitter"/>
              </a:rPr>
              <a:t>IN BCSGA GO?</a:t>
            </a:r>
            <a:endParaRPr>
              <a:latin typeface="Bitter"/>
              <a:ea typeface="Bitter"/>
              <a:cs typeface="Bitter"/>
              <a:sym typeface="Bitte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id="159" name="Google Shape;159;g12d5b82aac3_0_660"/>
          <p:cNvPicPr preferRelativeResize="0"/>
          <p:nvPr/>
        </p:nvPicPr>
        <p:blipFill>
          <a:blip r:embed="rId3">
            <a:alphaModFix/>
          </a:blip>
          <a:stretch>
            <a:fillRect/>
          </a:stretch>
        </p:blipFill>
        <p:spPr>
          <a:xfrm>
            <a:off x="897287" y="427925"/>
            <a:ext cx="7349425" cy="4854025"/>
          </a:xfrm>
          <a:prstGeom prst="rect">
            <a:avLst/>
          </a:prstGeom>
          <a:noFill/>
          <a:ln>
            <a:noFill/>
          </a:ln>
        </p:spPr>
      </p:pic>
      <p:sp>
        <p:nvSpPr>
          <p:cNvPr id="160" name="Google Shape;160;g12d5b82aac3_0_660"/>
          <p:cNvSpPr txBox="1"/>
          <p:nvPr/>
        </p:nvSpPr>
        <p:spPr>
          <a:xfrm>
            <a:off x="2369400" y="53250"/>
            <a:ext cx="44052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4000">
                <a:latin typeface="Bitter"/>
                <a:ea typeface="Bitter"/>
                <a:cs typeface="Bitter"/>
                <a:sym typeface="Bitter"/>
              </a:rPr>
              <a:t>Executive Branch</a:t>
            </a:r>
            <a:endParaRPr b="1" sz="4000">
              <a:latin typeface="Bitter"/>
              <a:ea typeface="Bitter"/>
              <a:cs typeface="Bitter"/>
              <a:sym typeface="Bitte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g12d5b82aac3_0_1340"/>
          <p:cNvSpPr txBox="1"/>
          <p:nvPr/>
        </p:nvSpPr>
        <p:spPr>
          <a:xfrm>
            <a:off x="2213100" y="145675"/>
            <a:ext cx="47178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4000">
                <a:latin typeface="Bitter"/>
                <a:ea typeface="Bitter"/>
                <a:cs typeface="Bitter"/>
                <a:sym typeface="Bitter"/>
              </a:rPr>
              <a:t>Legislative Branch</a:t>
            </a:r>
            <a:r>
              <a:rPr b="1" lang="en" sz="4000">
                <a:latin typeface="Bitter"/>
                <a:ea typeface="Bitter"/>
                <a:cs typeface="Bitter"/>
                <a:sym typeface="Bitter"/>
              </a:rPr>
              <a:t> </a:t>
            </a:r>
            <a:endParaRPr b="1" sz="4000">
              <a:latin typeface="Bitter"/>
              <a:ea typeface="Bitter"/>
              <a:cs typeface="Bitter"/>
              <a:sym typeface="Bitter"/>
            </a:endParaRPr>
          </a:p>
        </p:txBody>
      </p:sp>
      <p:pic>
        <p:nvPicPr>
          <p:cNvPr id="166" name="Google Shape;166;g12d5b82aac3_0_1340"/>
          <p:cNvPicPr preferRelativeResize="0"/>
          <p:nvPr/>
        </p:nvPicPr>
        <p:blipFill>
          <a:blip r:embed="rId3">
            <a:alphaModFix/>
          </a:blip>
          <a:stretch>
            <a:fillRect/>
          </a:stretch>
        </p:blipFill>
        <p:spPr>
          <a:xfrm>
            <a:off x="937412" y="668625"/>
            <a:ext cx="7269176" cy="4642975"/>
          </a:xfrm>
          <a:prstGeom prst="rect">
            <a:avLst/>
          </a:prstGeom>
          <a:noFill/>
          <a:ln>
            <a:noFill/>
          </a:ln>
        </p:spPr>
      </p:pic>
      <p:pic>
        <p:nvPicPr>
          <p:cNvPr id="167" name="Google Shape;167;g12d5b82aac3_0_1340"/>
          <p:cNvPicPr preferRelativeResize="0"/>
          <p:nvPr/>
        </p:nvPicPr>
        <p:blipFill>
          <a:blip r:embed="rId4">
            <a:alphaModFix/>
          </a:blip>
          <a:stretch>
            <a:fillRect/>
          </a:stretch>
        </p:blipFill>
        <p:spPr>
          <a:xfrm>
            <a:off x="594575" y="1086200"/>
            <a:ext cx="2321500" cy="2321500"/>
          </a:xfrm>
          <a:prstGeom prst="rect">
            <a:avLst/>
          </a:prstGeom>
          <a:noFill/>
          <a:ln>
            <a:noFill/>
          </a:ln>
        </p:spPr>
      </p:pic>
      <p:pic>
        <p:nvPicPr>
          <p:cNvPr id="168" name="Google Shape;168;g12d5b82aac3_0_1340"/>
          <p:cNvPicPr preferRelativeResize="0"/>
          <p:nvPr/>
        </p:nvPicPr>
        <p:blipFill>
          <a:blip r:embed="rId4">
            <a:alphaModFix/>
          </a:blip>
          <a:stretch>
            <a:fillRect/>
          </a:stretch>
        </p:blipFill>
        <p:spPr>
          <a:xfrm>
            <a:off x="6316425" y="1086200"/>
            <a:ext cx="2321501" cy="2321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g12e29411fe8_0_271"/>
          <p:cNvSpPr txBox="1"/>
          <p:nvPr>
            <p:ph idx="1" type="body"/>
          </p:nvPr>
        </p:nvSpPr>
        <p:spPr>
          <a:xfrm>
            <a:off x="822900" y="1395850"/>
            <a:ext cx="7498200" cy="9363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5000">
                <a:solidFill>
                  <a:srgbClr val="000000"/>
                </a:solidFill>
              </a:rPr>
              <a:t>      </a:t>
            </a:r>
            <a:r>
              <a:rPr b="1" lang="en" sz="5000">
                <a:solidFill>
                  <a:srgbClr val="000000"/>
                </a:solidFill>
              </a:rPr>
              <a:t>Student Senate of </a:t>
            </a:r>
            <a:endParaRPr b="1" sz="5000">
              <a:solidFill>
                <a:srgbClr val="000000"/>
              </a:solidFill>
            </a:endParaRPr>
          </a:p>
        </p:txBody>
      </p:sp>
      <p:sp>
        <p:nvSpPr>
          <p:cNvPr id="174" name="Google Shape;174;g12e29411fe8_0_271"/>
          <p:cNvSpPr txBox="1"/>
          <p:nvPr/>
        </p:nvSpPr>
        <p:spPr>
          <a:xfrm>
            <a:off x="946000" y="2236300"/>
            <a:ext cx="7550100" cy="923400"/>
          </a:xfrm>
          <a:prstGeom prst="rect">
            <a:avLst/>
          </a:prstGeom>
          <a:noFill/>
          <a:ln>
            <a:noFill/>
          </a:ln>
        </p:spPr>
        <p:txBody>
          <a:bodyPr anchorCtr="0" anchor="t" bIns="91425" lIns="91425" spcFirstLastPara="1" rIns="91425" wrap="square" tIns="91425">
            <a:spAutoFit/>
          </a:bodyPr>
          <a:lstStyle/>
          <a:p>
            <a:pPr indent="0" lvl="0" marL="0" rtl="0" algn="l">
              <a:spcBef>
                <a:spcPts val="600"/>
              </a:spcBef>
              <a:spcAft>
                <a:spcPts val="0"/>
              </a:spcAft>
              <a:buNone/>
            </a:pPr>
            <a:r>
              <a:rPr b="1" lang="en" sz="4800">
                <a:latin typeface="Bitter"/>
                <a:ea typeface="Bitter"/>
                <a:cs typeface="Bitter"/>
                <a:sym typeface="Bitter"/>
              </a:rPr>
              <a:t>  </a:t>
            </a:r>
            <a:r>
              <a:rPr b="1" lang="en" sz="4800">
                <a:latin typeface="Bitter"/>
                <a:ea typeface="Bitter"/>
                <a:cs typeface="Bitter"/>
                <a:sym typeface="Bitter"/>
              </a:rPr>
              <a:t>California Community </a:t>
            </a:r>
            <a:endParaRPr>
              <a:latin typeface="Bitter"/>
              <a:ea typeface="Bitter"/>
              <a:cs typeface="Bitter"/>
              <a:sym typeface="Bitter"/>
            </a:endParaRPr>
          </a:p>
        </p:txBody>
      </p:sp>
      <p:sp>
        <p:nvSpPr>
          <p:cNvPr id="175" name="Google Shape;175;g12e29411fe8_0_271"/>
          <p:cNvSpPr txBox="1"/>
          <p:nvPr/>
        </p:nvSpPr>
        <p:spPr>
          <a:xfrm>
            <a:off x="1489100" y="3000450"/>
            <a:ext cx="5633400" cy="923400"/>
          </a:xfrm>
          <a:prstGeom prst="rect">
            <a:avLst/>
          </a:prstGeom>
          <a:noFill/>
          <a:ln>
            <a:noFill/>
          </a:ln>
        </p:spPr>
        <p:txBody>
          <a:bodyPr anchorCtr="0" anchor="t" bIns="91425" lIns="91425" spcFirstLastPara="1" rIns="91425" wrap="square" tIns="91425">
            <a:spAutoFit/>
          </a:bodyPr>
          <a:lstStyle/>
          <a:p>
            <a:pPr indent="0" lvl="0" marL="0" rtl="0" algn="l">
              <a:spcBef>
                <a:spcPts val="600"/>
              </a:spcBef>
              <a:spcAft>
                <a:spcPts val="0"/>
              </a:spcAft>
              <a:buNone/>
            </a:pPr>
            <a:r>
              <a:rPr b="1" lang="en" sz="4800">
                <a:latin typeface="Bitter"/>
                <a:ea typeface="Bitter"/>
                <a:cs typeface="Bitter"/>
                <a:sym typeface="Bitter"/>
              </a:rPr>
              <a:t>    </a:t>
            </a:r>
            <a:r>
              <a:rPr b="1" lang="en" sz="4800">
                <a:latin typeface="Bitter"/>
                <a:ea typeface="Bitter"/>
                <a:cs typeface="Bitter"/>
                <a:sym typeface="Bitter"/>
              </a:rPr>
              <a:t>Colleges (SSCCC)</a:t>
            </a:r>
            <a:endParaRPr>
              <a:latin typeface="Bitter"/>
              <a:ea typeface="Bitter"/>
              <a:cs typeface="Bitter"/>
              <a:sym typeface="Bitte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g12e29411fe8_0_263"/>
          <p:cNvSpPr txBox="1"/>
          <p:nvPr/>
        </p:nvSpPr>
        <p:spPr>
          <a:xfrm>
            <a:off x="127750" y="1268950"/>
            <a:ext cx="5218200" cy="3853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rPr b="1" lang="en" sz="2100">
                <a:solidFill>
                  <a:schemeClr val="lt1"/>
                </a:solidFill>
                <a:latin typeface="Bitter"/>
                <a:ea typeface="Bitter"/>
                <a:cs typeface="Bitter"/>
                <a:sym typeface="Bitter"/>
              </a:rPr>
              <a:t>The Student Senate for California Community Colleges works to promote and safeguard access for current and future students to California public higher education in accordance with the Master Plan for Higher Education through system participatory governance, legislative and policy advocacy, and regional support and development.</a:t>
            </a:r>
            <a:endParaRPr b="1" sz="2100">
              <a:solidFill>
                <a:schemeClr val="lt1"/>
              </a:solidFill>
              <a:latin typeface="Bitter"/>
              <a:ea typeface="Bitter"/>
              <a:cs typeface="Bitter"/>
              <a:sym typeface="Bitter"/>
            </a:endParaRPr>
          </a:p>
        </p:txBody>
      </p:sp>
      <p:sp>
        <p:nvSpPr>
          <p:cNvPr id="181" name="Google Shape;181;g12e29411fe8_0_263"/>
          <p:cNvSpPr txBox="1"/>
          <p:nvPr/>
        </p:nvSpPr>
        <p:spPr>
          <a:xfrm>
            <a:off x="1009950" y="0"/>
            <a:ext cx="7124100" cy="723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500">
                <a:latin typeface="Bitter"/>
                <a:ea typeface="Bitter"/>
                <a:cs typeface="Bitter"/>
                <a:sym typeface="Bitter"/>
              </a:rPr>
              <a:t>    Student Senate of California   </a:t>
            </a:r>
            <a:endParaRPr b="1" sz="3500">
              <a:latin typeface="Bitter"/>
              <a:ea typeface="Bitter"/>
              <a:cs typeface="Bitter"/>
              <a:sym typeface="Bitter"/>
            </a:endParaRPr>
          </a:p>
        </p:txBody>
      </p:sp>
      <p:sp>
        <p:nvSpPr>
          <p:cNvPr id="182" name="Google Shape;182;g12e29411fe8_0_263"/>
          <p:cNvSpPr txBox="1"/>
          <p:nvPr/>
        </p:nvSpPr>
        <p:spPr>
          <a:xfrm>
            <a:off x="1233450" y="606100"/>
            <a:ext cx="6677100" cy="723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500">
                <a:latin typeface="Bitter"/>
                <a:ea typeface="Bitter"/>
                <a:cs typeface="Bitter"/>
                <a:sym typeface="Bitter"/>
              </a:rPr>
              <a:t>Community Colleges (SSCCC)</a:t>
            </a:r>
            <a:endParaRPr>
              <a:latin typeface="Bitter"/>
              <a:ea typeface="Bitter"/>
              <a:cs typeface="Bitter"/>
              <a:sym typeface="Bitter"/>
            </a:endParaRPr>
          </a:p>
        </p:txBody>
      </p:sp>
      <p:pic>
        <p:nvPicPr>
          <p:cNvPr id="183" name="Google Shape;183;g12e29411fe8_0_263"/>
          <p:cNvPicPr preferRelativeResize="0"/>
          <p:nvPr/>
        </p:nvPicPr>
        <p:blipFill>
          <a:blip r:embed="rId3">
            <a:alphaModFix/>
          </a:blip>
          <a:stretch>
            <a:fillRect/>
          </a:stretch>
        </p:blipFill>
        <p:spPr>
          <a:xfrm>
            <a:off x="5345950" y="1386335"/>
            <a:ext cx="3546025" cy="361874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id="188" name="Google Shape;188;g12e29411fe8_0_285"/>
          <p:cNvPicPr preferRelativeResize="0"/>
          <p:nvPr/>
        </p:nvPicPr>
        <p:blipFill rotWithShape="1">
          <a:blip r:embed="rId3">
            <a:alphaModFix/>
          </a:blip>
          <a:srcRect b="16803" l="0" r="0" t="3483"/>
          <a:stretch/>
        </p:blipFill>
        <p:spPr>
          <a:xfrm>
            <a:off x="2295525" y="223375"/>
            <a:ext cx="4552950" cy="4696750"/>
          </a:xfrm>
          <a:prstGeom prst="rect">
            <a:avLst/>
          </a:prstGeom>
          <a:noFill/>
          <a:ln>
            <a:noFill/>
          </a:ln>
          <a:effectLst>
            <a:outerShdw blurRad="57150" rotWithShape="0" algn="bl" dir="3000000" dist="361950">
              <a:srgbClr val="000000">
                <a:alpha val="36000"/>
              </a:srgbClr>
            </a:outerShdw>
          </a:effectLst>
        </p:spPr>
      </p:pic>
      <p:sp>
        <p:nvSpPr>
          <p:cNvPr id="189" name="Google Shape;189;g12e29411fe8_0_285"/>
          <p:cNvSpPr txBox="1"/>
          <p:nvPr/>
        </p:nvSpPr>
        <p:spPr>
          <a:xfrm rot="-5400188">
            <a:off x="-825374" y="2012000"/>
            <a:ext cx="54720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800">
                <a:latin typeface="Bitter"/>
                <a:ea typeface="Bitter"/>
                <a:cs typeface="Bitter"/>
                <a:sym typeface="Bitter"/>
              </a:rPr>
              <a:t>Map of SSCCC Regions</a:t>
            </a:r>
            <a:endParaRPr b="1" sz="3800">
              <a:latin typeface="Bitter"/>
              <a:ea typeface="Bitter"/>
              <a:cs typeface="Bitter"/>
              <a:sym typeface="Bitter"/>
            </a:endParaRPr>
          </a:p>
        </p:txBody>
      </p:sp>
      <p:sp>
        <p:nvSpPr>
          <p:cNvPr id="190" name="Google Shape;190;g12e29411fe8_0_285"/>
          <p:cNvSpPr txBox="1"/>
          <p:nvPr/>
        </p:nvSpPr>
        <p:spPr>
          <a:xfrm rot="-5400188">
            <a:off x="4497376" y="2012000"/>
            <a:ext cx="54720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800">
                <a:latin typeface="Bitter"/>
                <a:ea typeface="Bitter"/>
                <a:cs typeface="Bitter"/>
                <a:sym typeface="Bitter"/>
              </a:rPr>
              <a:t>Map of SSCCC Regions</a:t>
            </a:r>
            <a:endParaRPr b="1" sz="3800">
              <a:latin typeface="Bitter"/>
              <a:ea typeface="Bitter"/>
              <a:cs typeface="Bitter"/>
              <a:sym typeface="Bitte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graphicFrame>
        <p:nvGraphicFramePr>
          <p:cNvPr id="195" name="Google Shape;195;g12e29411fe8_0_290"/>
          <p:cNvGraphicFramePr/>
          <p:nvPr/>
        </p:nvGraphicFramePr>
        <p:xfrm>
          <a:off x="617675" y="1934025"/>
          <a:ext cx="3000000" cy="3000000"/>
        </p:xfrm>
        <a:graphic>
          <a:graphicData uri="http://schemas.openxmlformats.org/drawingml/2006/table">
            <a:tbl>
              <a:tblPr>
                <a:noFill/>
                <a:tableStyleId>{01577538-6DDC-437A-ACF9-8DBE417A9E76}</a:tableStyleId>
              </a:tblPr>
              <a:tblGrid>
                <a:gridCol w="2493300"/>
                <a:gridCol w="2981550"/>
                <a:gridCol w="3802275"/>
              </a:tblGrid>
              <a:tr h="540075">
                <a:tc>
                  <a:txBody>
                    <a:bodyPr/>
                    <a:lstStyle/>
                    <a:p>
                      <a:pPr indent="0" lvl="0" marL="0" rtl="0" algn="l">
                        <a:lnSpc>
                          <a:spcPct val="115000"/>
                        </a:lnSpc>
                        <a:spcBef>
                          <a:spcPts val="0"/>
                        </a:spcBef>
                        <a:spcAft>
                          <a:spcPts val="0"/>
                        </a:spcAft>
                        <a:buNone/>
                      </a:pPr>
                      <a:r>
                        <a:rPr b="1" lang="en" sz="1500">
                          <a:highlight>
                            <a:srgbClr val="FFFFFF"/>
                          </a:highlight>
                          <a:latin typeface="Bitter"/>
                          <a:ea typeface="Bitter"/>
                          <a:cs typeface="Bitter"/>
                          <a:sym typeface="Bitter"/>
                        </a:rPr>
                        <a:t>Bakersfield College</a:t>
                      </a:r>
                      <a:endParaRPr b="1" sz="1500">
                        <a:highlight>
                          <a:srgbClr val="FFFFFF"/>
                        </a:highlight>
                        <a:latin typeface="Bitter"/>
                        <a:ea typeface="Bitter"/>
                        <a:cs typeface="Bitter"/>
                        <a:sym typeface="Bitter"/>
                      </a:endParaRPr>
                    </a:p>
                  </a:txBody>
                  <a:tcPr marT="91425" marB="91425" marR="91425" marL="91425"/>
                </a:tc>
                <a:tc>
                  <a:txBody>
                    <a:bodyPr/>
                    <a:lstStyle/>
                    <a:p>
                      <a:pPr indent="0" lvl="0" marL="0" rtl="0" algn="l">
                        <a:lnSpc>
                          <a:spcPct val="115000"/>
                        </a:lnSpc>
                        <a:spcBef>
                          <a:spcPts val="0"/>
                        </a:spcBef>
                        <a:spcAft>
                          <a:spcPts val="0"/>
                        </a:spcAft>
                        <a:buNone/>
                      </a:pPr>
                      <a:r>
                        <a:rPr b="1" lang="en" sz="1500">
                          <a:highlight>
                            <a:srgbClr val="FFFFFF"/>
                          </a:highlight>
                          <a:latin typeface="Bitter"/>
                          <a:ea typeface="Bitter"/>
                          <a:cs typeface="Bitter"/>
                          <a:sym typeface="Bitter"/>
                        </a:rPr>
                        <a:t>Fresno City College</a:t>
                      </a:r>
                      <a:endParaRPr b="1" sz="1500">
                        <a:highlight>
                          <a:srgbClr val="FFFFFF"/>
                        </a:highlight>
                        <a:latin typeface="Bitter"/>
                        <a:ea typeface="Bitter"/>
                        <a:cs typeface="Bitter"/>
                        <a:sym typeface="Bitter"/>
                      </a:endParaRPr>
                    </a:p>
                  </a:txBody>
                  <a:tcPr marT="91425" marB="91425" marR="91425" marL="91425"/>
                </a:tc>
                <a:tc>
                  <a:txBody>
                    <a:bodyPr/>
                    <a:lstStyle/>
                    <a:p>
                      <a:pPr indent="0" lvl="0" marL="0" rtl="0" algn="l">
                        <a:lnSpc>
                          <a:spcPct val="115000"/>
                        </a:lnSpc>
                        <a:spcBef>
                          <a:spcPts val="0"/>
                        </a:spcBef>
                        <a:spcAft>
                          <a:spcPts val="0"/>
                        </a:spcAft>
                        <a:buNone/>
                      </a:pPr>
                      <a:r>
                        <a:rPr b="1" lang="en" sz="1500">
                          <a:highlight>
                            <a:srgbClr val="FFFFFF"/>
                          </a:highlight>
                          <a:latin typeface="Bitter"/>
                          <a:ea typeface="Bitter"/>
                          <a:cs typeface="Bitter"/>
                          <a:sym typeface="Bitter"/>
                        </a:rPr>
                        <a:t>Porterville College</a:t>
                      </a:r>
                      <a:endParaRPr b="1" sz="1500">
                        <a:highlight>
                          <a:srgbClr val="FFFFFF"/>
                        </a:highlight>
                        <a:latin typeface="Bitter"/>
                        <a:ea typeface="Bitter"/>
                        <a:cs typeface="Bitter"/>
                        <a:sym typeface="Bitter"/>
                      </a:endParaRPr>
                    </a:p>
                  </a:txBody>
                  <a:tcPr marT="91425" marB="91425" marR="91425" marL="91425"/>
                </a:tc>
              </a:tr>
              <a:tr h="540075">
                <a:tc>
                  <a:txBody>
                    <a:bodyPr/>
                    <a:lstStyle/>
                    <a:p>
                      <a:pPr indent="0" lvl="0" marL="0" rtl="0" algn="l">
                        <a:lnSpc>
                          <a:spcPct val="115000"/>
                        </a:lnSpc>
                        <a:spcBef>
                          <a:spcPts val="0"/>
                        </a:spcBef>
                        <a:spcAft>
                          <a:spcPts val="0"/>
                        </a:spcAft>
                        <a:buNone/>
                      </a:pPr>
                      <a:r>
                        <a:rPr b="1" lang="en" sz="1500">
                          <a:highlight>
                            <a:srgbClr val="FFFFFF"/>
                          </a:highlight>
                          <a:latin typeface="Bitter"/>
                          <a:ea typeface="Bitter"/>
                          <a:cs typeface="Bitter"/>
                          <a:sym typeface="Bitter"/>
                        </a:rPr>
                        <a:t>Cerro Coso College</a:t>
                      </a:r>
                      <a:endParaRPr b="1" sz="1500">
                        <a:highlight>
                          <a:srgbClr val="FFFFFF"/>
                        </a:highlight>
                        <a:latin typeface="Bitter"/>
                        <a:ea typeface="Bitter"/>
                        <a:cs typeface="Bitter"/>
                        <a:sym typeface="Bitter"/>
                      </a:endParaRPr>
                    </a:p>
                  </a:txBody>
                  <a:tcPr marT="91425" marB="91425" marR="91425" marL="91425"/>
                </a:tc>
                <a:tc>
                  <a:txBody>
                    <a:bodyPr/>
                    <a:lstStyle/>
                    <a:p>
                      <a:pPr indent="0" lvl="0" marL="0" rtl="0" algn="l">
                        <a:lnSpc>
                          <a:spcPct val="115000"/>
                        </a:lnSpc>
                        <a:spcBef>
                          <a:spcPts val="0"/>
                        </a:spcBef>
                        <a:spcAft>
                          <a:spcPts val="0"/>
                        </a:spcAft>
                        <a:buNone/>
                      </a:pPr>
                      <a:r>
                        <a:rPr b="1" lang="en" sz="1500">
                          <a:highlight>
                            <a:srgbClr val="FFFFFF"/>
                          </a:highlight>
                          <a:latin typeface="Bitter"/>
                          <a:ea typeface="Bitter"/>
                          <a:cs typeface="Bitter"/>
                          <a:sym typeface="Bitter"/>
                        </a:rPr>
                        <a:t>Madera College</a:t>
                      </a:r>
                      <a:endParaRPr b="1" sz="1500">
                        <a:highlight>
                          <a:srgbClr val="FFFFFF"/>
                        </a:highlight>
                        <a:latin typeface="Bitter"/>
                        <a:ea typeface="Bitter"/>
                        <a:cs typeface="Bitter"/>
                        <a:sym typeface="Bitter"/>
                      </a:endParaRPr>
                    </a:p>
                  </a:txBody>
                  <a:tcPr marT="91425" marB="91425" marR="91425" marL="91425"/>
                </a:tc>
                <a:tc>
                  <a:txBody>
                    <a:bodyPr/>
                    <a:lstStyle/>
                    <a:p>
                      <a:pPr indent="0" lvl="0" marL="0" rtl="0" algn="l">
                        <a:lnSpc>
                          <a:spcPct val="115000"/>
                        </a:lnSpc>
                        <a:spcBef>
                          <a:spcPts val="0"/>
                        </a:spcBef>
                        <a:spcAft>
                          <a:spcPts val="0"/>
                        </a:spcAft>
                        <a:buNone/>
                      </a:pPr>
                      <a:r>
                        <a:rPr b="1" lang="en" sz="1500">
                          <a:highlight>
                            <a:srgbClr val="FFFFFF"/>
                          </a:highlight>
                          <a:latin typeface="Bitter"/>
                          <a:ea typeface="Bitter"/>
                          <a:cs typeface="Bitter"/>
                          <a:sym typeface="Bitter"/>
                        </a:rPr>
                        <a:t>Reedley College</a:t>
                      </a:r>
                      <a:endParaRPr b="1" sz="1500">
                        <a:highlight>
                          <a:srgbClr val="FFFFFF"/>
                        </a:highlight>
                        <a:latin typeface="Bitter"/>
                        <a:ea typeface="Bitter"/>
                        <a:cs typeface="Bitter"/>
                        <a:sym typeface="Bitter"/>
                      </a:endParaRPr>
                    </a:p>
                  </a:txBody>
                  <a:tcPr marT="91425" marB="91425" marR="91425" marL="91425"/>
                </a:tc>
              </a:tr>
              <a:tr h="540075">
                <a:tc>
                  <a:txBody>
                    <a:bodyPr/>
                    <a:lstStyle/>
                    <a:p>
                      <a:pPr indent="0" lvl="0" marL="0" rtl="0" algn="l">
                        <a:lnSpc>
                          <a:spcPct val="115000"/>
                        </a:lnSpc>
                        <a:spcBef>
                          <a:spcPts val="0"/>
                        </a:spcBef>
                        <a:spcAft>
                          <a:spcPts val="0"/>
                        </a:spcAft>
                        <a:buNone/>
                      </a:pPr>
                      <a:r>
                        <a:rPr b="1" lang="en" sz="1500">
                          <a:highlight>
                            <a:srgbClr val="FFFFFF"/>
                          </a:highlight>
                          <a:latin typeface="Bitter"/>
                          <a:ea typeface="Bitter"/>
                          <a:cs typeface="Bitter"/>
                          <a:sym typeface="Bitter"/>
                        </a:rPr>
                        <a:t>Clovis College</a:t>
                      </a:r>
                      <a:endParaRPr b="1" sz="1500">
                        <a:highlight>
                          <a:srgbClr val="FFFFFF"/>
                        </a:highlight>
                        <a:latin typeface="Bitter"/>
                        <a:ea typeface="Bitter"/>
                        <a:cs typeface="Bitter"/>
                        <a:sym typeface="Bitter"/>
                      </a:endParaRPr>
                    </a:p>
                  </a:txBody>
                  <a:tcPr marT="91425" marB="91425" marR="91425" marL="91425"/>
                </a:tc>
                <a:tc>
                  <a:txBody>
                    <a:bodyPr/>
                    <a:lstStyle/>
                    <a:p>
                      <a:pPr indent="0" lvl="0" marL="0" rtl="0" algn="l">
                        <a:lnSpc>
                          <a:spcPct val="115000"/>
                        </a:lnSpc>
                        <a:spcBef>
                          <a:spcPts val="0"/>
                        </a:spcBef>
                        <a:spcAft>
                          <a:spcPts val="0"/>
                        </a:spcAft>
                        <a:buNone/>
                      </a:pPr>
                      <a:r>
                        <a:rPr b="1" lang="en" sz="1500">
                          <a:highlight>
                            <a:srgbClr val="FFFFFF"/>
                          </a:highlight>
                          <a:latin typeface="Bitter"/>
                          <a:ea typeface="Bitter"/>
                          <a:cs typeface="Bitter"/>
                          <a:sym typeface="Bitter"/>
                        </a:rPr>
                        <a:t>Merced College</a:t>
                      </a:r>
                      <a:endParaRPr b="1" sz="1500">
                        <a:highlight>
                          <a:srgbClr val="FFFFFF"/>
                        </a:highlight>
                        <a:latin typeface="Bitter"/>
                        <a:ea typeface="Bitter"/>
                        <a:cs typeface="Bitter"/>
                        <a:sym typeface="Bitter"/>
                      </a:endParaRPr>
                    </a:p>
                  </a:txBody>
                  <a:tcPr marT="91425" marB="91425" marR="91425" marL="91425"/>
                </a:tc>
                <a:tc>
                  <a:txBody>
                    <a:bodyPr/>
                    <a:lstStyle/>
                    <a:p>
                      <a:pPr indent="0" lvl="0" marL="0" rtl="0" algn="l">
                        <a:lnSpc>
                          <a:spcPct val="115000"/>
                        </a:lnSpc>
                        <a:spcBef>
                          <a:spcPts val="0"/>
                        </a:spcBef>
                        <a:spcAft>
                          <a:spcPts val="0"/>
                        </a:spcAft>
                        <a:buNone/>
                      </a:pPr>
                      <a:r>
                        <a:rPr b="1" lang="en" sz="1500">
                          <a:highlight>
                            <a:srgbClr val="FFFFFF"/>
                          </a:highlight>
                          <a:latin typeface="Bitter"/>
                          <a:ea typeface="Bitter"/>
                          <a:cs typeface="Bitter"/>
                          <a:sym typeface="Bitter"/>
                        </a:rPr>
                        <a:t>West Hills College – Coalinga</a:t>
                      </a:r>
                      <a:endParaRPr b="1" sz="1500">
                        <a:highlight>
                          <a:srgbClr val="FFFFFF"/>
                        </a:highlight>
                        <a:latin typeface="Bitter"/>
                        <a:ea typeface="Bitter"/>
                        <a:cs typeface="Bitter"/>
                        <a:sym typeface="Bitter"/>
                      </a:endParaRPr>
                    </a:p>
                  </a:txBody>
                  <a:tcPr marT="91425" marB="91425" marR="91425" marL="91425"/>
                </a:tc>
              </a:tr>
              <a:tr h="540075">
                <a:tc>
                  <a:txBody>
                    <a:bodyPr/>
                    <a:lstStyle/>
                    <a:p>
                      <a:pPr indent="0" lvl="0" marL="0" rtl="0" algn="l">
                        <a:lnSpc>
                          <a:spcPct val="115000"/>
                        </a:lnSpc>
                        <a:spcBef>
                          <a:spcPts val="0"/>
                        </a:spcBef>
                        <a:spcAft>
                          <a:spcPts val="0"/>
                        </a:spcAft>
                        <a:buNone/>
                      </a:pPr>
                      <a:r>
                        <a:rPr b="1" lang="en" sz="1500">
                          <a:highlight>
                            <a:srgbClr val="FFFFFF"/>
                          </a:highlight>
                          <a:latin typeface="Bitter"/>
                          <a:ea typeface="Bitter"/>
                          <a:cs typeface="Bitter"/>
                          <a:sym typeface="Bitter"/>
                        </a:rPr>
                        <a:t>College of Sequoias</a:t>
                      </a:r>
                      <a:endParaRPr b="1" sz="1500">
                        <a:highlight>
                          <a:srgbClr val="FFFFFF"/>
                        </a:highlight>
                        <a:latin typeface="Bitter"/>
                        <a:ea typeface="Bitter"/>
                        <a:cs typeface="Bitter"/>
                        <a:sym typeface="Bitter"/>
                      </a:endParaRPr>
                    </a:p>
                  </a:txBody>
                  <a:tcPr marT="91425" marB="91425" marR="91425" marL="91425"/>
                </a:tc>
                <a:tc>
                  <a:txBody>
                    <a:bodyPr/>
                    <a:lstStyle/>
                    <a:p>
                      <a:pPr indent="0" lvl="0" marL="0" rtl="0" algn="l">
                        <a:lnSpc>
                          <a:spcPct val="115000"/>
                        </a:lnSpc>
                        <a:spcBef>
                          <a:spcPts val="0"/>
                        </a:spcBef>
                        <a:spcAft>
                          <a:spcPts val="0"/>
                        </a:spcAft>
                        <a:buNone/>
                      </a:pPr>
                      <a:r>
                        <a:rPr b="1" lang="en" sz="1500">
                          <a:highlight>
                            <a:srgbClr val="FFFFFF"/>
                          </a:highlight>
                          <a:latin typeface="Bitter"/>
                          <a:ea typeface="Bitter"/>
                          <a:cs typeface="Bitter"/>
                          <a:sym typeface="Bitter"/>
                        </a:rPr>
                        <a:t>Modesto Junior College</a:t>
                      </a:r>
                      <a:endParaRPr b="1" sz="1500">
                        <a:highlight>
                          <a:srgbClr val="FFFFFF"/>
                        </a:highlight>
                        <a:latin typeface="Bitter"/>
                        <a:ea typeface="Bitter"/>
                        <a:cs typeface="Bitter"/>
                        <a:sym typeface="Bitter"/>
                      </a:endParaRPr>
                    </a:p>
                  </a:txBody>
                  <a:tcPr marT="91425" marB="91425" marR="91425" marL="91425"/>
                </a:tc>
                <a:tc>
                  <a:txBody>
                    <a:bodyPr/>
                    <a:lstStyle/>
                    <a:p>
                      <a:pPr indent="0" lvl="0" marL="0" rtl="0" algn="l">
                        <a:lnSpc>
                          <a:spcPct val="115000"/>
                        </a:lnSpc>
                        <a:spcBef>
                          <a:spcPts val="0"/>
                        </a:spcBef>
                        <a:spcAft>
                          <a:spcPts val="0"/>
                        </a:spcAft>
                        <a:buNone/>
                      </a:pPr>
                      <a:r>
                        <a:rPr b="1" lang="en" sz="1500">
                          <a:highlight>
                            <a:srgbClr val="FFFFFF"/>
                          </a:highlight>
                          <a:latin typeface="Bitter"/>
                          <a:ea typeface="Bitter"/>
                          <a:cs typeface="Bitter"/>
                          <a:sym typeface="Bitter"/>
                        </a:rPr>
                        <a:t>West Hills College – Lemoore</a:t>
                      </a:r>
                      <a:endParaRPr b="1" sz="1500">
                        <a:highlight>
                          <a:srgbClr val="FFFFFF"/>
                        </a:highlight>
                        <a:latin typeface="Bitter"/>
                        <a:ea typeface="Bitter"/>
                        <a:cs typeface="Bitter"/>
                        <a:sym typeface="Bitter"/>
                      </a:endParaRPr>
                    </a:p>
                  </a:txBody>
                  <a:tcPr marT="91425" marB="91425" marR="91425" marL="91425"/>
                </a:tc>
              </a:tr>
            </a:tbl>
          </a:graphicData>
        </a:graphic>
      </p:graphicFrame>
      <p:sp>
        <p:nvSpPr>
          <p:cNvPr id="196" name="Google Shape;196;g12e29411fe8_0_290"/>
          <p:cNvSpPr txBox="1"/>
          <p:nvPr/>
        </p:nvSpPr>
        <p:spPr>
          <a:xfrm>
            <a:off x="1212300" y="532475"/>
            <a:ext cx="6719400" cy="800400"/>
          </a:xfrm>
          <a:prstGeom prst="rect">
            <a:avLst/>
          </a:prstGeom>
          <a:noFill/>
          <a:ln>
            <a:noFill/>
          </a:ln>
        </p:spPr>
        <p:txBody>
          <a:bodyPr anchorCtr="0" anchor="t" bIns="91425" lIns="91425" spcFirstLastPara="1" rIns="91425" wrap="square" tIns="91425">
            <a:spAutoFit/>
          </a:bodyPr>
          <a:lstStyle/>
          <a:p>
            <a:pPr indent="0" lvl="0" marL="0" rtl="0" algn="l">
              <a:lnSpc>
                <a:spcPct val="160000"/>
              </a:lnSpc>
              <a:spcBef>
                <a:spcPts val="200"/>
              </a:spcBef>
              <a:spcAft>
                <a:spcPts val="600"/>
              </a:spcAft>
              <a:buNone/>
            </a:pPr>
            <a:r>
              <a:rPr b="1" lang="en" sz="3500">
                <a:latin typeface="Bitter"/>
                <a:ea typeface="Bitter"/>
                <a:cs typeface="Bitter"/>
                <a:sym typeface="Bitter"/>
              </a:rPr>
              <a:t>       </a:t>
            </a:r>
            <a:r>
              <a:rPr b="1" lang="en" sz="4000">
                <a:latin typeface="Bitter"/>
                <a:ea typeface="Bitter"/>
                <a:cs typeface="Bitter"/>
                <a:sym typeface="Bitter"/>
              </a:rPr>
              <a:t>REGION  V  COLLEGES</a:t>
            </a:r>
            <a:endParaRPr sz="2900">
              <a:latin typeface="Bitter"/>
              <a:ea typeface="Bitter"/>
              <a:cs typeface="Bitter"/>
              <a:sym typeface="Bitter"/>
            </a:endParaRPr>
          </a:p>
        </p:txBody>
      </p:sp>
      <p:pic>
        <p:nvPicPr>
          <p:cNvPr id="197" name="Google Shape;197;g12e29411fe8_0_290"/>
          <p:cNvPicPr preferRelativeResize="0"/>
          <p:nvPr/>
        </p:nvPicPr>
        <p:blipFill>
          <a:blip r:embed="rId3">
            <a:alphaModFix/>
          </a:blip>
          <a:stretch>
            <a:fillRect/>
          </a:stretch>
        </p:blipFill>
        <p:spPr>
          <a:xfrm>
            <a:off x="0" y="180200"/>
            <a:ext cx="1714500" cy="1504950"/>
          </a:xfrm>
          <a:prstGeom prst="rect">
            <a:avLst/>
          </a:prstGeom>
          <a:noFill/>
          <a:ln>
            <a:noFill/>
          </a:ln>
        </p:spPr>
      </p:pic>
      <p:pic>
        <p:nvPicPr>
          <p:cNvPr id="198" name="Google Shape;198;g12e29411fe8_0_290"/>
          <p:cNvPicPr preferRelativeResize="0"/>
          <p:nvPr/>
        </p:nvPicPr>
        <p:blipFill>
          <a:blip r:embed="rId3">
            <a:alphaModFix/>
          </a:blip>
          <a:stretch>
            <a:fillRect/>
          </a:stretch>
        </p:blipFill>
        <p:spPr>
          <a:xfrm>
            <a:off x="7104525" y="112975"/>
            <a:ext cx="1714500" cy="15049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id="203" name="Google Shape;203;g12e29411fe8_0_307"/>
          <p:cNvPicPr preferRelativeResize="0"/>
          <p:nvPr/>
        </p:nvPicPr>
        <p:blipFill>
          <a:blip r:embed="rId3">
            <a:alphaModFix/>
          </a:blip>
          <a:stretch>
            <a:fillRect/>
          </a:stretch>
        </p:blipFill>
        <p:spPr>
          <a:xfrm>
            <a:off x="1246900" y="186938"/>
            <a:ext cx="6543675" cy="4769612"/>
          </a:xfrm>
          <a:prstGeom prst="rect">
            <a:avLst/>
          </a:prstGeom>
          <a:noFill/>
          <a:ln>
            <a:noFill/>
          </a:ln>
        </p:spPr>
      </p:pic>
      <p:pic>
        <p:nvPicPr>
          <p:cNvPr id="204" name="Google Shape;204;g12e29411fe8_0_307"/>
          <p:cNvPicPr preferRelativeResize="0"/>
          <p:nvPr/>
        </p:nvPicPr>
        <p:blipFill rotWithShape="1">
          <a:blip r:embed="rId4">
            <a:alphaModFix/>
          </a:blip>
          <a:srcRect b="0" l="0" r="0" t="0"/>
          <a:stretch/>
        </p:blipFill>
        <p:spPr>
          <a:xfrm>
            <a:off x="3640188" y="1778800"/>
            <a:ext cx="1757100" cy="1757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g12d5b82aac3_0_6"/>
          <p:cNvSpPr txBox="1"/>
          <p:nvPr/>
        </p:nvSpPr>
        <p:spPr>
          <a:xfrm>
            <a:off x="1094700" y="1460950"/>
            <a:ext cx="6954600" cy="1400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7900">
                <a:solidFill>
                  <a:schemeClr val="lt1"/>
                </a:solidFill>
                <a:latin typeface="Bitter"/>
                <a:ea typeface="Bitter"/>
                <a:cs typeface="Bitter"/>
                <a:sym typeface="Bitter"/>
              </a:rPr>
              <a:t>WELCOME TO                 </a:t>
            </a:r>
            <a:endParaRPr b="1" sz="7900">
              <a:solidFill>
                <a:schemeClr val="lt1"/>
              </a:solidFill>
              <a:latin typeface="Bitter"/>
              <a:ea typeface="Bitter"/>
              <a:cs typeface="Bitter"/>
              <a:sym typeface="Bitter"/>
            </a:endParaRPr>
          </a:p>
        </p:txBody>
      </p:sp>
      <p:sp>
        <p:nvSpPr>
          <p:cNvPr id="89" name="Google Shape;89;g12d5b82aac3_0_6"/>
          <p:cNvSpPr txBox="1"/>
          <p:nvPr/>
        </p:nvSpPr>
        <p:spPr>
          <a:xfrm>
            <a:off x="2229600" y="2620175"/>
            <a:ext cx="4684800" cy="1396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7900">
                <a:solidFill>
                  <a:schemeClr val="lt1"/>
                </a:solidFill>
                <a:latin typeface="Bitter"/>
                <a:ea typeface="Bitter"/>
                <a:cs typeface="Bitter"/>
                <a:sym typeface="Bitter"/>
              </a:rPr>
              <a:t>   BCSGA</a:t>
            </a:r>
            <a:endParaRPr b="1" sz="7900">
              <a:solidFill>
                <a:schemeClr val="lt1"/>
              </a:solidFill>
              <a:latin typeface="Bitter"/>
              <a:ea typeface="Bitter"/>
              <a:cs typeface="Bitter"/>
              <a:sym typeface="Bitte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g12d5b82aac3_0_0"/>
          <p:cNvSpPr txBox="1"/>
          <p:nvPr>
            <p:ph idx="1" type="body"/>
          </p:nvPr>
        </p:nvSpPr>
        <p:spPr>
          <a:xfrm>
            <a:off x="979925" y="1955250"/>
            <a:ext cx="7387500" cy="12330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7000">
                <a:solidFill>
                  <a:srgbClr val="000000"/>
                </a:solidFill>
              </a:rPr>
              <a:t>WHAT IS BCSGA?</a:t>
            </a:r>
            <a:endParaRPr b="1" sz="700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id="99" name="Google Shape;99;g12d5b82aac3_0_12"/>
          <p:cNvPicPr preferRelativeResize="0"/>
          <p:nvPr/>
        </p:nvPicPr>
        <p:blipFill>
          <a:blip r:embed="rId3">
            <a:alphaModFix/>
          </a:blip>
          <a:stretch>
            <a:fillRect/>
          </a:stretch>
        </p:blipFill>
        <p:spPr>
          <a:xfrm>
            <a:off x="2433638" y="159738"/>
            <a:ext cx="4276725" cy="4824025"/>
          </a:xfrm>
          <a:prstGeom prst="rect">
            <a:avLst/>
          </a:prstGeom>
          <a:noFill/>
          <a:ln>
            <a:noFill/>
          </a:ln>
        </p:spPr>
      </p:pic>
      <p:pic>
        <p:nvPicPr>
          <p:cNvPr id="100" name="Google Shape;100;g12d5b82aac3_0_12"/>
          <p:cNvPicPr preferRelativeResize="0"/>
          <p:nvPr/>
        </p:nvPicPr>
        <p:blipFill>
          <a:blip r:embed="rId4">
            <a:alphaModFix/>
          </a:blip>
          <a:stretch>
            <a:fillRect/>
          </a:stretch>
        </p:blipFill>
        <p:spPr>
          <a:xfrm>
            <a:off x="3781425" y="0"/>
            <a:ext cx="1581150" cy="638175"/>
          </a:xfrm>
          <a:prstGeom prst="rect">
            <a:avLst/>
          </a:prstGeom>
          <a:noFill/>
          <a:ln>
            <a:noFill/>
          </a:ln>
        </p:spPr>
      </p:pic>
      <p:sp>
        <p:nvSpPr>
          <p:cNvPr id="101" name="Google Shape;101;g12d5b82aac3_0_12"/>
          <p:cNvSpPr txBox="1"/>
          <p:nvPr/>
        </p:nvSpPr>
        <p:spPr>
          <a:xfrm>
            <a:off x="3120200" y="638175"/>
            <a:ext cx="3000000" cy="4057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700">
                <a:highlight>
                  <a:srgbClr val="FFFFFF"/>
                </a:highlight>
                <a:latin typeface="Bitter"/>
                <a:ea typeface="Bitter"/>
                <a:cs typeface="Bitter"/>
                <a:sym typeface="Bitter"/>
              </a:rPr>
              <a:t>Bakersfield College Student Government Association (BCSGA) is your organization. The Association presents your opinions, needs and concerns to such groups as the College Council, the State Student California Community College (SSCCC) and many campus-wide and district-wide committees.</a:t>
            </a:r>
            <a:endParaRPr sz="1700">
              <a:latin typeface="Bitter"/>
              <a:ea typeface="Bitter"/>
              <a:cs typeface="Bitter"/>
              <a:sym typeface="Bitter"/>
            </a:endParaRPr>
          </a:p>
        </p:txBody>
      </p:sp>
      <p:pic>
        <p:nvPicPr>
          <p:cNvPr id="102" name="Google Shape;102;g12d5b82aac3_0_12"/>
          <p:cNvPicPr preferRelativeResize="0"/>
          <p:nvPr/>
        </p:nvPicPr>
        <p:blipFill>
          <a:blip r:embed="rId5">
            <a:alphaModFix/>
          </a:blip>
          <a:stretch>
            <a:fillRect/>
          </a:stretch>
        </p:blipFill>
        <p:spPr>
          <a:xfrm>
            <a:off x="347400" y="673163"/>
            <a:ext cx="2128838" cy="3797182"/>
          </a:xfrm>
          <a:prstGeom prst="rect">
            <a:avLst/>
          </a:prstGeom>
          <a:noFill/>
          <a:ln>
            <a:noFill/>
          </a:ln>
        </p:spPr>
      </p:pic>
      <p:pic>
        <p:nvPicPr>
          <p:cNvPr id="103" name="Google Shape;103;g12d5b82aac3_0_12"/>
          <p:cNvPicPr preferRelativeResize="0"/>
          <p:nvPr/>
        </p:nvPicPr>
        <p:blipFill>
          <a:blip r:embed="rId5">
            <a:alphaModFix/>
          </a:blip>
          <a:stretch>
            <a:fillRect/>
          </a:stretch>
        </p:blipFill>
        <p:spPr>
          <a:xfrm>
            <a:off x="6764150" y="673175"/>
            <a:ext cx="2128838" cy="379718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g12d5b82aac3_0_25"/>
          <p:cNvSpPr txBox="1"/>
          <p:nvPr>
            <p:ph idx="1" type="body"/>
          </p:nvPr>
        </p:nvSpPr>
        <p:spPr>
          <a:xfrm>
            <a:off x="1209300" y="1502274"/>
            <a:ext cx="6725400" cy="9897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5000">
                <a:solidFill>
                  <a:srgbClr val="000000"/>
                </a:solidFill>
              </a:rPr>
              <a:t>WHAT IS IMPORTANT   </a:t>
            </a:r>
            <a:endParaRPr b="1" sz="5000">
              <a:solidFill>
                <a:srgbClr val="000000"/>
              </a:solidFill>
            </a:endParaRPr>
          </a:p>
        </p:txBody>
      </p:sp>
      <p:sp>
        <p:nvSpPr>
          <p:cNvPr id="109" name="Google Shape;109;g12d5b82aac3_0_25"/>
          <p:cNvSpPr txBox="1"/>
          <p:nvPr/>
        </p:nvSpPr>
        <p:spPr>
          <a:xfrm>
            <a:off x="1505100" y="2289550"/>
            <a:ext cx="6133800" cy="954300"/>
          </a:xfrm>
          <a:prstGeom prst="rect">
            <a:avLst/>
          </a:prstGeom>
          <a:noFill/>
          <a:ln>
            <a:noFill/>
          </a:ln>
        </p:spPr>
        <p:txBody>
          <a:bodyPr anchorCtr="0" anchor="t" bIns="91425" lIns="91425" spcFirstLastPara="1" rIns="91425" wrap="square" tIns="91425">
            <a:spAutoFit/>
          </a:bodyPr>
          <a:lstStyle/>
          <a:p>
            <a:pPr indent="0" lvl="0" marL="0" rtl="0" algn="l">
              <a:spcBef>
                <a:spcPts val="600"/>
              </a:spcBef>
              <a:spcAft>
                <a:spcPts val="0"/>
              </a:spcAft>
              <a:buNone/>
            </a:pPr>
            <a:r>
              <a:rPr b="1" lang="en" sz="5000">
                <a:latin typeface="Bitter"/>
                <a:ea typeface="Bitter"/>
                <a:cs typeface="Bitter"/>
                <a:sym typeface="Bitter"/>
              </a:rPr>
              <a:t>TO KNOW WITHIN </a:t>
            </a:r>
            <a:endParaRPr>
              <a:latin typeface="Bitter"/>
              <a:ea typeface="Bitter"/>
              <a:cs typeface="Bitter"/>
              <a:sym typeface="Bitter"/>
            </a:endParaRPr>
          </a:p>
        </p:txBody>
      </p:sp>
      <p:sp>
        <p:nvSpPr>
          <p:cNvPr id="110" name="Google Shape;110;g12d5b82aac3_0_25"/>
          <p:cNvSpPr txBox="1"/>
          <p:nvPr/>
        </p:nvSpPr>
        <p:spPr>
          <a:xfrm>
            <a:off x="2873550" y="3075538"/>
            <a:ext cx="3396900" cy="954300"/>
          </a:xfrm>
          <a:prstGeom prst="rect">
            <a:avLst/>
          </a:prstGeom>
          <a:noFill/>
          <a:ln>
            <a:noFill/>
          </a:ln>
        </p:spPr>
        <p:txBody>
          <a:bodyPr anchorCtr="0" anchor="t" bIns="91425" lIns="91425" spcFirstLastPara="1" rIns="91425" wrap="square" tIns="91425">
            <a:spAutoFit/>
          </a:bodyPr>
          <a:lstStyle/>
          <a:p>
            <a:pPr indent="0" lvl="0" marL="0" rtl="0" algn="l">
              <a:spcBef>
                <a:spcPts val="600"/>
              </a:spcBef>
              <a:spcAft>
                <a:spcPts val="0"/>
              </a:spcAft>
              <a:buNone/>
            </a:pPr>
            <a:r>
              <a:rPr b="1" lang="en" sz="5000">
                <a:latin typeface="Bitter"/>
                <a:ea typeface="Bitter"/>
                <a:cs typeface="Bitter"/>
                <a:sym typeface="Bitter"/>
              </a:rPr>
              <a:t>    </a:t>
            </a:r>
            <a:r>
              <a:rPr b="1" lang="en" sz="5000">
                <a:latin typeface="Bitter"/>
                <a:ea typeface="Bitter"/>
                <a:cs typeface="Bitter"/>
                <a:sym typeface="Bitter"/>
              </a:rPr>
              <a:t>BCSGA?</a:t>
            </a:r>
            <a:endParaRPr>
              <a:latin typeface="Bitter"/>
              <a:ea typeface="Bitter"/>
              <a:cs typeface="Bitter"/>
              <a:sym typeface="Bitte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id="115" name="Google Shape;115;g12d5b82aac3_0_21"/>
          <p:cNvPicPr preferRelativeResize="0"/>
          <p:nvPr/>
        </p:nvPicPr>
        <p:blipFill>
          <a:blip r:embed="rId3">
            <a:alphaModFix/>
          </a:blip>
          <a:stretch>
            <a:fillRect/>
          </a:stretch>
        </p:blipFill>
        <p:spPr>
          <a:xfrm>
            <a:off x="2433638" y="205638"/>
            <a:ext cx="4276725" cy="4824025"/>
          </a:xfrm>
          <a:prstGeom prst="rect">
            <a:avLst/>
          </a:prstGeom>
          <a:noFill/>
          <a:ln>
            <a:noFill/>
          </a:ln>
        </p:spPr>
      </p:pic>
      <p:pic>
        <p:nvPicPr>
          <p:cNvPr id="116" name="Google Shape;116;g12d5b82aac3_0_21"/>
          <p:cNvPicPr preferRelativeResize="0"/>
          <p:nvPr/>
        </p:nvPicPr>
        <p:blipFill>
          <a:blip r:embed="rId4">
            <a:alphaModFix/>
          </a:blip>
          <a:stretch>
            <a:fillRect/>
          </a:stretch>
        </p:blipFill>
        <p:spPr>
          <a:xfrm>
            <a:off x="3781425" y="85200"/>
            <a:ext cx="1581150" cy="638175"/>
          </a:xfrm>
          <a:prstGeom prst="rect">
            <a:avLst/>
          </a:prstGeom>
          <a:noFill/>
          <a:ln>
            <a:noFill/>
          </a:ln>
        </p:spPr>
      </p:pic>
      <p:sp>
        <p:nvSpPr>
          <p:cNvPr id="117" name="Google Shape;117;g12d5b82aac3_0_21"/>
          <p:cNvSpPr txBox="1"/>
          <p:nvPr/>
        </p:nvSpPr>
        <p:spPr>
          <a:xfrm>
            <a:off x="2607300" y="660250"/>
            <a:ext cx="3929400" cy="646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3000">
                <a:latin typeface="Bitter"/>
                <a:ea typeface="Bitter"/>
                <a:cs typeface="Bitter"/>
                <a:sym typeface="Bitter"/>
              </a:rPr>
              <a:t>  </a:t>
            </a:r>
            <a:r>
              <a:rPr b="1" lang="en" sz="3000">
                <a:latin typeface="Bitter"/>
                <a:ea typeface="Bitter"/>
                <a:cs typeface="Bitter"/>
                <a:sym typeface="Bitter"/>
              </a:rPr>
              <a:t>Important to Know:</a:t>
            </a:r>
            <a:endParaRPr b="1" sz="3000">
              <a:latin typeface="Bitter"/>
              <a:ea typeface="Bitter"/>
              <a:cs typeface="Bitter"/>
              <a:sym typeface="Bitter"/>
            </a:endParaRPr>
          </a:p>
        </p:txBody>
      </p:sp>
      <p:sp>
        <p:nvSpPr>
          <p:cNvPr id="118" name="Google Shape;118;g12d5b82aac3_0_21"/>
          <p:cNvSpPr txBox="1"/>
          <p:nvPr/>
        </p:nvSpPr>
        <p:spPr>
          <a:xfrm>
            <a:off x="2820150" y="1703700"/>
            <a:ext cx="3503700" cy="1994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100">
                <a:solidFill>
                  <a:srgbClr val="980000"/>
                </a:solidFill>
                <a:latin typeface="Bitter"/>
                <a:ea typeface="Bitter"/>
                <a:cs typeface="Bitter"/>
                <a:sym typeface="Bitter"/>
              </a:rPr>
              <a:t>➔ </a:t>
            </a:r>
            <a:r>
              <a:rPr b="1" lang="en" sz="2100">
                <a:latin typeface="Bitter"/>
                <a:ea typeface="Bitter"/>
                <a:cs typeface="Bitter"/>
                <a:sym typeface="Bitter"/>
              </a:rPr>
              <a:t>COBRA</a:t>
            </a:r>
            <a:endParaRPr b="1" sz="2100">
              <a:latin typeface="Bitter"/>
              <a:ea typeface="Bitter"/>
              <a:cs typeface="Bitter"/>
              <a:sym typeface="Bitter"/>
            </a:endParaRPr>
          </a:p>
          <a:p>
            <a:pPr indent="0" lvl="0" marL="0" rtl="0" algn="l">
              <a:lnSpc>
                <a:spcPct val="115000"/>
              </a:lnSpc>
              <a:spcBef>
                <a:spcPts val="0"/>
              </a:spcBef>
              <a:spcAft>
                <a:spcPts val="0"/>
              </a:spcAft>
              <a:buNone/>
            </a:pPr>
            <a:r>
              <a:t/>
            </a:r>
            <a:endParaRPr b="1" sz="2100">
              <a:latin typeface="Bitter"/>
              <a:ea typeface="Bitter"/>
              <a:cs typeface="Bitter"/>
              <a:sym typeface="Bitter"/>
            </a:endParaRPr>
          </a:p>
          <a:p>
            <a:pPr indent="0" lvl="0" marL="0" rtl="0" algn="l">
              <a:lnSpc>
                <a:spcPct val="115000"/>
              </a:lnSpc>
              <a:spcBef>
                <a:spcPts val="0"/>
              </a:spcBef>
              <a:spcAft>
                <a:spcPts val="0"/>
              </a:spcAft>
              <a:buNone/>
            </a:pPr>
            <a:r>
              <a:rPr b="1" lang="en" sz="2100">
                <a:solidFill>
                  <a:srgbClr val="980000"/>
                </a:solidFill>
                <a:latin typeface="Bitter"/>
                <a:ea typeface="Bitter"/>
                <a:cs typeface="Bitter"/>
                <a:sym typeface="Bitter"/>
              </a:rPr>
              <a:t>➔ </a:t>
            </a:r>
            <a:r>
              <a:rPr b="1" lang="en" sz="2100">
                <a:latin typeface="Bitter"/>
                <a:ea typeface="Bitter"/>
                <a:cs typeface="Bitter"/>
                <a:sym typeface="Bitter"/>
              </a:rPr>
              <a:t>Robert’s Rules of Order</a:t>
            </a:r>
            <a:endParaRPr b="1" sz="2100">
              <a:latin typeface="Bitter"/>
              <a:ea typeface="Bitter"/>
              <a:cs typeface="Bitter"/>
              <a:sym typeface="Bitter"/>
            </a:endParaRPr>
          </a:p>
          <a:p>
            <a:pPr indent="0" lvl="0" marL="0" rtl="0" algn="l">
              <a:lnSpc>
                <a:spcPct val="115000"/>
              </a:lnSpc>
              <a:spcBef>
                <a:spcPts val="0"/>
              </a:spcBef>
              <a:spcAft>
                <a:spcPts val="0"/>
              </a:spcAft>
              <a:buNone/>
            </a:pPr>
            <a:r>
              <a:t/>
            </a:r>
            <a:endParaRPr b="1" sz="2100">
              <a:latin typeface="Bitter"/>
              <a:ea typeface="Bitter"/>
              <a:cs typeface="Bitter"/>
              <a:sym typeface="Bitter"/>
            </a:endParaRPr>
          </a:p>
          <a:p>
            <a:pPr indent="0" lvl="0" marL="0" rtl="0" algn="l">
              <a:lnSpc>
                <a:spcPct val="115000"/>
              </a:lnSpc>
              <a:spcBef>
                <a:spcPts val="0"/>
              </a:spcBef>
              <a:spcAft>
                <a:spcPts val="0"/>
              </a:spcAft>
              <a:buNone/>
            </a:pPr>
            <a:r>
              <a:rPr b="1" lang="en" sz="2100">
                <a:solidFill>
                  <a:srgbClr val="980000"/>
                </a:solidFill>
                <a:latin typeface="Bitter"/>
                <a:ea typeface="Bitter"/>
                <a:cs typeface="Bitter"/>
                <a:sym typeface="Bitter"/>
              </a:rPr>
              <a:t>➔ </a:t>
            </a:r>
            <a:r>
              <a:rPr b="1" lang="en" sz="2100">
                <a:latin typeface="Bitter"/>
                <a:ea typeface="Bitter"/>
                <a:cs typeface="Bitter"/>
                <a:sym typeface="Bitter"/>
              </a:rPr>
              <a:t>Brown Act</a:t>
            </a:r>
            <a:endParaRPr b="1" sz="2100">
              <a:latin typeface="Bitter"/>
              <a:ea typeface="Bitter"/>
              <a:cs typeface="Bitter"/>
              <a:sym typeface="Bitter"/>
            </a:endParaRPr>
          </a:p>
        </p:txBody>
      </p:sp>
      <p:sp>
        <p:nvSpPr>
          <p:cNvPr id="119" name="Google Shape;119;g12d5b82aac3_0_21"/>
          <p:cNvSpPr txBox="1"/>
          <p:nvPr/>
        </p:nvSpPr>
        <p:spPr>
          <a:xfrm rot="-1214621">
            <a:off x="601553" y="645194"/>
            <a:ext cx="1352548" cy="400253"/>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120" name="Google Shape;120;g12d5b82aac3_0_21"/>
          <p:cNvPicPr preferRelativeResize="0"/>
          <p:nvPr/>
        </p:nvPicPr>
        <p:blipFill>
          <a:blip r:embed="rId5">
            <a:alphaModFix/>
          </a:blip>
          <a:stretch>
            <a:fillRect/>
          </a:stretch>
        </p:blipFill>
        <p:spPr>
          <a:xfrm rot="-1261145">
            <a:off x="503538" y="494836"/>
            <a:ext cx="1548570" cy="2011074"/>
          </a:xfrm>
          <a:prstGeom prst="rect">
            <a:avLst/>
          </a:prstGeom>
          <a:noFill/>
          <a:ln>
            <a:noFill/>
          </a:ln>
        </p:spPr>
      </p:pic>
      <p:pic>
        <p:nvPicPr>
          <p:cNvPr id="121" name="Google Shape;121;g12d5b82aac3_0_21"/>
          <p:cNvPicPr preferRelativeResize="0"/>
          <p:nvPr/>
        </p:nvPicPr>
        <p:blipFill>
          <a:blip r:embed="rId5">
            <a:alphaModFix/>
          </a:blip>
          <a:stretch>
            <a:fillRect/>
          </a:stretch>
        </p:blipFill>
        <p:spPr>
          <a:xfrm rot="1153777">
            <a:off x="7230289" y="494837"/>
            <a:ext cx="1548571" cy="2011074"/>
          </a:xfrm>
          <a:prstGeom prst="rect">
            <a:avLst/>
          </a:prstGeom>
          <a:noFill/>
          <a:ln>
            <a:noFill/>
          </a:ln>
        </p:spPr>
      </p:pic>
      <p:sp>
        <p:nvSpPr>
          <p:cNvPr id="122" name="Google Shape;122;g12d5b82aac3_0_21"/>
          <p:cNvSpPr txBox="1"/>
          <p:nvPr/>
        </p:nvSpPr>
        <p:spPr>
          <a:xfrm rot="-1057253">
            <a:off x="518528" y="2924293"/>
            <a:ext cx="1629243" cy="1662353"/>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600">
                <a:latin typeface="Bitter"/>
                <a:ea typeface="Bitter"/>
                <a:cs typeface="Bitter"/>
                <a:sym typeface="Bitter"/>
              </a:rPr>
              <a:t>🤔</a:t>
            </a:r>
            <a:endParaRPr sz="9600">
              <a:latin typeface="Bitter"/>
              <a:ea typeface="Bitter"/>
              <a:cs typeface="Bitter"/>
              <a:sym typeface="Bitter"/>
            </a:endParaRPr>
          </a:p>
        </p:txBody>
      </p:sp>
      <p:sp>
        <p:nvSpPr>
          <p:cNvPr id="123" name="Google Shape;123;g12d5b82aac3_0_21"/>
          <p:cNvSpPr txBox="1"/>
          <p:nvPr/>
        </p:nvSpPr>
        <p:spPr>
          <a:xfrm rot="995589">
            <a:off x="7189889" y="2924233"/>
            <a:ext cx="1629352" cy="1662483"/>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9600">
                <a:latin typeface="Bitter"/>
                <a:ea typeface="Bitter"/>
                <a:cs typeface="Bitter"/>
                <a:sym typeface="Bitter"/>
              </a:rPr>
              <a:t>🤔</a:t>
            </a:r>
            <a:endParaRPr sz="9600">
              <a:latin typeface="Bitter"/>
              <a:ea typeface="Bitter"/>
              <a:cs typeface="Bitter"/>
              <a:sym typeface="Bitte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g12d5b82aac3_0_42"/>
          <p:cNvSpPr txBox="1"/>
          <p:nvPr/>
        </p:nvSpPr>
        <p:spPr>
          <a:xfrm>
            <a:off x="0" y="1925250"/>
            <a:ext cx="4621800" cy="2401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7000">
                <a:latin typeface="Bitter"/>
                <a:ea typeface="Bitter"/>
                <a:cs typeface="Bitter"/>
                <a:sym typeface="Bitter"/>
              </a:rPr>
              <a:t>  </a:t>
            </a:r>
            <a:r>
              <a:rPr b="1" lang="en" sz="7000">
                <a:solidFill>
                  <a:schemeClr val="lt1"/>
                </a:solidFill>
                <a:latin typeface="Bitter"/>
                <a:ea typeface="Bitter"/>
                <a:cs typeface="Bitter"/>
                <a:sym typeface="Bitter"/>
              </a:rPr>
              <a:t>COBRA</a:t>
            </a:r>
            <a:r>
              <a:rPr b="1" lang="en" sz="6300">
                <a:latin typeface="Bitter"/>
                <a:ea typeface="Bitter"/>
                <a:cs typeface="Bitter"/>
                <a:sym typeface="Bitter"/>
              </a:rPr>
              <a:t> </a:t>
            </a:r>
            <a:r>
              <a:rPr b="1" lang="en" sz="7200">
                <a:latin typeface="Bitter"/>
                <a:ea typeface="Bitter"/>
                <a:cs typeface="Bitter"/>
                <a:sym typeface="Bitter"/>
              </a:rPr>
              <a:t>😰</a:t>
            </a:r>
            <a:endParaRPr b="1" sz="7200">
              <a:latin typeface="Bitter"/>
              <a:ea typeface="Bitter"/>
              <a:cs typeface="Bitter"/>
              <a:sym typeface="Bitter"/>
            </a:endParaRPr>
          </a:p>
          <a:p>
            <a:pPr indent="0" lvl="0" marL="0" rtl="0" algn="l">
              <a:spcBef>
                <a:spcPts val="0"/>
              </a:spcBef>
              <a:spcAft>
                <a:spcPts val="0"/>
              </a:spcAft>
              <a:buNone/>
            </a:pPr>
            <a:r>
              <a:t/>
            </a:r>
            <a:endParaRPr b="1" sz="7200">
              <a:latin typeface="Bitter"/>
              <a:ea typeface="Bitter"/>
              <a:cs typeface="Bitter"/>
              <a:sym typeface="Bitter"/>
            </a:endParaRPr>
          </a:p>
        </p:txBody>
      </p:sp>
      <p:pic>
        <p:nvPicPr>
          <p:cNvPr id="129" name="Google Shape;129;g12d5b82aac3_0_42"/>
          <p:cNvPicPr preferRelativeResize="0"/>
          <p:nvPr/>
        </p:nvPicPr>
        <p:blipFill>
          <a:blip r:embed="rId3">
            <a:alphaModFix/>
          </a:blip>
          <a:stretch>
            <a:fillRect/>
          </a:stretch>
        </p:blipFill>
        <p:spPr>
          <a:xfrm>
            <a:off x="4478313" y="159738"/>
            <a:ext cx="4276725" cy="4824025"/>
          </a:xfrm>
          <a:prstGeom prst="rect">
            <a:avLst/>
          </a:prstGeom>
          <a:noFill/>
          <a:ln>
            <a:noFill/>
          </a:ln>
        </p:spPr>
      </p:pic>
      <p:pic>
        <p:nvPicPr>
          <p:cNvPr id="130" name="Google Shape;130;g12d5b82aac3_0_42"/>
          <p:cNvPicPr preferRelativeResize="0"/>
          <p:nvPr/>
        </p:nvPicPr>
        <p:blipFill>
          <a:blip r:embed="rId4">
            <a:alphaModFix/>
          </a:blip>
          <a:stretch>
            <a:fillRect/>
          </a:stretch>
        </p:blipFill>
        <p:spPr>
          <a:xfrm>
            <a:off x="5985800" y="117150"/>
            <a:ext cx="1581150" cy="638175"/>
          </a:xfrm>
          <a:prstGeom prst="rect">
            <a:avLst/>
          </a:prstGeom>
          <a:noFill/>
          <a:ln>
            <a:noFill/>
          </a:ln>
        </p:spPr>
      </p:pic>
      <p:sp>
        <p:nvSpPr>
          <p:cNvPr id="131" name="Google Shape;131;g12d5b82aac3_0_42"/>
          <p:cNvSpPr txBox="1"/>
          <p:nvPr/>
        </p:nvSpPr>
        <p:spPr>
          <a:xfrm>
            <a:off x="4790275" y="755325"/>
            <a:ext cx="3652800" cy="39666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600"/>
              </a:spcAft>
              <a:buNone/>
            </a:pPr>
            <a:r>
              <a:rPr b="1" lang="en" sz="1800">
                <a:latin typeface="Bitter"/>
                <a:ea typeface="Bitter"/>
                <a:cs typeface="Bitter"/>
                <a:sym typeface="Bitter"/>
              </a:rPr>
              <a:t>The purpose of the Codes of the Bakersfield Renegade Association (COBRA) is to provide a single, well-organized document that encloses all the established bylaws, codes, protocols, procedures, agreements, etc. of the Bakersfield College Student Government Associated (BCSGA) at Bakersfield College (BC) in Bakersfield, California.</a:t>
            </a:r>
            <a:endParaRPr b="1" sz="1800">
              <a:latin typeface="Bitter"/>
              <a:ea typeface="Bitter"/>
              <a:cs typeface="Bitter"/>
              <a:sym typeface="Bitte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g12d5b82aac3_0_52"/>
          <p:cNvSpPr txBox="1"/>
          <p:nvPr/>
        </p:nvSpPr>
        <p:spPr>
          <a:xfrm>
            <a:off x="95850" y="1916825"/>
            <a:ext cx="4760100" cy="1754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100">
                <a:solidFill>
                  <a:schemeClr val="lt1"/>
                </a:solidFill>
                <a:latin typeface="Bitter"/>
                <a:ea typeface="Bitter"/>
                <a:cs typeface="Bitter"/>
                <a:sym typeface="Bitter"/>
              </a:rPr>
              <a:t> </a:t>
            </a:r>
            <a:r>
              <a:rPr b="1" lang="en" sz="5100">
                <a:solidFill>
                  <a:schemeClr val="lt1"/>
                </a:solidFill>
                <a:latin typeface="Bitter"/>
                <a:ea typeface="Bitter"/>
                <a:cs typeface="Bitter"/>
                <a:sym typeface="Bitter"/>
              </a:rPr>
              <a:t>Robert's</a:t>
            </a:r>
            <a:r>
              <a:rPr b="1" lang="en" sz="5100">
                <a:solidFill>
                  <a:schemeClr val="lt1"/>
                </a:solidFill>
                <a:latin typeface="Bitter"/>
                <a:ea typeface="Bitter"/>
                <a:cs typeface="Bitter"/>
                <a:sym typeface="Bitter"/>
              </a:rPr>
              <a:t> Rules </a:t>
            </a:r>
            <a:endParaRPr b="1" sz="5100">
              <a:solidFill>
                <a:schemeClr val="lt1"/>
              </a:solidFill>
              <a:latin typeface="Bitter"/>
              <a:ea typeface="Bitter"/>
              <a:cs typeface="Bitter"/>
              <a:sym typeface="Bitter"/>
            </a:endParaRPr>
          </a:p>
          <a:p>
            <a:pPr indent="0" lvl="0" marL="0" rtl="0" algn="l">
              <a:spcBef>
                <a:spcPts val="0"/>
              </a:spcBef>
              <a:spcAft>
                <a:spcPts val="0"/>
              </a:spcAft>
              <a:buNone/>
            </a:pPr>
            <a:r>
              <a:rPr b="1" lang="en" sz="5100">
                <a:solidFill>
                  <a:schemeClr val="lt1"/>
                </a:solidFill>
                <a:latin typeface="Bitter"/>
                <a:ea typeface="Bitter"/>
                <a:cs typeface="Bitter"/>
                <a:sym typeface="Bitter"/>
              </a:rPr>
              <a:t>       of Order 🤯</a:t>
            </a:r>
            <a:r>
              <a:rPr b="1" lang="en" sz="4200">
                <a:solidFill>
                  <a:schemeClr val="lt1"/>
                </a:solidFill>
                <a:latin typeface="Bitter"/>
                <a:ea typeface="Bitter"/>
                <a:cs typeface="Bitter"/>
                <a:sym typeface="Bitter"/>
              </a:rPr>
              <a:t> </a:t>
            </a:r>
            <a:endParaRPr b="1" sz="4200">
              <a:solidFill>
                <a:schemeClr val="lt1"/>
              </a:solidFill>
              <a:latin typeface="Bitter"/>
              <a:ea typeface="Bitter"/>
              <a:cs typeface="Bitter"/>
              <a:sym typeface="Bitter"/>
            </a:endParaRPr>
          </a:p>
        </p:txBody>
      </p:sp>
      <p:pic>
        <p:nvPicPr>
          <p:cNvPr id="137" name="Google Shape;137;g12d5b82aac3_0_52"/>
          <p:cNvPicPr preferRelativeResize="0"/>
          <p:nvPr/>
        </p:nvPicPr>
        <p:blipFill>
          <a:blip r:embed="rId3">
            <a:alphaModFix/>
          </a:blip>
          <a:stretch>
            <a:fillRect/>
          </a:stretch>
        </p:blipFill>
        <p:spPr>
          <a:xfrm>
            <a:off x="4701963" y="212813"/>
            <a:ext cx="4276725" cy="4824025"/>
          </a:xfrm>
          <a:prstGeom prst="rect">
            <a:avLst/>
          </a:prstGeom>
          <a:noFill/>
          <a:ln>
            <a:noFill/>
          </a:ln>
        </p:spPr>
      </p:pic>
      <p:sp>
        <p:nvSpPr>
          <p:cNvPr id="138" name="Google Shape;138;g12d5b82aac3_0_52"/>
          <p:cNvSpPr txBox="1"/>
          <p:nvPr/>
        </p:nvSpPr>
        <p:spPr>
          <a:xfrm>
            <a:off x="5154150" y="543875"/>
            <a:ext cx="3492900" cy="42666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600"/>
              </a:spcAft>
              <a:buNone/>
            </a:pPr>
            <a:r>
              <a:rPr b="1" lang="en" sz="2600">
                <a:latin typeface="Bitter"/>
                <a:ea typeface="Bitter"/>
                <a:cs typeface="Bitter"/>
                <a:sym typeface="Bitter"/>
              </a:rPr>
              <a:t>Robert's Rules of Order is the standard set of rules first published in 1876 by Henry M. Robert to run orderly meetings with maximum fairness to all members. </a:t>
            </a:r>
            <a:endParaRPr b="1" sz="2600">
              <a:latin typeface="Bitter"/>
              <a:ea typeface="Bitter"/>
              <a:cs typeface="Bitter"/>
              <a:sym typeface="Bitter"/>
            </a:endParaRPr>
          </a:p>
        </p:txBody>
      </p:sp>
      <p:pic>
        <p:nvPicPr>
          <p:cNvPr id="139" name="Google Shape;139;g12d5b82aac3_0_52"/>
          <p:cNvPicPr preferRelativeResize="0"/>
          <p:nvPr/>
        </p:nvPicPr>
        <p:blipFill>
          <a:blip r:embed="rId4">
            <a:alphaModFix/>
          </a:blip>
          <a:stretch>
            <a:fillRect/>
          </a:stretch>
        </p:blipFill>
        <p:spPr>
          <a:xfrm>
            <a:off x="6049750" y="0"/>
            <a:ext cx="1581150" cy="6381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g12d5b82aac3_0_62"/>
          <p:cNvSpPr txBox="1"/>
          <p:nvPr/>
        </p:nvSpPr>
        <p:spPr>
          <a:xfrm>
            <a:off x="149150" y="2109125"/>
            <a:ext cx="4738800" cy="1031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5500">
                <a:solidFill>
                  <a:schemeClr val="lt1"/>
                </a:solidFill>
                <a:latin typeface="Bitter"/>
                <a:ea typeface="Bitter"/>
                <a:cs typeface="Bitter"/>
                <a:sym typeface="Bitter"/>
              </a:rPr>
              <a:t>Brown Act</a:t>
            </a:r>
            <a:r>
              <a:rPr b="1" lang="en" sz="5300">
                <a:solidFill>
                  <a:schemeClr val="lt1"/>
                </a:solidFill>
                <a:latin typeface="Bitter"/>
                <a:ea typeface="Bitter"/>
                <a:cs typeface="Bitter"/>
                <a:sym typeface="Bitter"/>
              </a:rPr>
              <a:t> 😵‍💫</a:t>
            </a:r>
            <a:endParaRPr b="1" sz="5300">
              <a:solidFill>
                <a:schemeClr val="lt1"/>
              </a:solidFill>
              <a:latin typeface="Bitter"/>
              <a:ea typeface="Bitter"/>
              <a:cs typeface="Bitter"/>
              <a:sym typeface="Bitter"/>
            </a:endParaRPr>
          </a:p>
        </p:txBody>
      </p:sp>
      <p:pic>
        <p:nvPicPr>
          <p:cNvPr id="145" name="Google Shape;145;g12d5b82aac3_0_62"/>
          <p:cNvPicPr preferRelativeResize="0"/>
          <p:nvPr/>
        </p:nvPicPr>
        <p:blipFill>
          <a:blip r:embed="rId3">
            <a:alphaModFix/>
          </a:blip>
          <a:stretch>
            <a:fillRect/>
          </a:stretch>
        </p:blipFill>
        <p:spPr>
          <a:xfrm>
            <a:off x="4701963" y="212813"/>
            <a:ext cx="4276725" cy="4824025"/>
          </a:xfrm>
          <a:prstGeom prst="rect">
            <a:avLst/>
          </a:prstGeom>
          <a:noFill/>
          <a:ln>
            <a:noFill/>
          </a:ln>
        </p:spPr>
      </p:pic>
      <p:pic>
        <p:nvPicPr>
          <p:cNvPr id="146" name="Google Shape;146;g12d5b82aac3_0_62"/>
          <p:cNvPicPr preferRelativeResize="0"/>
          <p:nvPr/>
        </p:nvPicPr>
        <p:blipFill>
          <a:blip r:embed="rId4">
            <a:alphaModFix/>
          </a:blip>
          <a:stretch>
            <a:fillRect/>
          </a:stretch>
        </p:blipFill>
        <p:spPr>
          <a:xfrm>
            <a:off x="6049750" y="95825"/>
            <a:ext cx="1581150" cy="638175"/>
          </a:xfrm>
          <a:prstGeom prst="rect">
            <a:avLst/>
          </a:prstGeom>
          <a:noFill/>
          <a:ln>
            <a:noFill/>
          </a:ln>
        </p:spPr>
      </p:pic>
      <p:sp>
        <p:nvSpPr>
          <p:cNvPr id="147" name="Google Shape;147;g12d5b82aac3_0_62"/>
          <p:cNvSpPr txBox="1"/>
          <p:nvPr/>
        </p:nvSpPr>
        <p:spPr>
          <a:xfrm>
            <a:off x="5015700" y="734000"/>
            <a:ext cx="3759300" cy="3806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1600"/>
              </a:spcAft>
              <a:buNone/>
            </a:pPr>
            <a:r>
              <a:rPr b="1" lang="en" sz="2600">
                <a:latin typeface="Bitter"/>
                <a:ea typeface="Bitter"/>
                <a:cs typeface="Bitter"/>
                <a:sym typeface="Bitter"/>
              </a:rPr>
              <a:t>The Ralph M. Brown Act (referred to as the “Brown Act”) is intended to provide public access to meetings of California local government agencies.</a:t>
            </a:r>
            <a:endParaRPr b="1" sz="2600">
              <a:latin typeface="Bitter"/>
              <a:ea typeface="Bitter"/>
              <a:cs typeface="Bitter"/>
              <a:sym typeface="Bitte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Jourdain template">
  <a:themeElements>
    <a:clrScheme name="Custom 347">
      <a:dk1>
        <a:srgbClr val="434343"/>
      </a:dk1>
      <a:lt1>
        <a:srgbClr val="FFFFFF"/>
      </a:lt1>
      <a:dk2>
        <a:srgbClr val="999999"/>
      </a:dk2>
      <a:lt2>
        <a:srgbClr val="EFEFEF"/>
      </a:lt2>
      <a:accent1>
        <a:srgbClr val="B91512"/>
      </a:accent1>
      <a:accent2>
        <a:srgbClr val="830F11"/>
      </a:accent2>
      <a:accent3>
        <a:srgbClr val="E9A01F"/>
      </a:accent3>
      <a:accent4>
        <a:srgbClr val="ABCA64"/>
      </a:accent4>
      <a:accent5>
        <a:srgbClr val="67C7C4"/>
      </a:accent5>
      <a:accent6>
        <a:srgbClr val="F06163"/>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