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69" r:id="rId3"/>
    <p:sldId id="276" r:id="rId4"/>
    <p:sldId id="284" r:id="rId5"/>
    <p:sldId id="280" r:id="rId6"/>
    <p:sldId id="260" r:id="rId7"/>
    <p:sldId id="287" r:id="rId8"/>
    <p:sldId id="278" r:id="rId9"/>
    <p:sldId id="279" r:id="rId10"/>
    <p:sldId id="277" r:id="rId11"/>
    <p:sldId id="274" r:id="rId12"/>
    <p:sldId id="262" r:id="rId13"/>
    <p:sldId id="290" r:id="rId14"/>
    <p:sldId id="264" r:id="rId15"/>
    <p:sldId id="283" r:id="rId16"/>
    <p:sldId id="289" r:id="rId17"/>
    <p:sldId id="267" r:id="rId18"/>
    <p:sldId id="281" r:id="rId19"/>
    <p:sldId id="282" r:id="rId20"/>
    <p:sldId id="285" r:id="rId21"/>
    <p:sldId id="272" r:id="rId22"/>
    <p:sldId id="271" r:id="rId23"/>
    <p:sldId id="288"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73" autoAdjust="0"/>
    <p:restoredTop sz="94660"/>
  </p:normalViewPr>
  <p:slideViewPr>
    <p:cSldViewPr snapToGrid="0">
      <p:cViewPr varScale="1">
        <p:scale>
          <a:sx n="109" d="100"/>
          <a:sy n="109" d="100"/>
        </p:scale>
        <p:origin x="660" y="108"/>
      </p:cViewPr>
      <p:guideLst>
        <p:guide orient="horz" pos="2160"/>
        <p:guide pos="3840"/>
      </p:guideLst>
    </p:cSldViewPr>
  </p:slideViewPr>
  <p:notesTextViewPr>
    <p:cViewPr>
      <p:scale>
        <a:sx n="1" d="1"/>
        <a:sy n="1" d="1"/>
      </p:scale>
      <p:origin x="0" y="0"/>
    </p:cViewPr>
  </p:notesTextViewPr>
  <p:notesViewPr>
    <p:cSldViewPr snapToGrid="0">
      <p:cViewPr varScale="1">
        <p:scale>
          <a:sx n="82" d="100"/>
          <a:sy n="82" d="100"/>
        </p:scale>
        <p:origin x="-31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CD0F02-71C2-42ED-9304-81FA625C1565}"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en-US"/>
        </a:p>
      </dgm:t>
    </dgm:pt>
    <dgm:pt modelId="{E511267F-B8C5-4EC1-BCD0-34C2087AF055}">
      <dgm:prSet phldrT="[Text]"/>
      <dgm:spPr/>
      <dgm:t>
        <a:bodyPr/>
        <a:lstStyle/>
        <a:p>
          <a:pPr algn="ctr"/>
          <a:r>
            <a:rPr lang="en-US" dirty="0"/>
            <a:t>BCSGA Advisor</a:t>
          </a:r>
        </a:p>
      </dgm:t>
    </dgm:pt>
    <dgm:pt modelId="{4AE94B29-3CA9-4665-A0FF-16A98F55671C}" type="parTrans" cxnId="{10AF2F6D-A0FD-4699-931A-EBB66244AD4A}">
      <dgm:prSet/>
      <dgm:spPr/>
      <dgm:t>
        <a:bodyPr/>
        <a:lstStyle/>
        <a:p>
          <a:pPr algn="ctr"/>
          <a:endParaRPr lang="en-US"/>
        </a:p>
      </dgm:t>
    </dgm:pt>
    <dgm:pt modelId="{04975E80-E838-4F46-B625-413EB50794BA}" type="sibTrans" cxnId="{10AF2F6D-A0FD-4699-931A-EBB66244AD4A}">
      <dgm:prSet/>
      <dgm:spPr/>
      <dgm:t>
        <a:bodyPr/>
        <a:lstStyle/>
        <a:p>
          <a:pPr algn="ctr"/>
          <a:endParaRPr lang="en-US"/>
        </a:p>
      </dgm:t>
    </dgm:pt>
    <dgm:pt modelId="{7BAF4EA5-BCC0-4AB7-9570-6594996EAE44}">
      <dgm:prSet phldrT="[Text]"/>
      <dgm:spPr/>
      <dgm:t>
        <a:bodyPr/>
        <a:lstStyle/>
        <a:p>
          <a:pPr algn="ctr"/>
          <a:r>
            <a:rPr lang="en-US"/>
            <a:t>Vice President</a:t>
          </a:r>
        </a:p>
      </dgm:t>
    </dgm:pt>
    <dgm:pt modelId="{F2C74F7D-82A7-4EC2-B9B5-99CBA40E0BCA}" type="parTrans" cxnId="{BA36D510-E8A6-41F1-9A58-B8169BD2F575}">
      <dgm:prSet/>
      <dgm:spPr/>
      <dgm:t>
        <a:bodyPr/>
        <a:lstStyle/>
        <a:p>
          <a:pPr algn="ctr"/>
          <a:endParaRPr lang="en-US"/>
        </a:p>
      </dgm:t>
    </dgm:pt>
    <dgm:pt modelId="{5DE607B6-7F8C-4181-A3F9-B1EC7F0CDAB1}" type="sibTrans" cxnId="{BA36D510-E8A6-41F1-9A58-B8169BD2F575}">
      <dgm:prSet/>
      <dgm:spPr/>
      <dgm:t>
        <a:bodyPr/>
        <a:lstStyle/>
        <a:p>
          <a:pPr algn="ctr"/>
          <a:endParaRPr lang="en-US"/>
        </a:p>
      </dgm:t>
    </dgm:pt>
    <dgm:pt modelId="{B2EB26D0-80AB-4A5C-BA08-9BCF08D4AC96}">
      <dgm:prSet phldrT="[Text]"/>
      <dgm:spPr/>
      <dgm:t>
        <a:bodyPr/>
        <a:lstStyle/>
        <a:p>
          <a:pPr algn="ctr"/>
          <a:r>
            <a:rPr lang="en-US"/>
            <a:t>Director of Student Organizations </a:t>
          </a:r>
        </a:p>
      </dgm:t>
    </dgm:pt>
    <dgm:pt modelId="{B3ED2B64-570F-4A27-AD73-430269B9921F}" type="parTrans" cxnId="{EE6FDD54-6AA6-4274-85D5-0C6BCC79B32A}">
      <dgm:prSet/>
      <dgm:spPr/>
      <dgm:t>
        <a:bodyPr/>
        <a:lstStyle/>
        <a:p>
          <a:pPr algn="ctr"/>
          <a:endParaRPr lang="en-US"/>
        </a:p>
      </dgm:t>
    </dgm:pt>
    <dgm:pt modelId="{3338005E-053B-47F5-8A00-9357F749E946}" type="sibTrans" cxnId="{EE6FDD54-6AA6-4274-85D5-0C6BCC79B32A}">
      <dgm:prSet/>
      <dgm:spPr/>
      <dgm:t>
        <a:bodyPr/>
        <a:lstStyle/>
        <a:p>
          <a:pPr algn="ctr"/>
          <a:endParaRPr lang="en-US"/>
        </a:p>
      </dgm:t>
    </dgm:pt>
    <dgm:pt modelId="{6A1E36B0-A69C-451B-85E4-CB001201F28B}">
      <dgm:prSet phldrT="[Text]"/>
      <dgm:spPr/>
      <dgm:t>
        <a:bodyPr/>
        <a:lstStyle/>
        <a:p>
          <a:pPr algn="ctr"/>
          <a:r>
            <a:rPr lang="en-US"/>
            <a:t>Director of Student Activities </a:t>
          </a:r>
        </a:p>
      </dgm:t>
    </dgm:pt>
    <dgm:pt modelId="{C5667952-99E7-4717-95A5-3BB49C28265A}" type="parTrans" cxnId="{44624634-37D4-4B8F-847F-890A8F6AC761}">
      <dgm:prSet/>
      <dgm:spPr/>
      <dgm:t>
        <a:bodyPr/>
        <a:lstStyle/>
        <a:p>
          <a:pPr algn="ctr"/>
          <a:endParaRPr lang="en-US"/>
        </a:p>
      </dgm:t>
    </dgm:pt>
    <dgm:pt modelId="{94036433-F7DC-43E4-A529-968C5D8F1D6B}" type="sibTrans" cxnId="{44624634-37D4-4B8F-847F-890A8F6AC761}">
      <dgm:prSet/>
      <dgm:spPr/>
      <dgm:t>
        <a:bodyPr/>
        <a:lstStyle/>
        <a:p>
          <a:pPr algn="ctr"/>
          <a:endParaRPr lang="en-US"/>
        </a:p>
      </dgm:t>
    </dgm:pt>
    <dgm:pt modelId="{C2C4D10E-A22D-41F2-9CA3-A15BAA34FD65}">
      <dgm:prSet phldrT="[Text]"/>
      <dgm:spPr/>
      <dgm:t>
        <a:bodyPr/>
        <a:lstStyle/>
        <a:p>
          <a:pPr algn="ctr"/>
          <a:r>
            <a:rPr lang="en-US"/>
            <a:t>Director of Finance</a:t>
          </a:r>
        </a:p>
      </dgm:t>
    </dgm:pt>
    <dgm:pt modelId="{266C9589-5A5A-451E-BFF7-BBE33D85F0D9}" type="parTrans" cxnId="{8760BB5B-B67C-4276-954F-7FA469A9ECB0}">
      <dgm:prSet/>
      <dgm:spPr/>
      <dgm:t>
        <a:bodyPr/>
        <a:lstStyle/>
        <a:p>
          <a:pPr algn="ctr"/>
          <a:endParaRPr lang="en-US"/>
        </a:p>
      </dgm:t>
    </dgm:pt>
    <dgm:pt modelId="{6BCF6F64-2EF8-4C5E-8491-1E33BDDB51B8}" type="sibTrans" cxnId="{8760BB5B-B67C-4276-954F-7FA469A9ECB0}">
      <dgm:prSet/>
      <dgm:spPr/>
      <dgm:t>
        <a:bodyPr/>
        <a:lstStyle/>
        <a:p>
          <a:pPr algn="ctr"/>
          <a:endParaRPr lang="en-US"/>
        </a:p>
      </dgm:t>
    </dgm:pt>
    <dgm:pt modelId="{E7610CB1-32D5-405C-B1B9-8B1E16354D14}">
      <dgm:prSet phldrT="[Text]"/>
      <dgm:spPr/>
      <dgm:t>
        <a:bodyPr/>
        <a:lstStyle/>
        <a:p>
          <a:pPr algn="ctr"/>
          <a:r>
            <a:rPr lang="en-US"/>
            <a:t>Director of Legislative Affairs</a:t>
          </a:r>
        </a:p>
      </dgm:t>
    </dgm:pt>
    <dgm:pt modelId="{18DB07E7-3803-4C44-90CA-AC0EAE041089}" type="parTrans" cxnId="{23B4FD7D-5317-4D76-B8CD-A60DD4923E3B}">
      <dgm:prSet/>
      <dgm:spPr/>
      <dgm:t>
        <a:bodyPr/>
        <a:lstStyle/>
        <a:p>
          <a:pPr algn="ctr"/>
          <a:endParaRPr lang="en-US"/>
        </a:p>
      </dgm:t>
    </dgm:pt>
    <dgm:pt modelId="{D8DF9995-4F1E-4108-BBD0-F4D0EB00DD5B}" type="sibTrans" cxnId="{23B4FD7D-5317-4D76-B8CD-A60DD4923E3B}">
      <dgm:prSet/>
      <dgm:spPr/>
      <dgm:t>
        <a:bodyPr/>
        <a:lstStyle/>
        <a:p>
          <a:pPr algn="ctr"/>
          <a:endParaRPr lang="en-US"/>
        </a:p>
      </dgm:t>
    </dgm:pt>
    <dgm:pt modelId="{1BAF866F-2A8C-436C-A705-230E4C66635F}">
      <dgm:prSet phldrT="[Text]"/>
      <dgm:spPr/>
      <dgm:t>
        <a:bodyPr/>
        <a:lstStyle/>
        <a:p>
          <a:pPr algn="ctr"/>
          <a:r>
            <a:rPr lang="en-US"/>
            <a:t>Senator (12)</a:t>
          </a:r>
        </a:p>
      </dgm:t>
    </dgm:pt>
    <dgm:pt modelId="{5CDDFAFE-751F-42B6-B370-87A4CD40848A}" type="parTrans" cxnId="{A4265026-573F-4FE7-BADF-D4DC82F3B749}">
      <dgm:prSet/>
      <dgm:spPr/>
      <dgm:t>
        <a:bodyPr/>
        <a:lstStyle/>
        <a:p>
          <a:pPr algn="ctr"/>
          <a:endParaRPr lang="en-US"/>
        </a:p>
      </dgm:t>
    </dgm:pt>
    <dgm:pt modelId="{5CEE2DB5-E74E-483A-A791-056270DE947F}" type="sibTrans" cxnId="{A4265026-573F-4FE7-BADF-D4DC82F3B749}">
      <dgm:prSet/>
      <dgm:spPr/>
      <dgm:t>
        <a:bodyPr/>
        <a:lstStyle/>
        <a:p>
          <a:pPr algn="ctr"/>
          <a:endParaRPr lang="en-US"/>
        </a:p>
      </dgm:t>
    </dgm:pt>
    <dgm:pt modelId="{6996D2B8-CE78-48BF-A18A-FBDAA8A0C8A5}">
      <dgm:prSet phldrT="[Text]"/>
      <dgm:spPr/>
      <dgm:t>
        <a:bodyPr/>
        <a:lstStyle/>
        <a:p>
          <a:pPr algn="ctr"/>
          <a:r>
            <a:rPr lang="en-US"/>
            <a:t>Parlimentarian</a:t>
          </a:r>
        </a:p>
      </dgm:t>
    </dgm:pt>
    <dgm:pt modelId="{FA04EC58-33FA-4DC8-85FF-CC59ED048A1A}" type="parTrans" cxnId="{B3F7D8B3-EFFD-4E85-9E62-910018CF786D}">
      <dgm:prSet/>
      <dgm:spPr/>
      <dgm:t>
        <a:bodyPr/>
        <a:lstStyle/>
        <a:p>
          <a:pPr algn="ctr"/>
          <a:endParaRPr lang="en-US"/>
        </a:p>
      </dgm:t>
    </dgm:pt>
    <dgm:pt modelId="{D5991BDA-6097-4E9B-9111-9F50A6DE46DF}" type="sibTrans" cxnId="{B3F7D8B3-EFFD-4E85-9E62-910018CF786D}">
      <dgm:prSet/>
      <dgm:spPr/>
      <dgm:t>
        <a:bodyPr/>
        <a:lstStyle/>
        <a:p>
          <a:pPr algn="ctr"/>
          <a:endParaRPr lang="en-US"/>
        </a:p>
      </dgm:t>
    </dgm:pt>
    <dgm:pt modelId="{2C5582C0-67A2-4338-8C62-4842C4874C97}">
      <dgm:prSet phldrT="[Text]"/>
      <dgm:spPr/>
      <dgm:t>
        <a:bodyPr/>
        <a:lstStyle/>
        <a:p>
          <a:pPr algn="ctr"/>
          <a:r>
            <a:rPr lang="en-US"/>
            <a:t>President </a:t>
          </a:r>
        </a:p>
      </dgm:t>
    </dgm:pt>
    <dgm:pt modelId="{3F5B8ECE-7C33-4A50-860F-AFDFDECEEB54}" type="parTrans" cxnId="{74B8C785-EBE8-4E91-A5D9-54F8CE719FFE}">
      <dgm:prSet/>
      <dgm:spPr/>
      <dgm:t>
        <a:bodyPr/>
        <a:lstStyle/>
        <a:p>
          <a:pPr algn="ctr"/>
          <a:endParaRPr lang="en-US"/>
        </a:p>
      </dgm:t>
    </dgm:pt>
    <dgm:pt modelId="{17141B5A-B653-4805-B64E-13BF414436A1}" type="sibTrans" cxnId="{74B8C785-EBE8-4E91-A5D9-54F8CE719FFE}">
      <dgm:prSet/>
      <dgm:spPr/>
      <dgm:t>
        <a:bodyPr/>
        <a:lstStyle/>
        <a:p>
          <a:pPr algn="ctr"/>
          <a:endParaRPr lang="en-US"/>
        </a:p>
      </dgm:t>
    </dgm:pt>
    <dgm:pt modelId="{49AF9D58-4E6D-488A-B6AE-4CEE891B9E9F}">
      <dgm:prSet phldrT="[Text]"/>
      <dgm:spPr/>
      <dgm:t>
        <a:bodyPr/>
        <a:lstStyle/>
        <a:p>
          <a:pPr algn="ctr"/>
          <a:r>
            <a:rPr lang="en-US"/>
            <a:t>Committee on Academic Affairs</a:t>
          </a:r>
        </a:p>
      </dgm:t>
    </dgm:pt>
    <dgm:pt modelId="{33B69516-71C2-4063-824D-21356F83B1A5}" type="parTrans" cxnId="{AA0CDFB2-69E5-4D98-9AA0-1CC1E585394E}">
      <dgm:prSet/>
      <dgm:spPr/>
      <dgm:t>
        <a:bodyPr/>
        <a:lstStyle/>
        <a:p>
          <a:pPr algn="ctr"/>
          <a:endParaRPr lang="en-US"/>
        </a:p>
      </dgm:t>
    </dgm:pt>
    <dgm:pt modelId="{CDE15CFC-2B7F-4632-8170-59CBEAD90019}" type="sibTrans" cxnId="{AA0CDFB2-69E5-4D98-9AA0-1CC1E585394E}">
      <dgm:prSet/>
      <dgm:spPr/>
      <dgm:t>
        <a:bodyPr/>
        <a:lstStyle/>
        <a:p>
          <a:pPr algn="ctr"/>
          <a:endParaRPr lang="en-US"/>
        </a:p>
      </dgm:t>
    </dgm:pt>
    <dgm:pt modelId="{045CB138-3789-42EC-8BD2-C076AA540583}">
      <dgm:prSet phldrT="[Text]"/>
      <dgm:spPr/>
      <dgm:t>
        <a:bodyPr/>
        <a:lstStyle/>
        <a:p>
          <a:pPr algn="ctr"/>
          <a:r>
            <a:rPr lang="en-US"/>
            <a:t>Department of StudOrg</a:t>
          </a:r>
        </a:p>
      </dgm:t>
    </dgm:pt>
    <dgm:pt modelId="{9ED4E57E-8E2D-41DC-90AE-EA9DBC61A991}" type="parTrans" cxnId="{BB01A18A-0F76-414D-A4F9-A3CF6A6410B2}">
      <dgm:prSet/>
      <dgm:spPr/>
      <dgm:t>
        <a:bodyPr/>
        <a:lstStyle/>
        <a:p>
          <a:pPr algn="ctr"/>
          <a:endParaRPr lang="en-US"/>
        </a:p>
      </dgm:t>
    </dgm:pt>
    <dgm:pt modelId="{966DC152-81E6-4B55-AA6B-7BCCE993CE79}" type="sibTrans" cxnId="{BB01A18A-0F76-414D-A4F9-A3CF6A6410B2}">
      <dgm:prSet/>
      <dgm:spPr/>
      <dgm:t>
        <a:bodyPr/>
        <a:lstStyle/>
        <a:p>
          <a:pPr algn="ctr"/>
          <a:endParaRPr lang="en-US"/>
        </a:p>
      </dgm:t>
    </dgm:pt>
    <dgm:pt modelId="{FA90DAC9-6184-48D4-9AFE-26140D433476}">
      <dgm:prSet phldrT="[Text]"/>
      <dgm:spPr/>
      <dgm:t>
        <a:bodyPr/>
        <a:lstStyle/>
        <a:p>
          <a:pPr algn="ctr"/>
          <a:r>
            <a:rPr lang="en-US"/>
            <a:t>Department of  Student Activities</a:t>
          </a:r>
        </a:p>
      </dgm:t>
    </dgm:pt>
    <dgm:pt modelId="{BB1B389D-658E-44E7-8A0B-050525E9A817}" type="parTrans" cxnId="{B2EE682B-DC00-4640-8BA5-43B7C46DEB63}">
      <dgm:prSet/>
      <dgm:spPr/>
      <dgm:t>
        <a:bodyPr/>
        <a:lstStyle/>
        <a:p>
          <a:pPr algn="ctr"/>
          <a:endParaRPr lang="en-US"/>
        </a:p>
      </dgm:t>
    </dgm:pt>
    <dgm:pt modelId="{DDC21D6F-9D96-4721-8722-EB9211C68382}" type="sibTrans" cxnId="{B2EE682B-DC00-4640-8BA5-43B7C46DEB63}">
      <dgm:prSet/>
      <dgm:spPr/>
      <dgm:t>
        <a:bodyPr/>
        <a:lstStyle/>
        <a:p>
          <a:pPr algn="ctr"/>
          <a:endParaRPr lang="en-US"/>
        </a:p>
      </dgm:t>
    </dgm:pt>
    <dgm:pt modelId="{097B3A9A-ED1E-4F8D-881D-E83C354264D4}">
      <dgm:prSet phldrT="[Text]"/>
      <dgm:spPr/>
      <dgm:t>
        <a:bodyPr/>
        <a:lstStyle/>
        <a:p>
          <a:pPr algn="ctr"/>
          <a:r>
            <a:rPr lang="en-US"/>
            <a:t>Department of Finance</a:t>
          </a:r>
        </a:p>
      </dgm:t>
    </dgm:pt>
    <dgm:pt modelId="{201D11CE-32C6-4330-8CB9-ACF272AFDF88}" type="parTrans" cxnId="{0764D2BC-5B1F-4C81-A275-0994319F48F4}">
      <dgm:prSet/>
      <dgm:spPr/>
      <dgm:t>
        <a:bodyPr/>
        <a:lstStyle/>
        <a:p>
          <a:pPr algn="ctr"/>
          <a:endParaRPr lang="en-US"/>
        </a:p>
      </dgm:t>
    </dgm:pt>
    <dgm:pt modelId="{16DE2188-D069-4709-97F8-C92593245623}" type="sibTrans" cxnId="{0764D2BC-5B1F-4C81-A275-0994319F48F4}">
      <dgm:prSet/>
      <dgm:spPr/>
      <dgm:t>
        <a:bodyPr/>
        <a:lstStyle/>
        <a:p>
          <a:pPr algn="ctr"/>
          <a:endParaRPr lang="en-US"/>
        </a:p>
      </dgm:t>
    </dgm:pt>
    <dgm:pt modelId="{7BB66D93-747B-4C36-9719-C87733C9B9D2}">
      <dgm:prSet phldrT="[Text]"/>
      <dgm:spPr/>
      <dgm:t>
        <a:bodyPr/>
        <a:lstStyle/>
        <a:p>
          <a:pPr algn="ctr"/>
          <a:r>
            <a:rPr lang="en-US"/>
            <a:t>Justices (4)</a:t>
          </a:r>
        </a:p>
      </dgm:t>
    </dgm:pt>
    <dgm:pt modelId="{81F19274-EA9C-4DCB-A14F-FB6321DC5CAE}" type="parTrans" cxnId="{AE90E9FB-5636-4213-A903-C1D9A6AB51F0}">
      <dgm:prSet/>
      <dgm:spPr/>
      <dgm:t>
        <a:bodyPr/>
        <a:lstStyle/>
        <a:p>
          <a:pPr algn="ctr"/>
          <a:endParaRPr lang="en-US"/>
        </a:p>
      </dgm:t>
    </dgm:pt>
    <dgm:pt modelId="{11FC46E1-EAF9-4908-A3BD-FECA2C91A05C}" type="sibTrans" cxnId="{AE90E9FB-5636-4213-A903-C1D9A6AB51F0}">
      <dgm:prSet/>
      <dgm:spPr/>
      <dgm:t>
        <a:bodyPr/>
        <a:lstStyle/>
        <a:p>
          <a:pPr algn="ctr"/>
          <a:endParaRPr lang="en-US"/>
        </a:p>
      </dgm:t>
    </dgm:pt>
    <dgm:pt modelId="{1912F879-CAD4-4DA1-A807-565496A1DBAD}">
      <dgm:prSet phldrT="[Text]"/>
      <dgm:spPr/>
      <dgm:t>
        <a:bodyPr/>
        <a:lstStyle/>
        <a:p>
          <a:pPr algn="ctr"/>
          <a:r>
            <a:rPr lang="en-US"/>
            <a:t>Judical Review Board</a:t>
          </a:r>
        </a:p>
      </dgm:t>
    </dgm:pt>
    <dgm:pt modelId="{9B4110ED-1D99-4B5B-A53C-A0301E26B947}" type="parTrans" cxnId="{DAA3516A-027A-47FD-BFF8-8D278FD1164A}">
      <dgm:prSet/>
      <dgm:spPr/>
      <dgm:t>
        <a:bodyPr/>
        <a:lstStyle/>
        <a:p>
          <a:pPr algn="ctr"/>
          <a:endParaRPr lang="en-US"/>
        </a:p>
      </dgm:t>
    </dgm:pt>
    <dgm:pt modelId="{B0318048-0432-476E-9549-1EA40BA7F138}" type="sibTrans" cxnId="{DAA3516A-027A-47FD-BFF8-8D278FD1164A}">
      <dgm:prSet/>
      <dgm:spPr/>
      <dgm:t>
        <a:bodyPr/>
        <a:lstStyle/>
        <a:p>
          <a:pPr algn="ctr"/>
          <a:endParaRPr lang="en-US"/>
        </a:p>
      </dgm:t>
    </dgm:pt>
    <dgm:pt modelId="{CB207F47-5716-4AF9-9DAA-6D036BEFAB7C}">
      <dgm:prSet phldrT="[Text]"/>
      <dgm:spPr/>
      <dgm:t>
        <a:bodyPr/>
        <a:lstStyle/>
        <a:p>
          <a:pPr algn="ctr"/>
          <a:r>
            <a:rPr lang="en-US"/>
            <a:t>Committee on Govermental Operations</a:t>
          </a:r>
        </a:p>
      </dgm:t>
    </dgm:pt>
    <dgm:pt modelId="{245B316C-0A67-407C-9EB5-39BFC840C671}" type="parTrans" cxnId="{D4E706D9-545D-4800-8350-5214C0C27010}">
      <dgm:prSet/>
      <dgm:spPr/>
      <dgm:t>
        <a:bodyPr/>
        <a:lstStyle/>
        <a:p>
          <a:pPr algn="ctr"/>
          <a:endParaRPr lang="en-US"/>
        </a:p>
      </dgm:t>
    </dgm:pt>
    <dgm:pt modelId="{88A96CA2-7353-440E-91DB-9D35120343B3}" type="sibTrans" cxnId="{D4E706D9-545D-4800-8350-5214C0C27010}">
      <dgm:prSet/>
      <dgm:spPr/>
      <dgm:t>
        <a:bodyPr/>
        <a:lstStyle/>
        <a:p>
          <a:pPr algn="ctr"/>
          <a:endParaRPr lang="en-US"/>
        </a:p>
      </dgm:t>
    </dgm:pt>
    <dgm:pt modelId="{C31F73B7-496F-48A3-A551-AF24C5D92E93}">
      <dgm:prSet phldrT="[Text]"/>
      <dgm:spPr/>
      <dgm:t>
        <a:bodyPr/>
        <a:lstStyle/>
        <a:p>
          <a:pPr algn="ctr"/>
          <a:r>
            <a:rPr lang="en-US"/>
            <a:t>Committee on Advancement</a:t>
          </a:r>
        </a:p>
      </dgm:t>
    </dgm:pt>
    <dgm:pt modelId="{9532BE47-9609-43D8-86B4-2E11E65DF74B}" type="parTrans" cxnId="{E3EF7AC7-1E0A-4AC4-80A6-9DDCCA1B53CA}">
      <dgm:prSet/>
      <dgm:spPr/>
      <dgm:t>
        <a:bodyPr/>
        <a:lstStyle/>
        <a:p>
          <a:endParaRPr lang="en-US"/>
        </a:p>
      </dgm:t>
    </dgm:pt>
    <dgm:pt modelId="{56E20E5F-4592-41B8-9809-8F933C721CE7}" type="sibTrans" cxnId="{E3EF7AC7-1E0A-4AC4-80A6-9DDCCA1B53CA}">
      <dgm:prSet/>
      <dgm:spPr/>
      <dgm:t>
        <a:bodyPr/>
        <a:lstStyle/>
        <a:p>
          <a:endParaRPr lang="en-US"/>
        </a:p>
      </dgm:t>
    </dgm:pt>
    <dgm:pt modelId="{F5ED5E44-2AF2-4EE3-AE10-067B0B5EE1E1}">
      <dgm:prSet phldrT="[Text]"/>
      <dgm:spPr/>
      <dgm:t>
        <a:bodyPr/>
        <a:lstStyle/>
        <a:p>
          <a:pPr algn="ctr"/>
          <a:r>
            <a:rPr lang="en-US"/>
            <a:t>StudOrg Funding Manager</a:t>
          </a:r>
        </a:p>
      </dgm:t>
    </dgm:pt>
    <dgm:pt modelId="{DBC2E0F4-73E6-4E9F-B57D-84C101747774}" type="parTrans" cxnId="{AD729558-C5A3-449C-B742-286105485401}">
      <dgm:prSet/>
      <dgm:spPr/>
      <dgm:t>
        <a:bodyPr/>
        <a:lstStyle/>
        <a:p>
          <a:endParaRPr lang="en-US"/>
        </a:p>
      </dgm:t>
    </dgm:pt>
    <dgm:pt modelId="{C54960A2-20ED-4F9F-9F28-9A147EFB38DD}" type="sibTrans" cxnId="{AD729558-C5A3-449C-B742-286105485401}">
      <dgm:prSet/>
      <dgm:spPr/>
      <dgm:t>
        <a:bodyPr/>
        <a:lstStyle/>
        <a:p>
          <a:endParaRPr lang="en-US"/>
        </a:p>
      </dgm:t>
    </dgm:pt>
    <dgm:pt modelId="{7DC3C92D-DBE5-4ACD-8E4F-29D7FDBA28B6}">
      <dgm:prSet phldrT="[Text]"/>
      <dgm:spPr/>
      <dgm:t>
        <a:bodyPr/>
        <a:lstStyle/>
        <a:p>
          <a:pPr algn="ctr"/>
          <a:r>
            <a:rPr lang="en-US"/>
            <a:t>Activities Manager</a:t>
          </a:r>
        </a:p>
      </dgm:t>
    </dgm:pt>
    <dgm:pt modelId="{23D507D2-C783-4171-9D7A-0D98CED57D7B}" type="parTrans" cxnId="{1E9A5D9F-E121-4544-89AC-FFE45D99DB17}">
      <dgm:prSet/>
      <dgm:spPr/>
      <dgm:t>
        <a:bodyPr/>
        <a:lstStyle/>
        <a:p>
          <a:endParaRPr lang="en-US"/>
        </a:p>
      </dgm:t>
    </dgm:pt>
    <dgm:pt modelId="{DA9237FC-C661-46CA-85A8-88366630440E}" type="sibTrans" cxnId="{1E9A5D9F-E121-4544-89AC-FFE45D99DB17}">
      <dgm:prSet/>
      <dgm:spPr/>
      <dgm:t>
        <a:bodyPr/>
        <a:lstStyle/>
        <a:p>
          <a:endParaRPr lang="en-US"/>
        </a:p>
      </dgm:t>
    </dgm:pt>
    <dgm:pt modelId="{3390C788-113C-4572-A9E9-B0EEFD90E062}">
      <dgm:prSet phldrT="[Text]"/>
      <dgm:spPr/>
      <dgm:t>
        <a:bodyPr/>
        <a:lstStyle/>
        <a:p>
          <a:r>
            <a:rPr lang="en-US"/>
            <a:t>Legislative Manager</a:t>
          </a:r>
        </a:p>
      </dgm:t>
    </dgm:pt>
    <dgm:pt modelId="{8DBB4E7D-C01F-455B-80F7-56F63B631CFF}" type="parTrans" cxnId="{F64DC708-E02D-4926-B474-37E2A9EBDD23}">
      <dgm:prSet/>
      <dgm:spPr/>
      <dgm:t>
        <a:bodyPr/>
        <a:lstStyle/>
        <a:p>
          <a:endParaRPr lang="en-US"/>
        </a:p>
      </dgm:t>
    </dgm:pt>
    <dgm:pt modelId="{F1BB956B-4C35-4A9C-9F10-3387F6BD2B64}" type="sibTrans" cxnId="{F64DC708-E02D-4926-B474-37E2A9EBDD23}">
      <dgm:prSet/>
      <dgm:spPr/>
      <dgm:t>
        <a:bodyPr/>
        <a:lstStyle/>
        <a:p>
          <a:endParaRPr lang="en-US"/>
        </a:p>
      </dgm:t>
    </dgm:pt>
    <dgm:pt modelId="{3A920BE9-23FF-4311-87C8-2C5A3E8FF0DB}">
      <dgm:prSet phldrT="[Text]"/>
      <dgm:spPr/>
      <dgm:t>
        <a:bodyPr/>
        <a:lstStyle/>
        <a:p>
          <a:r>
            <a:rPr lang="en-US"/>
            <a:t>Department of </a:t>
          </a:r>
          <a:r>
            <a:rPr lang="en-US" b="0"/>
            <a:t>Leg Affairs</a:t>
          </a:r>
        </a:p>
      </dgm:t>
    </dgm:pt>
    <dgm:pt modelId="{B3AED875-1C87-49FB-B2D0-3CCC7CA478F5}" type="parTrans" cxnId="{A296D5D9-121E-4550-94FA-D977D01C5C4B}">
      <dgm:prSet/>
      <dgm:spPr/>
      <dgm:t>
        <a:bodyPr/>
        <a:lstStyle/>
        <a:p>
          <a:endParaRPr lang="en-US"/>
        </a:p>
      </dgm:t>
    </dgm:pt>
    <dgm:pt modelId="{22062331-BBD1-42D9-AE34-4226E8155677}" type="sibTrans" cxnId="{A296D5D9-121E-4550-94FA-D977D01C5C4B}">
      <dgm:prSet/>
      <dgm:spPr/>
      <dgm:t>
        <a:bodyPr/>
        <a:lstStyle/>
        <a:p>
          <a:endParaRPr lang="en-US"/>
        </a:p>
      </dgm:t>
    </dgm:pt>
    <dgm:pt modelId="{C520B693-F7FC-4848-B6E3-757C43D43240}">
      <dgm:prSet phldrT="[Text]"/>
      <dgm:spPr/>
      <dgm:t>
        <a:bodyPr/>
        <a:lstStyle/>
        <a:p>
          <a:r>
            <a:rPr lang="en-US" dirty="0"/>
            <a:t>Director of Public Relations</a:t>
          </a:r>
        </a:p>
      </dgm:t>
    </dgm:pt>
    <dgm:pt modelId="{FC8471B3-4DF5-4F58-A1BC-5DD0F7F2A00F}" type="parTrans" cxnId="{500173AC-1C00-4DE5-AEC8-4EF3C3E23441}">
      <dgm:prSet/>
      <dgm:spPr/>
      <dgm:t>
        <a:bodyPr/>
        <a:lstStyle/>
        <a:p>
          <a:endParaRPr lang="en-US"/>
        </a:p>
      </dgm:t>
    </dgm:pt>
    <dgm:pt modelId="{FDA41506-A046-4051-8CCE-3D0EAAF6910E}" type="sibTrans" cxnId="{500173AC-1C00-4DE5-AEC8-4EF3C3E23441}">
      <dgm:prSet/>
      <dgm:spPr/>
      <dgm:t>
        <a:bodyPr/>
        <a:lstStyle/>
        <a:p>
          <a:endParaRPr lang="en-US"/>
        </a:p>
      </dgm:t>
    </dgm:pt>
    <dgm:pt modelId="{5083FBE7-B240-4CE2-9F36-9877CA72CD6B}" type="pres">
      <dgm:prSet presAssocID="{E2CD0F02-71C2-42ED-9304-81FA625C1565}" presName="hierChild1" presStyleCnt="0">
        <dgm:presLayoutVars>
          <dgm:chPref val="1"/>
          <dgm:dir/>
          <dgm:animOne val="branch"/>
          <dgm:animLvl val="lvl"/>
          <dgm:resizeHandles/>
        </dgm:presLayoutVars>
      </dgm:prSet>
      <dgm:spPr/>
    </dgm:pt>
    <dgm:pt modelId="{13A22161-247B-4D3A-9189-541173DE4F2B}" type="pres">
      <dgm:prSet presAssocID="{E511267F-B8C5-4EC1-BCD0-34C2087AF055}" presName="hierRoot1" presStyleCnt="0"/>
      <dgm:spPr/>
    </dgm:pt>
    <dgm:pt modelId="{110643D4-1722-4BF2-9BE9-728DFF37FB9C}" type="pres">
      <dgm:prSet presAssocID="{E511267F-B8C5-4EC1-BCD0-34C2087AF055}" presName="composite" presStyleCnt="0"/>
      <dgm:spPr/>
    </dgm:pt>
    <dgm:pt modelId="{88B3CC67-9319-49F2-AA8D-16ABF940058C}" type="pres">
      <dgm:prSet presAssocID="{E511267F-B8C5-4EC1-BCD0-34C2087AF055}" presName="background" presStyleLbl="node0" presStyleIdx="0" presStyleCnt="1"/>
      <dgm:spPr/>
    </dgm:pt>
    <dgm:pt modelId="{EE26754D-3483-4642-BFEC-F45CB8864684}" type="pres">
      <dgm:prSet presAssocID="{E511267F-B8C5-4EC1-BCD0-34C2087AF055}" presName="text" presStyleLbl="fgAcc0" presStyleIdx="0" presStyleCnt="1">
        <dgm:presLayoutVars>
          <dgm:chPref val="3"/>
        </dgm:presLayoutVars>
      </dgm:prSet>
      <dgm:spPr/>
    </dgm:pt>
    <dgm:pt modelId="{C87BF99C-79FA-4170-96D0-479AD82159C8}" type="pres">
      <dgm:prSet presAssocID="{E511267F-B8C5-4EC1-BCD0-34C2087AF055}" presName="hierChild2" presStyleCnt="0"/>
      <dgm:spPr/>
    </dgm:pt>
    <dgm:pt modelId="{07523C44-60D2-47E3-A8C3-BBFAE1143152}" type="pres">
      <dgm:prSet presAssocID="{3F5B8ECE-7C33-4A50-860F-AFDFDECEEB54}" presName="Name10" presStyleLbl="parChTrans1D2" presStyleIdx="0" presStyleCnt="3"/>
      <dgm:spPr/>
    </dgm:pt>
    <dgm:pt modelId="{718F1557-5A69-4383-9BA2-408779D861E5}" type="pres">
      <dgm:prSet presAssocID="{2C5582C0-67A2-4338-8C62-4842C4874C97}" presName="hierRoot2" presStyleCnt="0"/>
      <dgm:spPr/>
    </dgm:pt>
    <dgm:pt modelId="{6ED4C7AA-5985-4B9A-93B1-B6219FC5A251}" type="pres">
      <dgm:prSet presAssocID="{2C5582C0-67A2-4338-8C62-4842C4874C97}" presName="composite2" presStyleCnt="0"/>
      <dgm:spPr/>
    </dgm:pt>
    <dgm:pt modelId="{FF1CD79C-A87A-4657-80CD-DEA9C4C28AB5}" type="pres">
      <dgm:prSet presAssocID="{2C5582C0-67A2-4338-8C62-4842C4874C97}" presName="background2" presStyleLbl="node2" presStyleIdx="0" presStyleCnt="3"/>
      <dgm:spPr/>
    </dgm:pt>
    <dgm:pt modelId="{6E963E2B-FDA8-4A2E-BB7D-8850A32A4AAC}" type="pres">
      <dgm:prSet presAssocID="{2C5582C0-67A2-4338-8C62-4842C4874C97}" presName="text2" presStyleLbl="fgAcc2" presStyleIdx="0" presStyleCnt="3">
        <dgm:presLayoutVars>
          <dgm:chPref val="3"/>
        </dgm:presLayoutVars>
      </dgm:prSet>
      <dgm:spPr/>
    </dgm:pt>
    <dgm:pt modelId="{FD5B1C56-D0CB-40F3-B406-C43C40B163C1}" type="pres">
      <dgm:prSet presAssocID="{2C5582C0-67A2-4338-8C62-4842C4874C97}" presName="hierChild3" presStyleCnt="0"/>
      <dgm:spPr/>
    </dgm:pt>
    <dgm:pt modelId="{C8C08658-2641-4607-AED2-2F4C50F11353}" type="pres">
      <dgm:prSet presAssocID="{B3ED2B64-570F-4A27-AD73-430269B9921F}" presName="Name17" presStyleLbl="parChTrans1D3" presStyleIdx="0" presStyleCnt="7"/>
      <dgm:spPr/>
    </dgm:pt>
    <dgm:pt modelId="{3F308DFC-5FC6-4B21-83AE-779D6064BD8E}" type="pres">
      <dgm:prSet presAssocID="{B2EB26D0-80AB-4A5C-BA08-9BCF08D4AC96}" presName="hierRoot3" presStyleCnt="0"/>
      <dgm:spPr/>
    </dgm:pt>
    <dgm:pt modelId="{7B084541-1136-4ABB-9AD6-21B403D9FCD9}" type="pres">
      <dgm:prSet presAssocID="{B2EB26D0-80AB-4A5C-BA08-9BCF08D4AC96}" presName="composite3" presStyleCnt="0"/>
      <dgm:spPr/>
    </dgm:pt>
    <dgm:pt modelId="{E0B3AE91-6610-4926-A090-E6A993C612E5}" type="pres">
      <dgm:prSet presAssocID="{B2EB26D0-80AB-4A5C-BA08-9BCF08D4AC96}" presName="background3" presStyleLbl="node3" presStyleIdx="0" presStyleCnt="7"/>
      <dgm:spPr>
        <a:gradFill rotWithShape="0">
          <a:gsLst>
            <a:gs pos="100000">
              <a:srgbClr val="7030A0"/>
            </a:gs>
            <a:gs pos="100000">
              <a:schemeClr val="accent5">
                <a:hueOff val="0"/>
                <a:satOff val="0"/>
                <a:lumOff val="0"/>
                <a:alphaOff val="0"/>
                <a:shade val="93000"/>
                <a:satMod val="130000"/>
              </a:schemeClr>
            </a:gs>
            <a:gs pos="100000">
              <a:schemeClr val="accent5">
                <a:hueOff val="0"/>
                <a:satOff val="0"/>
                <a:lumOff val="0"/>
                <a:alphaOff val="0"/>
                <a:shade val="94000"/>
                <a:satMod val="135000"/>
              </a:schemeClr>
            </a:gs>
          </a:gsLst>
        </a:gradFill>
      </dgm:spPr>
    </dgm:pt>
    <dgm:pt modelId="{46212978-93F3-4D1D-B9C9-96229E38C866}" type="pres">
      <dgm:prSet presAssocID="{B2EB26D0-80AB-4A5C-BA08-9BCF08D4AC96}" presName="text3" presStyleLbl="fgAcc3" presStyleIdx="0" presStyleCnt="7">
        <dgm:presLayoutVars>
          <dgm:chPref val="3"/>
        </dgm:presLayoutVars>
      </dgm:prSet>
      <dgm:spPr/>
    </dgm:pt>
    <dgm:pt modelId="{8D83067B-D80B-4312-994C-FBDE8E7420BF}" type="pres">
      <dgm:prSet presAssocID="{B2EB26D0-80AB-4A5C-BA08-9BCF08D4AC96}" presName="hierChild4" presStyleCnt="0"/>
      <dgm:spPr/>
    </dgm:pt>
    <dgm:pt modelId="{B6ED417A-DA0F-4B6D-804D-300F190553F3}" type="pres">
      <dgm:prSet presAssocID="{DBC2E0F4-73E6-4E9F-B57D-84C101747774}" presName="Name23" presStyleLbl="parChTrans1D4" presStyleIdx="0" presStyleCnt="11"/>
      <dgm:spPr/>
    </dgm:pt>
    <dgm:pt modelId="{14E7C2B5-C329-4285-AC49-15464ABE1B82}" type="pres">
      <dgm:prSet presAssocID="{F5ED5E44-2AF2-4EE3-AE10-067B0B5EE1E1}" presName="hierRoot4" presStyleCnt="0"/>
      <dgm:spPr/>
    </dgm:pt>
    <dgm:pt modelId="{2AB7FAA7-D247-42FF-BE7E-0FC80A58ABEB}" type="pres">
      <dgm:prSet presAssocID="{F5ED5E44-2AF2-4EE3-AE10-067B0B5EE1E1}" presName="composite4" presStyleCnt="0"/>
      <dgm:spPr/>
    </dgm:pt>
    <dgm:pt modelId="{FAA6433F-ECAB-4E77-B387-DBD72AC01888}" type="pres">
      <dgm:prSet presAssocID="{F5ED5E44-2AF2-4EE3-AE10-067B0B5EE1E1}" presName="background4" presStyleLbl="node4" presStyleIdx="0" presStyleCnt="11"/>
      <dgm:spPr>
        <a:solidFill>
          <a:schemeClr val="accent3"/>
        </a:solidFill>
      </dgm:spPr>
    </dgm:pt>
    <dgm:pt modelId="{657B5E73-F5C1-4DDA-9014-7AE1E7F62652}" type="pres">
      <dgm:prSet presAssocID="{F5ED5E44-2AF2-4EE3-AE10-067B0B5EE1E1}" presName="text4" presStyleLbl="fgAcc4" presStyleIdx="0" presStyleCnt="11">
        <dgm:presLayoutVars>
          <dgm:chPref val="3"/>
        </dgm:presLayoutVars>
      </dgm:prSet>
      <dgm:spPr/>
    </dgm:pt>
    <dgm:pt modelId="{1E571647-16FD-417C-8FDC-9EEF11E75EB2}" type="pres">
      <dgm:prSet presAssocID="{F5ED5E44-2AF2-4EE3-AE10-067B0B5EE1E1}" presName="hierChild5" presStyleCnt="0"/>
      <dgm:spPr/>
    </dgm:pt>
    <dgm:pt modelId="{552584BB-FEF2-4804-8C16-0AD0918C5A04}" type="pres">
      <dgm:prSet presAssocID="{9ED4E57E-8E2D-41DC-90AE-EA9DBC61A991}" presName="Name23" presStyleLbl="parChTrans1D4" presStyleIdx="1" presStyleCnt="11"/>
      <dgm:spPr/>
    </dgm:pt>
    <dgm:pt modelId="{66833653-C047-41F6-BD4D-482BD8EE0D91}" type="pres">
      <dgm:prSet presAssocID="{045CB138-3789-42EC-8BD2-C076AA540583}" presName="hierRoot4" presStyleCnt="0"/>
      <dgm:spPr/>
    </dgm:pt>
    <dgm:pt modelId="{0B45C8FC-9DE1-4DD7-8272-181E5EA4D0CE}" type="pres">
      <dgm:prSet presAssocID="{045CB138-3789-42EC-8BD2-C076AA540583}" presName="composite4" presStyleCnt="0"/>
      <dgm:spPr/>
    </dgm:pt>
    <dgm:pt modelId="{C0235569-8D68-489F-AE00-0654A4E97C24}" type="pres">
      <dgm:prSet presAssocID="{045CB138-3789-42EC-8BD2-C076AA540583}" presName="background4" presStyleLbl="node4" presStyleIdx="1" presStyleCnt="11"/>
      <dgm:spPr/>
    </dgm:pt>
    <dgm:pt modelId="{3DA26BB7-6689-4DF7-8E6F-5799D56785A6}" type="pres">
      <dgm:prSet presAssocID="{045CB138-3789-42EC-8BD2-C076AA540583}" presName="text4" presStyleLbl="fgAcc4" presStyleIdx="1" presStyleCnt="11">
        <dgm:presLayoutVars>
          <dgm:chPref val="3"/>
        </dgm:presLayoutVars>
      </dgm:prSet>
      <dgm:spPr/>
    </dgm:pt>
    <dgm:pt modelId="{4EDD4D8D-4A1F-4C2E-878D-D530FEB6589F}" type="pres">
      <dgm:prSet presAssocID="{045CB138-3789-42EC-8BD2-C076AA540583}" presName="hierChild5" presStyleCnt="0"/>
      <dgm:spPr/>
    </dgm:pt>
    <dgm:pt modelId="{9E4A463D-AD22-4FCD-B1BD-A46B04FD386C}" type="pres">
      <dgm:prSet presAssocID="{C5667952-99E7-4717-95A5-3BB49C28265A}" presName="Name17" presStyleLbl="parChTrans1D3" presStyleIdx="1" presStyleCnt="7"/>
      <dgm:spPr/>
    </dgm:pt>
    <dgm:pt modelId="{7FF9734D-090D-474E-BCF6-BAB3D5985DC4}" type="pres">
      <dgm:prSet presAssocID="{6A1E36B0-A69C-451B-85E4-CB001201F28B}" presName="hierRoot3" presStyleCnt="0"/>
      <dgm:spPr/>
    </dgm:pt>
    <dgm:pt modelId="{D4B17CB4-DEC4-4759-B846-64F53091C3F1}" type="pres">
      <dgm:prSet presAssocID="{6A1E36B0-A69C-451B-85E4-CB001201F28B}" presName="composite3" presStyleCnt="0"/>
      <dgm:spPr/>
    </dgm:pt>
    <dgm:pt modelId="{787DD013-4F6F-46BE-97F6-3A27ACF0D99A}" type="pres">
      <dgm:prSet presAssocID="{6A1E36B0-A69C-451B-85E4-CB001201F28B}" presName="background3" presStyleLbl="node3" presStyleIdx="1" presStyleCnt="7"/>
      <dgm:spPr/>
    </dgm:pt>
    <dgm:pt modelId="{8B77BD89-3379-467E-B986-00A061E3B126}" type="pres">
      <dgm:prSet presAssocID="{6A1E36B0-A69C-451B-85E4-CB001201F28B}" presName="text3" presStyleLbl="fgAcc3" presStyleIdx="1" presStyleCnt="7">
        <dgm:presLayoutVars>
          <dgm:chPref val="3"/>
        </dgm:presLayoutVars>
      </dgm:prSet>
      <dgm:spPr/>
    </dgm:pt>
    <dgm:pt modelId="{133886B9-8473-4457-A218-583A4262D0D3}" type="pres">
      <dgm:prSet presAssocID="{6A1E36B0-A69C-451B-85E4-CB001201F28B}" presName="hierChild4" presStyleCnt="0"/>
      <dgm:spPr/>
    </dgm:pt>
    <dgm:pt modelId="{B40B0713-09C8-466B-B2DB-84CCBEA8D399}" type="pres">
      <dgm:prSet presAssocID="{23D507D2-C783-4171-9D7A-0D98CED57D7B}" presName="Name23" presStyleLbl="parChTrans1D4" presStyleIdx="2" presStyleCnt="11"/>
      <dgm:spPr/>
    </dgm:pt>
    <dgm:pt modelId="{0C770AB2-D1EA-4D82-AB04-8229D4C111F3}" type="pres">
      <dgm:prSet presAssocID="{7DC3C92D-DBE5-4ACD-8E4F-29D7FDBA28B6}" presName="hierRoot4" presStyleCnt="0"/>
      <dgm:spPr/>
    </dgm:pt>
    <dgm:pt modelId="{0A2B2DE4-B2B9-4809-94F9-D8F9981600E8}" type="pres">
      <dgm:prSet presAssocID="{7DC3C92D-DBE5-4ACD-8E4F-29D7FDBA28B6}" presName="composite4" presStyleCnt="0"/>
      <dgm:spPr/>
    </dgm:pt>
    <dgm:pt modelId="{A1DC853D-5779-494B-A7CF-BAC781166419}" type="pres">
      <dgm:prSet presAssocID="{7DC3C92D-DBE5-4ACD-8E4F-29D7FDBA28B6}" presName="background4" presStyleLbl="node4" presStyleIdx="2" presStyleCnt="11"/>
      <dgm:spPr>
        <a:solidFill>
          <a:schemeClr val="accent3"/>
        </a:solidFill>
      </dgm:spPr>
    </dgm:pt>
    <dgm:pt modelId="{5BE1523D-AFE4-4F1A-9262-C37370EFEA7A}" type="pres">
      <dgm:prSet presAssocID="{7DC3C92D-DBE5-4ACD-8E4F-29D7FDBA28B6}" presName="text4" presStyleLbl="fgAcc4" presStyleIdx="2" presStyleCnt="11">
        <dgm:presLayoutVars>
          <dgm:chPref val="3"/>
        </dgm:presLayoutVars>
      </dgm:prSet>
      <dgm:spPr/>
    </dgm:pt>
    <dgm:pt modelId="{8C5A84C2-860F-4099-9F71-54FD5780D014}" type="pres">
      <dgm:prSet presAssocID="{7DC3C92D-DBE5-4ACD-8E4F-29D7FDBA28B6}" presName="hierChild5" presStyleCnt="0"/>
      <dgm:spPr/>
    </dgm:pt>
    <dgm:pt modelId="{E7B094FA-606B-452C-A17F-BFBBD2ABACD5}" type="pres">
      <dgm:prSet presAssocID="{BB1B389D-658E-44E7-8A0B-050525E9A817}" presName="Name23" presStyleLbl="parChTrans1D4" presStyleIdx="3" presStyleCnt="11"/>
      <dgm:spPr/>
    </dgm:pt>
    <dgm:pt modelId="{1217E23C-25EE-4378-B907-36F892FF8CBF}" type="pres">
      <dgm:prSet presAssocID="{FA90DAC9-6184-48D4-9AFE-26140D433476}" presName="hierRoot4" presStyleCnt="0"/>
      <dgm:spPr/>
    </dgm:pt>
    <dgm:pt modelId="{E0134A85-D41D-4062-835E-3925850F2ECA}" type="pres">
      <dgm:prSet presAssocID="{FA90DAC9-6184-48D4-9AFE-26140D433476}" presName="composite4" presStyleCnt="0"/>
      <dgm:spPr/>
    </dgm:pt>
    <dgm:pt modelId="{1F6DD33F-AEDD-4BEC-8ECB-F031E89C869A}" type="pres">
      <dgm:prSet presAssocID="{FA90DAC9-6184-48D4-9AFE-26140D433476}" presName="background4" presStyleLbl="node4" presStyleIdx="3" presStyleCnt="11"/>
      <dgm:spPr/>
    </dgm:pt>
    <dgm:pt modelId="{7A85CEA4-305F-4D8B-9509-A87B0FD228E2}" type="pres">
      <dgm:prSet presAssocID="{FA90DAC9-6184-48D4-9AFE-26140D433476}" presName="text4" presStyleLbl="fgAcc4" presStyleIdx="3" presStyleCnt="11">
        <dgm:presLayoutVars>
          <dgm:chPref val="3"/>
        </dgm:presLayoutVars>
      </dgm:prSet>
      <dgm:spPr/>
    </dgm:pt>
    <dgm:pt modelId="{A48A50B3-6101-4547-B4D7-F07D33570B8D}" type="pres">
      <dgm:prSet presAssocID="{FA90DAC9-6184-48D4-9AFE-26140D433476}" presName="hierChild5" presStyleCnt="0"/>
      <dgm:spPr/>
    </dgm:pt>
    <dgm:pt modelId="{DCB744A9-92B9-4E03-9139-9E73AC77A783}" type="pres">
      <dgm:prSet presAssocID="{266C9589-5A5A-451E-BFF7-BBE33D85F0D9}" presName="Name17" presStyleLbl="parChTrans1D3" presStyleIdx="2" presStyleCnt="7"/>
      <dgm:spPr/>
    </dgm:pt>
    <dgm:pt modelId="{818CD3A9-1008-4613-921A-844285C6924E}" type="pres">
      <dgm:prSet presAssocID="{C2C4D10E-A22D-41F2-9CA3-A15BAA34FD65}" presName="hierRoot3" presStyleCnt="0"/>
      <dgm:spPr/>
    </dgm:pt>
    <dgm:pt modelId="{E6651441-0A57-42D2-BD0D-6CAA52E1135B}" type="pres">
      <dgm:prSet presAssocID="{C2C4D10E-A22D-41F2-9CA3-A15BAA34FD65}" presName="composite3" presStyleCnt="0"/>
      <dgm:spPr/>
    </dgm:pt>
    <dgm:pt modelId="{2A252591-6C38-4F85-AF8B-1A860F7479CB}" type="pres">
      <dgm:prSet presAssocID="{C2C4D10E-A22D-41F2-9CA3-A15BAA34FD65}" presName="background3" presStyleLbl="node3" presStyleIdx="2" presStyleCnt="7"/>
      <dgm:spPr/>
    </dgm:pt>
    <dgm:pt modelId="{646E7C26-353B-4B5C-8C78-C52295148ADC}" type="pres">
      <dgm:prSet presAssocID="{C2C4D10E-A22D-41F2-9CA3-A15BAA34FD65}" presName="text3" presStyleLbl="fgAcc3" presStyleIdx="2" presStyleCnt="7">
        <dgm:presLayoutVars>
          <dgm:chPref val="3"/>
        </dgm:presLayoutVars>
      </dgm:prSet>
      <dgm:spPr/>
    </dgm:pt>
    <dgm:pt modelId="{7458EA08-C6B6-4728-AA86-460F057D1F71}" type="pres">
      <dgm:prSet presAssocID="{C2C4D10E-A22D-41F2-9CA3-A15BAA34FD65}" presName="hierChild4" presStyleCnt="0"/>
      <dgm:spPr/>
    </dgm:pt>
    <dgm:pt modelId="{701B0D1F-B5B0-4FAD-8699-37C806055F83}" type="pres">
      <dgm:prSet presAssocID="{201D11CE-32C6-4330-8CB9-ACF272AFDF88}" presName="Name23" presStyleLbl="parChTrans1D4" presStyleIdx="4" presStyleCnt="11"/>
      <dgm:spPr/>
    </dgm:pt>
    <dgm:pt modelId="{13E5AEDE-943B-40FC-86F9-BC525926678D}" type="pres">
      <dgm:prSet presAssocID="{097B3A9A-ED1E-4F8D-881D-E83C354264D4}" presName="hierRoot4" presStyleCnt="0"/>
      <dgm:spPr/>
    </dgm:pt>
    <dgm:pt modelId="{0B2C1C76-7BD3-4E83-A888-2860D325CBCF}" type="pres">
      <dgm:prSet presAssocID="{097B3A9A-ED1E-4F8D-881D-E83C354264D4}" presName="composite4" presStyleCnt="0"/>
      <dgm:spPr/>
    </dgm:pt>
    <dgm:pt modelId="{FC240356-A27F-4D79-8D16-7DE6370BFF04}" type="pres">
      <dgm:prSet presAssocID="{097B3A9A-ED1E-4F8D-881D-E83C354264D4}" presName="background4" presStyleLbl="node4" presStyleIdx="4" presStyleCnt="11"/>
      <dgm:spPr/>
    </dgm:pt>
    <dgm:pt modelId="{144FD14C-C194-499F-A892-4E7430978595}" type="pres">
      <dgm:prSet presAssocID="{097B3A9A-ED1E-4F8D-881D-E83C354264D4}" presName="text4" presStyleLbl="fgAcc4" presStyleIdx="4" presStyleCnt="11">
        <dgm:presLayoutVars>
          <dgm:chPref val="3"/>
        </dgm:presLayoutVars>
      </dgm:prSet>
      <dgm:spPr/>
    </dgm:pt>
    <dgm:pt modelId="{F4730BF8-7894-459A-BA95-73C906FCAF60}" type="pres">
      <dgm:prSet presAssocID="{097B3A9A-ED1E-4F8D-881D-E83C354264D4}" presName="hierChild5" presStyleCnt="0"/>
      <dgm:spPr/>
    </dgm:pt>
    <dgm:pt modelId="{A6BA7BC4-5367-40D6-B9D3-77DB617DE053}" type="pres">
      <dgm:prSet presAssocID="{18DB07E7-3803-4C44-90CA-AC0EAE041089}" presName="Name17" presStyleLbl="parChTrans1D3" presStyleIdx="3" presStyleCnt="7"/>
      <dgm:spPr/>
    </dgm:pt>
    <dgm:pt modelId="{66684CCA-9FC2-497E-B669-D5BEE248E8C1}" type="pres">
      <dgm:prSet presAssocID="{E7610CB1-32D5-405C-B1B9-8B1E16354D14}" presName="hierRoot3" presStyleCnt="0"/>
      <dgm:spPr/>
    </dgm:pt>
    <dgm:pt modelId="{5A5B0004-9154-4992-93BE-245A98D65F83}" type="pres">
      <dgm:prSet presAssocID="{E7610CB1-32D5-405C-B1B9-8B1E16354D14}" presName="composite3" presStyleCnt="0"/>
      <dgm:spPr/>
    </dgm:pt>
    <dgm:pt modelId="{F8D7A6B5-D424-481C-A59C-C4030DD8A970}" type="pres">
      <dgm:prSet presAssocID="{E7610CB1-32D5-405C-B1B9-8B1E16354D14}" presName="background3" presStyleLbl="node3" presStyleIdx="3" presStyleCnt="7"/>
      <dgm:spPr/>
    </dgm:pt>
    <dgm:pt modelId="{0154D514-B30B-4671-BDEE-8B1A16A1F2AC}" type="pres">
      <dgm:prSet presAssocID="{E7610CB1-32D5-405C-B1B9-8B1E16354D14}" presName="text3" presStyleLbl="fgAcc3" presStyleIdx="3" presStyleCnt="7">
        <dgm:presLayoutVars>
          <dgm:chPref val="3"/>
        </dgm:presLayoutVars>
      </dgm:prSet>
      <dgm:spPr/>
    </dgm:pt>
    <dgm:pt modelId="{DCDF1738-4F7E-4BF6-84FD-C557A98272AB}" type="pres">
      <dgm:prSet presAssocID="{E7610CB1-32D5-405C-B1B9-8B1E16354D14}" presName="hierChild4" presStyleCnt="0"/>
      <dgm:spPr/>
    </dgm:pt>
    <dgm:pt modelId="{1231319B-535C-48F3-8DCE-26F9D53CF666}" type="pres">
      <dgm:prSet presAssocID="{8DBB4E7D-C01F-455B-80F7-56F63B631CFF}" presName="Name23" presStyleLbl="parChTrans1D4" presStyleIdx="5" presStyleCnt="11"/>
      <dgm:spPr/>
    </dgm:pt>
    <dgm:pt modelId="{B1ACA921-94A7-4914-862E-FB08D5AB6571}" type="pres">
      <dgm:prSet presAssocID="{3390C788-113C-4572-A9E9-B0EEFD90E062}" presName="hierRoot4" presStyleCnt="0"/>
      <dgm:spPr/>
    </dgm:pt>
    <dgm:pt modelId="{77C6103C-E2A6-4D40-8E87-EE99912B0530}" type="pres">
      <dgm:prSet presAssocID="{3390C788-113C-4572-A9E9-B0EEFD90E062}" presName="composite4" presStyleCnt="0"/>
      <dgm:spPr/>
    </dgm:pt>
    <dgm:pt modelId="{5B99BD94-D5E7-4788-884C-B648677D661B}" type="pres">
      <dgm:prSet presAssocID="{3390C788-113C-4572-A9E9-B0EEFD90E062}" presName="background4" presStyleLbl="node4" presStyleIdx="5" presStyleCnt="11"/>
      <dgm:spPr>
        <a:solidFill>
          <a:schemeClr val="accent3"/>
        </a:solidFill>
      </dgm:spPr>
    </dgm:pt>
    <dgm:pt modelId="{C0EA7BCB-E5BF-409C-9FA2-199389EC8B72}" type="pres">
      <dgm:prSet presAssocID="{3390C788-113C-4572-A9E9-B0EEFD90E062}" presName="text4" presStyleLbl="fgAcc4" presStyleIdx="5" presStyleCnt="11">
        <dgm:presLayoutVars>
          <dgm:chPref val="3"/>
        </dgm:presLayoutVars>
      </dgm:prSet>
      <dgm:spPr/>
    </dgm:pt>
    <dgm:pt modelId="{5166C5C7-07B1-4C75-A856-F989592066EE}" type="pres">
      <dgm:prSet presAssocID="{3390C788-113C-4572-A9E9-B0EEFD90E062}" presName="hierChild5" presStyleCnt="0"/>
      <dgm:spPr/>
    </dgm:pt>
    <dgm:pt modelId="{959D679A-FDC4-4E02-B426-005C6A89878F}" type="pres">
      <dgm:prSet presAssocID="{B3AED875-1C87-49FB-B2D0-3CCC7CA478F5}" presName="Name23" presStyleLbl="parChTrans1D4" presStyleIdx="6" presStyleCnt="11"/>
      <dgm:spPr/>
    </dgm:pt>
    <dgm:pt modelId="{05324A65-4FCE-40F4-BDF7-54C61A12D907}" type="pres">
      <dgm:prSet presAssocID="{3A920BE9-23FF-4311-87C8-2C5A3E8FF0DB}" presName="hierRoot4" presStyleCnt="0"/>
      <dgm:spPr/>
    </dgm:pt>
    <dgm:pt modelId="{DEE73BB3-FFFF-4CEB-9804-D05218F851AA}" type="pres">
      <dgm:prSet presAssocID="{3A920BE9-23FF-4311-87C8-2C5A3E8FF0DB}" presName="composite4" presStyleCnt="0"/>
      <dgm:spPr/>
    </dgm:pt>
    <dgm:pt modelId="{D023E6F5-3E95-4E92-91F6-0E824A2F7DA0}" type="pres">
      <dgm:prSet presAssocID="{3A920BE9-23FF-4311-87C8-2C5A3E8FF0DB}" presName="background4" presStyleLbl="node4" presStyleIdx="6" presStyleCnt="11"/>
      <dgm:spPr/>
    </dgm:pt>
    <dgm:pt modelId="{B4A1FAE4-F02C-4CF2-A9D6-39F5C33BC2AD}" type="pres">
      <dgm:prSet presAssocID="{3A920BE9-23FF-4311-87C8-2C5A3E8FF0DB}" presName="text4" presStyleLbl="fgAcc4" presStyleIdx="6" presStyleCnt="11">
        <dgm:presLayoutVars>
          <dgm:chPref val="3"/>
        </dgm:presLayoutVars>
      </dgm:prSet>
      <dgm:spPr/>
    </dgm:pt>
    <dgm:pt modelId="{00635A38-8630-45C0-982D-E2985144145B}" type="pres">
      <dgm:prSet presAssocID="{3A920BE9-23FF-4311-87C8-2C5A3E8FF0DB}" presName="hierChild5" presStyleCnt="0"/>
      <dgm:spPr/>
    </dgm:pt>
    <dgm:pt modelId="{75EE3112-A29E-4653-B027-DE6B36DB6E06}" type="pres">
      <dgm:prSet presAssocID="{FC8471B3-4DF5-4F58-A1BC-5DD0F7F2A00F}" presName="Name17" presStyleLbl="parChTrans1D3" presStyleIdx="4" presStyleCnt="7"/>
      <dgm:spPr/>
    </dgm:pt>
    <dgm:pt modelId="{CF160064-6E0F-43BD-BF57-64BE8F8271A6}" type="pres">
      <dgm:prSet presAssocID="{C520B693-F7FC-4848-B6E3-757C43D43240}" presName="hierRoot3" presStyleCnt="0"/>
      <dgm:spPr/>
    </dgm:pt>
    <dgm:pt modelId="{9AED277D-17FE-4097-BD7B-19B119812F92}" type="pres">
      <dgm:prSet presAssocID="{C520B693-F7FC-4848-B6E3-757C43D43240}" presName="composite3" presStyleCnt="0"/>
      <dgm:spPr/>
    </dgm:pt>
    <dgm:pt modelId="{4462723A-7A3A-42E7-964D-EDE7E37D517D}" type="pres">
      <dgm:prSet presAssocID="{C520B693-F7FC-4848-B6E3-757C43D43240}" presName="background3" presStyleLbl="node3" presStyleIdx="4" presStyleCnt="7"/>
      <dgm:spPr/>
    </dgm:pt>
    <dgm:pt modelId="{7946150F-AD3A-4EFD-8076-83E7047F07CA}" type="pres">
      <dgm:prSet presAssocID="{C520B693-F7FC-4848-B6E3-757C43D43240}" presName="text3" presStyleLbl="fgAcc3" presStyleIdx="4" presStyleCnt="7">
        <dgm:presLayoutVars>
          <dgm:chPref val="3"/>
        </dgm:presLayoutVars>
      </dgm:prSet>
      <dgm:spPr/>
    </dgm:pt>
    <dgm:pt modelId="{64B5633B-76B4-407E-A058-8677B3947AAC}" type="pres">
      <dgm:prSet presAssocID="{C520B693-F7FC-4848-B6E3-757C43D43240}" presName="hierChild4" presStyleCnt="0"/>
      <dgm:spPr/>
    </dgm:pt>
    <dgm:pt modelId="{734BA03B-77EF-4057-80E1-B25A6F7C0DF7}" type="pres">
      <dgm:prSet presAssocID="{F2C74F7D-82A7-4EC2-B9B5-99CBA40E0BCA}" presName="Name10" presStyleLbl="parChTrans1D2" presStyleIdx="1" presStyleCnt="3"/>
      <dgm:spPr/>
    </dgm:pt>
    <dgm:pt modelId="{C14839BE-0A46-4069-AE60-578165BD702D}" type="pres">
      <dgm:prSet presAssocID="{7BAF4EA5-BCC0-4AB7-9570-6594996EAE44}" presName="hierRoot2" presStyleCnt="0"/>
      <dgm:spPr/>
    </dgm:pt>
    <dgm:pt modelId="{07554D33-67AD-4063-B9BB-708C7727E706}" type="pres">
      <dgm:prSet presAssocID="{7BAF4EA5-BCC0-4AB7-9570-6594996EAE44}" presName="composite2" presStyleCnt="0"/>
      <dgm:spPr/>
    </dgm:pt>
    <dgm:pt modelId="{20673F95-B838-4DA8-A39E-9EC5B1E30140}" type="pres">
      <dgm:prSet presAssocID="{7BAF4EA5-BCC0-4AB7-9570-6594996EAE44}" presName="background2" presStyleLbl="node2" presStyleIdx="1" presStyleCnt="3"/>
      <dgm:spPr/>
    </dgm:pt>
    <dgm:pt modelId="{5A6E5C51-4770-4032-998D-E358752A8990}" type="pres">
      <dgm:prSet presAssocID="{7BAF4EA5-BCC0-4AB7-9570-6594996EAE44}" presName="text2" presStyleLbl="fgAcc2" presStyleIdx="1" presStyleCnt="3">
        <dgm:presLayoutVars>
          <dgm:chPref val="3"/>
        </dgm:presLayoutVars>
      </dgm:prSet>
      <dgm:spPr/>
    </dgm:pt>
    <dgm:pt modelId="{DB72F2DB-3FDF-4CC2-AEE7-718E2A5F991C}" type="pres">
      <dgm:prSet presAssocID="{7BAF4EA5-BCC0-4AB7-9570-6594996EAE44}" presName="hierChild3" presStyleCnt="0"/>
      <dgm:spPr/>
    </dgm:pt>
    <dgm:pt modelId="{88990857-8AD9-4800-860A-5282FC76D517}" type="pres">
      <dgm:prSet presAssocID="{5CDDFAFE-751F-42B6-B370-87A4CD40848A}" presName="Name17" presStyleLbl="parChTrans1D3" presStyleIdx="5" presStyleCnt="7"/>
      <dgm:spPr/>
    </dgm:pt>
    <dgm:pt modelId="{714F0E66-9985-41C5-B5B7-B1E20A9CC090}" type="pres">
      <dgm:prSet presAssocID="{1BAF866F-2A8C-436C-A705-230E4C66635F}" presName="hierRoot3" presStyleCnt="0"/>
      <dgm:spPr/>
    </dgm:pt>
    <dgm:pt modelId="{A35DB098-2E2E-447C-8F18-5A55870B132F}" type="pres">
      <dgm:prSet presAssocID="{1BAF866F-2A8C-436C-A705-230E4C66635F}" presName="composite3" presStyleCnt="0"/>
      <dgm:spPr/>
    </dgm:pt>
    <dgm:pt modelId="{E5F51D58-F780-42BB-B327-25B87C724301}" type="pres">
      <dgm:prSet presAssocID="{1BAF866F-2A8C-436C-A705-230E4C66635F}" presName="background3" presStyleLbl="node3" presStyleIdx="5" presStyleCnt="7"/>
      <dgm:spPr>
        <a:gradFill rotWithShape="0">
          <a:gsLst>
            <a:gs pos="100000">
              <a:srgbClr val="7030A0"/>
            </a:gs>
            <a:gs pos="100000">
              <a:schemeClr val="accent5">
                <a:hueOff val="0"/>
                <a:satOff val="0"/>
                <a:lumOff val="0"/>
                <a:alphaOff val="0"/>
                <a:shade val="94000"/>
                <a:satMod val="135000"/>
              </a:schemeClr>
            </a:gs>
          </a:gsLst>
        </a:gradFill>
      </dgm:spPr>
    </dgm:pt>
    <dgm:pt modelId="{FE63E9B1-2D45-42D2-A2F0-43C93A5E5B5D}" type="pres">
      <dgm:prSet presAssocID="{1BAF866F-2A8C-436C-A705-230E4C66635F}" presName="text3" presStyleLbl="fgAcc3" presStyleIdx="5" presStyleCnt="7">
        <dgm:presLayoutVars>
          <dgm:chPref val="3"/>
        </dgm:presLayoutVars>
      </dgm:prSet>
      <dgm:spPr/>
    </dgm:pt>
    <dgm:pt modelId="{04E4C135-E23F-4DB9-8A56-9157181C26F7}" type="pres">
      <dgm:prSet presAssocID="{1BAF866F-2A8C-436C-A705-230E4C66635F}" presName="hierChild4" presStyleCnt="0"/>
      <dgm:spPr/>
    </dgm:pt>
    <dgm:pt modelId="{062E29CB-7EA0-48F2-8A64-27C644BA5018}" type="pres">
      <dgm:prSet presAssocID="{33B69516-71C2-4063-824D-21356F83B1A5}" presName="Name23" presStyleLbl="parChTrans1D4" presStyleIdx="7" presStyleCnt="11"/>
      <dgm:spPr/>
    </dgm:pt>
    <dgm:pt modelId="{1A20291C-6F7D-4A4B-A713-811EAEDA1342}" type="pres">
      <dgm:prSet presAssocID="{49AF9D58-4E6D-488A-B6AE-4CEE891B9E9F}" presName="hierRoot4" presStyleCnt="0"/>
      <dgm:spPr/>
    </dgm:pt>
    <dgm:pt modelId="{6C2A83C1-4197-40C4-99DA-6A548FDFB717}" type="pres">
      <dgm:prSet presAssocID="{49AF9D58-4E6D-488A-B6AE-4CEE891B9E9F}" presName="composite4" presStyleCnt="0"/>
      <dgm:spPr/>
    </dgm:pt>
    <dgm:pt modelId="{111AB791-B9FF-4EDD-AA77-6E87FC7FAA1A}" type="pres">
      <dgm:prSet presAssocID="{49AF9D58-4E6D-488A-B6AE-4CEE891B9E9F}" presName="background4" presStyleLbl="node4" presStyleIdx="7" presStyleCnt="11"/>
      <dgm:spPr/>
    </dgm:pt>
    <dgm:pt modelId="{D5736C13-6C72-4FFE-AB22-8EB7764986AC}" type="pres">
      <dgm:prSet presAssocID="{49AF9D58-4E6D-488A-B6AE-4CEE891B9E9F}" presName="text4" presStyleLbl="fgAcc4" presStyleIdx="7" presStyleCnt="11">
        <dgm:presLayoutVars>
          <dgm:chPref val="3"/>
        </dgm:presLayoutVars>
      </dgm:prSet>
      <dgm:spPr/>
    </dgm:pt>
    <dgm:pt modelId="{5858E0FE-9E75-4B9E-BF8B-63B07D39E936}" type="pres">
      <dgm:prSet presAssocID="{49AF9D58-4E6D-488A-B6AE-4CEE891B9E9F}" presName="hierChild5" presStyleCnt="0"/>
      <dgm:spPr/>
    </dgm:pt>
    <dgm:pt modelId="{AB69E663-3460-4A02-90FD-8D3DD0A7057E}" type="pres">
      <dgm:prSet presAssocID="{9532BE47-9609-43D8-86B4-2E11E65DF74B}" presName="Name23" presStyleLbl="parChTrans1D4" presStyleIdx="8" presStyleCnt="11"/>
      <dgm:spPr/>
    </dgm:pt>
    <dgm:pt modelId="{8928DE45-FC77-4E5B-86EC-08431E360A41}" type="pres">
      <dgm:prSet presAssocID="{C31F73B7-496F-48A3-A551-AF24C5D92E93}" presName="hierRoot4" presStyleCnt="0"/>
      <dgm:spPr/>
    </dgm:pt>
    <dgm:pt modelId="{50F40822-8020-4099-BE55-2BA3AA424E1F}" type="pres">
      <dgm:prSet presAssocID="{C31F73B7-496F-48A3-A551-AF24C5D92E93}" presName="composite4" presStyleCnt="0"/>
      <dgm:spPr/>
    </dgm:pt>
    <dgm:pt modelId="{B24689E0-A759-4F5E-BFA7-98A5454758BC}" type="pres">
      <dgm:prSet presAssocID="{C31F73B7-496F-48A3-A551-AF24C5D92E93}" presName="background4" presStyleLbl="node4" presStyleIdx="8" presStyleCnt="11"/>
      <dgm:spPr/>
    </dgm:pt>
    <dgm:pt modelId="{06A5754C-3D2E-46C9-ABB3-AF7F252567AC}" type="pres">
      <dgm:prSet presAssocID="{C31F73B7-496F-48A3-A551-AF24C5D92E93}" presName="text4" presStyleLbl="fgAcc4" presStyleIdx="8" presStyleCnt="11">
        <dgm:presLayoutVars>
          <dgm:chPref val="3"/>
        </dgm:presLayoutVars>
      </dgm:prSet>
      <dgm:spPr/>
    </dgm:pt>
    <dgm:pt modelId="{7B04D51F-1786-42A1-9061-2B00199E854D}" type="pres">
      <dgm:prSet presAssocID="{C31F73B7-496F-48A3-A551-AF24C5D92E93}" presName="hierChild5" presStyleCnt="0"/>
      <dgm:spPr/>
    </dgm:pt>
    <dgm:pt modelId="{B9E14014-2AFF-490C-958D-7CB4DE18DA95}" type="pres">
      <dgm:prSet presAssocID="{245B316C-0A67-407C-9EB5-39BFC840C671}" presName="Name23" presStyleLbl="parChTrans1D4" presStyleIdx="9" presStyleCnt="11"/>
      <dgm:spPr/>
    </dgm:pt>
    <dgm:pt modelId="{3B7C59E8-57BB-4617-BDAC-694CF1B2DE52}" type="pres">
      <dgm:prSet presAssocID="{CB207F47-5716-4AF9-9DAA-6D036BEFAB7C}" presName="hierRoot4" presStyleCnt="0"/>
      <dgm:spPr/>
    </dgm:pt>
    <dgm:pt modelId="{0FAC730A-7BD5-462B-95A5-ECAE753BFAA1}" type="pres">
      <dgm:prSet presAssocID="{CB207F47-5716-4AF9-9DAA-6D036BEFAB7C}" presName="composite4" presStyleCnt="0"/>
      <dgm:spPr/>
    </dgm:pt>
    <dgm:pt modelId="{9B8C18C2-3748-4664-BE62-01080AF86A65}" type="pres">
      <dgm:prSet presAssocID="{CB207F47-5716-4AF9-9DAA-6D036BEFAB7C}" presName="background4" presStyleLbl="node4" presStyleIdx="9" presStyleCnt="11"/>
      <dgm:spPr/>
    </dgm:pt>
    <dgm:pt modelId="{C755FA7A-8929-41F5-AFFF-78C57AA610B8}" type="pres">
      <dgm:prSet presAssocID="{CB207F47-5716-4AF9-9DAA-6D036BEFAB7C}" presName="text4" presStyleLbl="fgAcc4" presStyleIdx="9" presStyleCnt="11">
        <dgm:presLayoutVars>
          <dgm:chPref val="3"/>
        </dgm:presLayoutVars>
      </dgm:prSet>
      <dgm:spPr/>
    </dgm:pt>
    <dgm:pt modelId="{256EB080-1473-40C4-A9EE-427A7E0E6622}" type="pres">
      <dgm:prSet presAssocID="{CB207F47-5716-4AF9-9DAA-6D036BEFAB7C}" presName="hierChild5" presStyleCnt="0"/>
      <dgm:spPr/>
    </dgm:pt>
    <dgm:pt modelId="{7792BFD2-EB57-4AD8-9A6E-888C337126BF}" type="pres">
      <dgm:prSet presAssocID="{FA04EC58-33FA-4DC8-85FF-CC59ED048A1A}" presName="Name10" presStyleLbl="parChTrans1D2" presStyleIdx="2" presStyleCnt="3"/>
      <dgm:spPr/>
    </dgm:pt>
    <dgm:pt modelId="{2F050D86-5AD8-477A-A26F-59D3269D2F94}" type="pres">
      <dgm:prSet presAssocID="{6996D2B8-CE78-48BF-A18A-FBDAA8A0C8A5}" presName="hierRoot2" presStyleCnt="0"/>
      <dgm:spPr/>
    </dgm:pt>
    <dgm:pt modelId="{D7F8D8A4-950A-4E31-96C7-B3CFE9E73B43}" type="pres">
      <dgm:prSet presAssocID="{6996D2B8-CE78-48BF-A18A-FBDAA8A0C8A5}" presName="composite2" presStyleCnt="0"/>
      <dgm:spPr/>
    </dgm:pt>
    <dgm:pt modelId="{83BC0D0E-624D-45B5-83E0-A96633DFE457}" type="pres">
      <dgm:prSet presAssocID="{6996D2B8-CE78-48BF-A18A-FBDAA8A0C8A5}" presName="background2" presStyleLbl="node2" presStyleIdx="2" presStyleCnt="3"/>
      <dgm:spPr>
        <a:gradFill rotWithShape="0">
          <a:gsLst>
            <a:gs pos="100000">
              <a:srgbClr val="00B0F0"/>
            </a:gs>
            <a:gs pos="100000">
              <a:schemeClr val="accent4">
                <a:hueOff val="0"/>
                <a:satOff val="0"/>
                <a:lumOff val="0"/>
                <a:alphaOff val="0"/>
                <a:shade val="94000"/>
                <a:satMod val="135000"/>
              </a:schemeClr>
            </a:gs>
          </a:gsLst>
        </a:gradFill>
      </dgm:spPr>
    </dgm:pt>
    <dgm:pt modelId="{65AFCAC7-C4A5-4A88-B0D6-D17DD1388AE4}" type="pres">
      <dgm:prSet presAssocID="{6996D2B8-CE78-48BF-A18A-FBDAA8A0C8A5}" presName="text2" presStyleLbl="fgAcc2" presStyleIdx="2" presStyleCnt="3">
        <dgm:presLayoutVars>
          <dgm:chPref val="3"/>
        </dgm:presLayoutVars>
      </dgm:prSet>
      <dgm:spPr/>
    </dgm:pt>
    <dgm:pt modelId="{0433FAFB-6AAC-4C91-8A68-936C4F649FB2}" type="pres">
      <dgm:prSet presAssocID="{6996D2B8-CE78-48BF-A18A-FBDAA8A0C8A5}" presName="hierChild3" presStyleCnt="0"/>
      <dgm:spPr/>
    </dgm:pt>
    <dgm:pt modelId="{43892F87-D09D-46FE-AAFD-735C1F2FE91B}" type="pres">
      <dgm:prSet presAssocID="{81F19274-EA9C-4DCB-A14F-FB6321DC5CAE}" presName="Name17" presStyleLbl="parChTrans1D3" presStyleIdx="6" presStyleCnt="7"/>
      <dgm:spPr/>
    </dgm:pt>
    <dgm:pt modelId="{2C74A102-D905-4946-AB49-A676E2D76875}" type="pres">
      <dgm:prSet presAssocID="{7BB66D93-747B-4C36-9719-C87733C9B9D2}" presName="hierRoot3" presStyleCnt="0"/>
      <dgm:spPr/>
    </dgm:pt>
    <dgm:pt modelId="{0F9C30B4-7EFA-41DA-9E2A-DCA645B8D288}" type="pres">
      <dgm:prSet presAssocID="{7BB66D93-747B-4C36-9719-C87733C9B9D2}" presName="composite3" presStyleCnt="0"/>
      <dgm:spPr/>
    </dgm:pt>
    <dgm:pt modelId="{33C92D7D-7EF6-4BF9-BC3C-A4EB3BCBF1E3}" type="pres">
      <dgm:prSet presAssocID="{7BB66D93-747B-4C36-9719-C87733C9B9D2}" presName="background3" presStyleLbl="node3" presStyleIdx="6" presStyleCnt="7"/>
      <dgm:spPr/>
    </dgm:pt>
    <dgm:pt modelId="{15AA7CCF-B138-4C16-8F8B-D0B83D45ABE5}" type="pres">
      <dgm:prSet presAssocID="{7BB66D93-747B-4C36-9719-C87733C9B9D2}" presName="text3" presStyleLbl="fgAcc3" presStyleIdx="6" presStyleCnt="7">
        <dgm:presLayoutVars>
          <dgm:chPref val="3"/>
        </dgm:presLayoutVars>
      </dgm:prSet>
      <dgm:spPr/>
    </dgm:pt>
    <dgm:pt modelId="{C1EA93E3-4162-46FF-9EE6-DF39F6762C8D}" type="pres">
      <dgm:prSet presAssocID="{7BB66D93-747B-4C36-9719-C87733C9B9D2}" presName="hierChild4" presStyleCnt="0"/>
      <dgm:spPr/>
    </dgm:pt>
    <dgm:pt modelId="{2382CCD6-B134-4BC0-A426-B0B62E6F28A3}" type="pres">
      <dgm:prSet presAssocID="{9B4110ED-1D99-4B5B-A53C-A0301E26B947}" presName="Name23" presStyleLbl="parChTrans1D4" presStyleIdx="10" presStyleCnt="11"/>
      <dgm:spPr/>
    </dgm:pt>
    <dgm:pt modelId="{F5DCB1CD-D3DD-4EF2-A117-319694F555E8}" type="pres">
      <dgm:prSet presAssocID="{1912F879-CAD4-4DA1-A807-565496A1DBAD}" presName="hierRoot4" presStyleCnt="0"/>
      <dgm:spPr/>
    </dgm:pt>
    <dgm:pt modelId="{E3F4A2B1-2D3B-4B06-8A32-05E25516FE6F}" type="pres">
      <dgm:prSet presAssocID="{1912F879-CAD4-4DA1-A807-565496A1DBAD}" presName="composite4" presStyleCnt="0"/>
      <dgm:spPr/>
    </dgm:pt>
    <dgm:pt modelId="{AA2ABD70-69F7-4B17-B2FC-58B57745275D}" type="pres">
      <dgm:prSet presAssocID="{1912F879-CAD4-4DA1-A807-565496A1DBAD}" presName="background4" presStyleLbl="node4" presStyleIdx="10" presStyleCnt="11"/>
      <dgm:spPr/>
    </dgm:pt>
    <dgm:pt modelId="{74389C2B-8654-4AF4-AB19-8B5CCF1CDA6D}" type="pres">
      <dgm:prSet presAssocID="{1912F879-CAD4-4DA1-A807-565496A1DBAD}" presName="text4" presStyleLbl="fgAcc4" presStyleIdx="10" presStyleCnt="11">
        <dgm:presLayoutVars>
          <dgm:chPref val="3"/>
        </dgm:presLayoutVars>
      </dgm:prSet>
      <dgm:spPr/>
    </dgm:pt>
    <dgm:pt modelId="{5FE78A88-A520-4314-9375-C7B3FABFB17F}" type="pres">
      <dgm:prSet presAssocID="{1912F879-CAD4-4DA1-A807-565496A1DBAD}" presName="hierChild5" presStyleCnt="0"/>
      <dgm:spPr/>
    </dgm:pt>
  </dgm:ptLst>
  <dgm:cxnLst>
    <dgm:cxn modelId="{0F3C5C06-AA41-4182-B082-23C3E0BE465A}" type="presOf" srcId="{DBC2E0F4-73E6-4E9F-B57D-84C101747774}" destId="{B6ED417A-DA0F-4B6D-804D-300F190553F3}" srcOrd="0" destOrd="0" presId="urn:microsoft.com/office/officeart/2005/8/layout/hierarchy1"/>
    <dgm:cxn modelId="{F64DC708-E02D-4926-B474-37E2A9EBDD23}" srcId="{E7610CB1-32D5-405C-B1B9-8B1E16354D14}" destId="{3390C788-113C-4572-A9E9-B0EEFD90E062}" srcOrd="0" destOrd="0" parTransId="{8DBB4E7D-C01F-455B-80F7-56F63B631CFF}" sibTransId="{F1BB956B-4C35-4A9C-9F10-3387F6BD2B64}"/>
    <dgm:cxn modelId="{5950010C-41C4-4B19-890E-F9BCE1D49CB6}" type="presOf" srcId="{49AF9D58-4E6D-488A-B6AE-4CEE891B9E9F}" destId="{D5736C13-6C72-4FFE-AB22-8EB7764986AC}" srcOrd="0" destOrd="0" presId="urn:microsoft.com/office/officeart/2005/8/layout/hierarchy1"/>
    <dgm:cxn modelId="{3811DE0D-CD12-46B3-BC51-571942A6189A}" type="presOf" srcId="{FA04EC58-33FA-4DC8-85FF-CC59ED048A1A}" destId="{7792BFD2-EB57-4AD8-9A6E-888C337126BF}" srcOrd="0" destOrd="0" presId="urn:microsoft.com/office/officeart/2005/8/layout/hierarchy1"/>
    <dgm:cxn modelId="{BA36D510-E8A6-41F1-9A58-B8169BD2F575}" srcId="{E511267F-B8C5-4EC1-BCD0-34C2087AF055}" destId="{7BAF4EA5-BCC0-4AB7-9570-6594996EAE44}" srcOrd="1" destOrd="0" parTransId="{F2C74F7D-82A7-4EC2-B9B5-99CBA40E0BCA}" sibTransId="{5DE607B6-7F8C-4181-A3F9-B1EC7F0CDAB1}"/>
    <dgm:cxn modelId="{243B4F14-81F0-4854-9D8B-84D69D4A122E}" type="presOf" srcId="{CB207F47-5716-4AF9-9DAA-6D036BEFAB7C}" destId="{C755FA7A-8929-41F5-AFFF-78C57AA610B8}" srcOrd="0" destOrd="0" presId="urn:microsoft.com/office/officeart/2005/8/layout/hierarchy1"/>
    <dgm:cxn modelId="{59ACC21C-BD6C-449D-97C6-8078B3461E57}" type="presOf" srcId="{8DBB4E7D-C01F-455B-80F7-56F63B631CFF}" destId="{1231319B-535C-48F3-8DCE-26F9D53CF666}" srcOrd="0" destOrd="0" presId="urn:microsoft.com/office/officeart/2005/8/layout/hierarchy1"/>
    <dgm:cxn modelId="{739EE51C-3777-4A7A-B5B3-21627FD75DA9}" type="presOf" srcId="{097B3A9A-ED1E-4F8D-881D-E83C354264D4}" destId="{144FD14C-C194-499F-A892-4E7430978595}" srcOrd="0" destOrd="0" presId="urn:microsoft.com/office/officeart/2005/8/layout/hierarchy1"/>
    <dgm:cxn modelId="{BA5B4A22-BC44-4C7D-BB66-7EA6C04AB519}" type="presOf" srcId="{2C5582C0-67A2-4338-8C62-4842C4874C97}" destId="{6E963E2B-FDA8-4A2E-BB7D-8850A32A4AAC}" srcOrd="0" destOrd="0" presId="urn:microsoft.com/office/officeart/2005/8/layout/hierarchy1"/>
    <dgm:cxn modelId="{D5513923-0133-4E0B-9364-7A1168CB9C87}" type="presOf" srcId="{BB1B389D-658E-44E7-8A0B-050525E9A817}" destId="{E7B094FA-606B-452C-A17F-BFBBD2ABACD5}" srcOrd="0" destOrd="0" presId="urn:microsoft.com/office/officeart/2005/8/layout/hierarchy1"/>
    <dgm:cxn modelId="{8A49DF24-251E-43E4-A9E3-6C2E8AB1C412}" type="presOf" srcId="{266C9589-5A5A-451E-BFF7-BBE33D85F0D9}" destId="{DCB744A9-92B9-4E03-9139-9E73AC77A783}" srcOrd="0" destOrd="0" presId="urn:microsoft.com/office/officeart/2005/8/layout/hierarchy1"/>
    <dgm:cxn modelId="{A4265026-573F-4FE7-BADF-D4DC82F3B749}" srcId="{7BAF4EA5-BCC0-4AB7-9570-6594996EAE44}" destId="{1BAF866F-2A8C-436C-A705-230E4C66635F}" srcOrd="0" destOrd="0" parTransId="{5CDDFAFE-751F-42B6-B370-87A4CD40848A}" sibTransId="{5CEE2DB5-E74E-483A-A791-056270DE947F}"/>
    <dgm:cxn modelId="{B2EE682B-DC00-4640-8BA5-43B7C46DEB63}" srcId="{7DC3C92D-DBE5-4ACD-8E4F-29D7FDBA28B6}" destId="{FA90DAC9-6184-48D4-9AFE-26140D433476}" srcOrd="0" destOrd="0" parTransId="{BB1B389D-658E-44E7-8A0B-050525E9A817}" sibTransId="{DDC21D6F-9D96-4721-8722-EB9211C68382}"/>
    <dgm:cxn modelId="{230AA32D-5B61-4C1F-8D02-1490C215F24B}" type="presOf" srcId="{201D11CE-32C6-4330-8CB9-ACF272AFDF88}" destId="{701B0D1F-B5B0-4FAD-8699-37C806055F83}" srcOrd="0" destOrd="0" presId="urn:microsoft.com/office/officeart/2005/8/layout/hierarchy1"/>
    <dgm:cxn modelId="{E2D2BE2E-B7C0-4B8F-9545-4AFBA18376C0}" type="presOf" srcId="{3F5B8ECE-7C33-4A50-860F-AFDFDECEEB54}" destId="{07523C44-60D2-47E3-A8C3-BBFAE1143152}" srcOrd="0" destOrd="0" presId="urn:microsoft.com/office/officeart/2005/8/layout/hierarchy1"/>
    <dgm:cxn modelId="{44624634-37D4-4B8F-847F-890A8F6AC761}" srcId="{2C5582C0-67A2-4338-8C62-4842C4874C97}" destId="{6A1E36B0-A69C-451B-85E4-CB001201F28B}" srcOrd="1" destOrd="0" parTransId="{C5667952-99E7-4717-95A5-3BB49C28265A}" sibTransId="{94036433-F7DC-43E4-A529-968C5D8F1D6B}"/>
    <dgm:cxn modelId="{9CB00139-DCDB-40BE-ADAF-7DE2AB110CA0}" type="presOf" srcId="{7DC3C92D-DBE5-4ACD-8E4F-29D7FDBA28B6}" destId="{5BE1523D-AFE4-4F1A-9262-C37370EFEA7A}" srcOrd="0" destOrd="0" presId="urn:microsoft.com/office/officeart/2005/8/layout/hierarchy1"/>
    <dgm:cxn modelId="{4522F23E-5ABF-4C3B-B49B-57D0ACCB363A}" type="presOf" srcId="{C520B693-F7FC-4848-B6E3-757C43D43240}" destId="{7946150F-AD3A-4EFD-8076-83E7047F07CA}" srcOrd="0" destOrd="0" presId="urn:microsoft.com/office/officeart/2005/8/layout/hierarchy1"/>
    <dgm:cxn modelId="{DAD4C540-4BC0-4732-8A66-09F521821768}" type="presOf" srcId="{23D507D2-C783-4171-9D7A-0D98CED57D7B}" destId="{B40B0713-09C8-466B-B2DB-84CCBEA8D399}" srcOrd="0" destOrd="0" presId="urn:microsoft.com/office/officeart/2005/8/layout/hierarchy1"/>
    <dgm:cxn modelId="{8760BB5B-B67C-4276-954F-7FA469A9ECB0}" srcId="{2C5582C0-67A2-4338-8C62-4842C4874C97}" destId="{C2C4D10E-A22D-41F2-9CA3-A15BAA34FD65}" srcOrd="2" destOrd="0" parTransId="{266C9589-5A5A-451E-BFF7-BBE33D85F0D9}" sibTransId="{6BCF6F64-2EF8-4C5E-8491-1E33BDDB51B8}"/>
    <dgm:cxn modelId="{98EAE45E-5CC4-4D22-9612-4DE159D173FE}" type="presOf" srcId="{C5667952-99E7-4717-95A5-3BB49C28265A}" destId="{9E4A463D-AD22-4FCD-B1BD-A46B04FD386C}" srcOrd="0" destOrd="0" presId="urn:microsoft.com/office/officeart/2005/8/layout/hierarchy1"/>
    <dgm:cxn modelId="{37294444-C478-44BA-A016-F8646AAE3E37}" type="presOf" srcId="{5CDDFAFE-751F-42B6-B370-87A4CD40848A}" destId="{88990857-8AD9-4800-860A-5282FC76D517}" srcOrd="0" destOrd="0" presId="urn:microsoft.com/office/officeart/2005/8/layout/hierarchy1"/>
    <dgm:cxn modelId="{F32A9264-BA2C-47D9-8C65-65ECB0F6B56E}" type="presOf" srcId="{FA90DAC9-6184-48D4-9AFE-26140D433476}" destId="{7A85CEA4-305F-4D8B-9509-A87B0FD228E2}" srcOrd="0" destOrd="0" presId="urn:microsoft.com/office/officeart/2005/8/layout/hierarchy1"/>
    <dgm:cxn modelId="{6C7FAC45-FD64-4261-8DD2-EF8FC36EC4EF}" type="presOf" srcId="{B3AED875-1C87-49FB-B2D0-3CCC7CA478F5}" destId="{959D679A-FDC4-4E02-B426-005C6A89878F}" srcOrd="0" destOrd="0" presId="urn:microsoft.com/office/officeart/2005/8/layout/hierarchy1"/>
    <dgm:cxn modelId="{64275848-B9A1-4F53-B0F9-C15AB8DDADBD}" type="presOf" srcId="{6996D2B8-CE78-48BF-A18A-FBDAA8A0C8A5}" destId="{65AFCAC7-C4A5-4A88-B0D6-D17DD1388AE4}" srcOrd="0" destOrd="0" presId="urn:microsoft.com/office/officeart/2005/8/layout/hierarchy1"/>
    <dgm:cxn modelId="{2FA18349-800D-4E0E-95F8-D30A93D2C5EB}" type="presOf" srcId="{F2C74F7D-82A7-4EC2-B9B5-99CBA40E0BCA}" destId="{734BA03B-77EF-4057-80E1-B25A6F7C0DF7}" srcOrd="0" destOrd="0" presId="urn:microsoft.com/office/officeart/2005/8/layout/hierarchy1"/>
    <dgm:cxn modelId="{DAA3516A-027A-47FD-BFF8-8D278FD1164A}" srcId="{7BB66D93-747B-4C36-9719-C87733C9B9D2}" destId="{1912F879-CAD4-4DA1-A807-565496A1DBAD}" srcOrd="0" destOrd="0" parTransId="{9B4110ED-1D99-4B5B-A53C-A0301E26B947}" sibTransId="{B0318048-0432-476E-9549-1EA40BA7F138}"/>
    <dgm:cxn modelId="{A95EA36C-D314-496F-99A7-375F1CB5598A}" type="presOf" srcId="{33B69516-71C2-4063-824D-21356F83B1A5}" destId="{062E29CB-7EA0-48F2-8A64-27C644BA5018}" srcOrd="0" destOrd="0" presId="urn:microsoft.com/office/officeart/2005/8/layout/hierarchy1"/>
    <dgm:cxn modelId="{10AF2F6D-A0FD-4699-931A-EBB66244AD4A}" srcId="{E2CD0F02-71C2-42ED-9304-81FA625C1565}" destId="{E511267F-B8C5-4EC1-BCD0-34C2087AF055}" srcOrd="0" destOrd="0" parTransId="{4AE94B29-3CA9-4665-A0FF-16A98F55671C}" sibTransId="{04975E80-E838-4F46-B625-413EB50794BA}"/>
    <dgm:cxn modelId="{6D3FD870-B53C-4DB5-AE5D-6F388787C972}" type="presOf" srcId="{1912F879-CAD4-4DA1-A807-565496A1DBAD}" destId="{74389C2B-8654-4AF4-AB19-8B5CCF1CDA6D}" srcOrd="0" destOrd="0" presId="urn:microsoft.com/office/officeart/2005/8/layout/hierarchy1"/>
    <dgm:cxn modelId="{EE6FDD54-6AA6-4274-85D5-0C6BCC79B32A}" srcId="{2C5582C0-67A2-4338-8C62-4842C4874C97}" destId="{B2EB26D0-80AB-4A5C-BA08-9BCF08D4AC96}" srcOrd="0" destOrd="0" parTransId="{B3ED2B64-570F-4A27-AD73-430269B9921F}" sibTransId="{3338005E-053B-47F5-8A00-9357F749E946}"/>
    <dgm:cxn modelId="{7B68EE54-C0F9-46A5-B830-62A47EB9EF30}" type="presOf" srcId="{81F19274-EA9C-4DCB-A14F-FB6321DC5CAE}" destId="{43892F87-D09D-46FE-AAFD-735C1F2FE91B}" srcOrd="0" destOrd="0" presId="urn:microsoft.com/office/officeart/2005/8/layout/hierarchy1"/>
    <dgm:cxn modelId="{5B9D2D56-00A9-4AB2-ACD3-2C0FD98A8F89}" type="presOf" srcId="{B2EB26D0-80AB-4A5C-BA08-9BCF08D4AC96}" destId="{46212978-93F3-4D1D-B9C9-96229E38C866}" srcOrd="0" destOrd="0" presId="urn:microsoft.com/office/officeart/2005/8/layout/hierarchy1"/>
    <dgm:cxn modelId="{6FFC6F58-FB7A-4DF9-9E6E-C510BC0C7FC5}" type="presOf" srcId="{9ED4E57E-8E2D-41DC-90AE-EA9DBC61A991}" destId="{552584BB-FEF2-4804-8C16-0AD0918C5A04}" srcOrd="0" destOrd="0" presId="urn:microsoft.com/office/officeart/2005/8/layout/hierarchy1"/>
    <dgm:cxn modelId="{AD729558-C5A3-449C-B742-286105485401}" srcId="{B2EB26D0-80AB-4A5C-BA08-9BCF08D4AC96}" destId="{F5ED5E44-2AF2-4EE3-AE10-067B0B5EE1E1}" srcOrd="0" destOrd="0" parTransId="{DBC2E0F4-73E6-4E9F-B57D-84C101747774}" sibTransId="{C54960A2-20ED-4F9F-9F28-9A147EFB38DD}"/>
    <dgm:cxn modelId="{23B4FD7D-5317-4D76-B8CD-A60DD4923E3B}" srcId="{2C5582C0-67A2-4338-8C62-4842C4874C97}" destId="{E7610CB1-32D5-405C-B1B9-8B1E16354D14}" srcOrd="3" destOrd="0" parTransId="{18DB07E7-3803-4C44-90CA-AC0EAE041089}" sibTransId="{D8DF9995-4F1E-4108-BBD0-F4D0EB00DD5B}"/>
    <dgm:cxn modelId="{ED36317E-8538-4B11-8304-046EF5717817}" type="presOf" srcId="{045CB138-3789-42EC-8BD2-C076AA540583}" destId="{3DA26BB7-6689-4DF7-8E6F-5799D56785A6}" srcOrd="0" destOrd="0" presId="urn:microsoft.com/office/officeart/2005/8/layout/hierarchy1"/>
    <dgm:cxn modelId="{74B8C785-EBE8-4E91-A5D9-54F8CE719FFE}" srcId="{E511267F-B8C5-4EC1-BCD0-34C2087AF055}" destId="{2C5582C0-67A2-4338-8C62-4842C4874C97}" srcOrd="0" destOrd="0" parTransId="{3F5B8ECE-7C33-4A50-860F-AFDFDECEEB54}" sibTransId="{17141B5A-B653-4805-B64E-13BF414436A1}"/>
    <dgm:cxn modelId="{BB01A18A-0F76-414D-A4F9-A3CF6A6410B2}" srcId="{F5ED5E44-2AF2-4EE3-AE10-067B0B5EE1E1}" destId="{045CB138-3789-42EC-8BD2-C076AA540583}" srcOrd="0" destOrd="0" parTransId="{9ED4E57E-8E2D-41DC-90AE-EA9DBC61A991}" sibTransId="{966DC152-81E6-4B55-AA6B-7BCCE993CE79}"/>
    <dgm:cxn modelId="{BD8F3F8D-734E-403B-A898-78B2B235A18E}" type="presOf" srcId="{6A1E36B0-A69C-451B-85E4-CB001201F28B}" destId="{8B77BD89-3379-467E-B986-00A061E3B126}" srcOrd="0" destOrd="0" presId="urn:microsoft.com/office/officeart/2005/8/layout/hierarchy1"/>
    <dgm:cxn modelId="{1D82B595-611A-43A9-BA62-D1C0BBDA5B91}" type="presOf" srcId="{7BB66D93-747B-4C36-9719-C87733C9B9D2}" destId="{15AA7CCF-B138-4C16-8F8B-D0B83D45ABE5}" srcOrd="0" destOrd="0" presId="urn:microsoft.com/office/officeart/2005/8/layout/hierarchy1"/>
    <dgm:cxn modelId="{016C059F-ED66-4DD3-B725-AA84CD96DEA1}" type="presOf" srcId="{E7610CB1-32D5-405C-B1B9-8B1E16354D14}" destId="{0154D514-B30B-4671-BDEE-8B1A16A1F2AC}" srcOrd="0" destOrd="0" presId="urn:microsoft.com/office/officeart/2005/8/layout/hierarchy1"/>
    <dgm:cxn modelId="{1E9A5D9F-E121-4544-89AC-FFE45D99DB17}" srcId="{6A1E36B0-A69C-451B-85E4-CB001201F28B}" destId="{7DC3C92D-DBE5-4ACD-8E4F-29D7FDBA28B6}" srcOrd="0" destOrd="0" parTransId="{23D507D2-C783-4171-9D7A-0D98CED57D7B}" sibTransId="{DA9237FC-C661-46CA-85A8-88366630440E}"/>
    <dgm:cxn modelId="{FB9C01A5-2750-41A0-B118-AF994DD15641}" type="presOf" srcId="{B3ED2B64-570F-4A27-AD73-430269B9921F}" destId="{C8C08658-2641-4607-AED2-2F4C50F11353}" srcOrd="0" destOrd="0" presId="urn:microsoft.com/office/officeart/2005/8/layout/hierarchy1"/>
    <dgm:cxn modelId="{500173AC-1C00-4DE5-AEC8-4EF3C3E23441}" srcId="{2C5582C0-67A2-4338-8C62-4842C4874C97}" destId="{C520B693-F7FC-4848-B6E3-757C43D43240}" srcOrd="4" destOrd="0" parTransId="{FC8471B3-4DF5-4F58-A1BC-5DD0F7F2A00F}" sibTransId="{FDA41506-A046-4051-8CCE-3D0EAAF6910E}"/>
    <dgm:cxn modelId="{AA0CDFB2-69E5-4D98-9AA0-1CC1E585394E}" srcId="{1BAF866F-2A8C-436C-A705-230E4C66635F}" destId="{49AF9D58-4E6D-488A-B6AE-4CEE891B9E9F}" srcOrd="0" destOrd="0" parTransId="{33B69516-71C2-4063-824D-21356F83B1A5}" sibTransId="{CDE15CFC-2B7F-4632-8170-59CBEAD90019}"/>
    <dgm:cxn modelId="{B3F7D8B3-EFFD-4E85-9E62-910018CF786D}" srcId="{E511267F-B8C5-4EC1-BCD0-34C2087AF055}" destId="{6996D2B8-CE78-48BF-A18A-FBDAA8A0C8A5}" srcOrd="2" destOrd="0" parTransId="{FA04EC58-33FA-4DC8-85FF-CC59ED048A1A}" sibTransId="{D5991BDA-6097-4E9B-9111-9F50A6DE46DF}"/>
    <dgm:cxn modelId="{8C9414B6-4C58-4C0F-9DAB-86B4313798DC}" type="presOf" srcId="{C31F73B7-496F-48A3-A551-AF24C5D92E93}" destId="{06A5754C-3D2E-46C9-ABB3-AF7F252567AC}" srcOrd="0" destOrd="0" presId="urn:microsoft.com/office/officeart/2005/8/layout/hierarchy1"/>
    <dgm:cxn modelId="{BEDF96BA-C9B3-497B-89CE-B60B0F02D1A9}" type="presOf" srcId="{18DB07E7-3803-4C44-90CA-AC0EAE041089}" destId="{A6BA7BC4-5367-40D6-B9D3-77DB617DE053}" srcOrd="0" destOrd="0" presId="urn:microsoft.com/office/officeart/2005/8/layout/hierarchy1"/>
    <dgm:cxn modelId="{0764D2BC-5B1F-4C81-A275-0994319F48F4}" srcId="{C2C4D10E-A22D-41F2-9CA3-A15BAA34FD65}" destId="{097B3A9A-ED1E-4F8D-881D-E83C354264D4}" srcOrd="0" destOrd="0" parTransId="{201D11CE-32C6-4330-8CB9-ACF272AFDF88}" sibTransId="{16DE2188-D069-4709-97F8-C92593245623}"/>
    <dgm:cxn modelId="{210CC9BD-C23D-41E1-AA66-16ACE2A923A7}" type="presOf" srcId="{1BAF866F-2A8C-436C-A705-230E4C66635F}" destId="{FE63E9B1-2D45-42D2-A2F0-43C93A5E5B5D}" srcOrd="0" destOrd="0" presId="urn:microsoft.com/office/officeart/2005/8/layout/hierarchy1"/>
    <dgm:cxn modelId="{CA5BEFC0-91BC-407D-AC8E-AA172ED44285}" type="presOf" srcId="{C2C4D10E-A22D-41F2-9CA3-A15BAA34FD65}" destId="{646E7C26-353B-4B5C-8C78-C52295148ADC}" srcOrd="0" destOrd="0" presId="urn:microsoft.com/office/officeart/2005/8/layout/hierarchy1"/>
    <dgm:cxn modelId="{E3EF7AC7-1E0A-4AC4-80A6-9DDCCA1B53CA}" srcId="{1BAF866F-2A8C-436C-A705-230E4C66635F}" destId="{C31F73B7-496F-48A3-A551-AF24C5D92E93}" srcOrd="1" destOrd="0" parTransId="{9532BE47-9609-43D8-86B4-2E11E65DF74B}" sibTransId="{56E20E5F-4592-41B8-9809-8F933C721CE7}"/>
    <dgm:cxn modelId="{102161C8-BFBD-402E-B679-EB778EDCB860}" type="presOf" srcId="{3A920BE9-23FF-4311-87C8-2C5A3E8FF0DB}" destId="{B4A1FAE4-F02C-4CF2-A9D6-39F5C33BC2AD}" srcOrd="0" destOrd="0" presId="urn:microsoft.com/office/officeart/2005/8/layout/hierarchy1"/>
    <dgm:cxn modelId="{7DD312CC-F2C5-4B65-9D35-1D5BAB05C197}" type="presOf" srcId="{9B4110ED-1D99-4B5B-A53C-A0301E26B947}" destId="{2382CCD6-B134-4BC0-A426-B0B62E6F28A3}" srcOrd="0" destOrd="0" presId="urn:microsoft.com/office/officeart/2005/8/layout/hierarchy1"/>
    <dgm:cxn modelId="{4E0F47CF-4D00-4F2E-87A6-B52F11EE2468}" type="presOf" srcId="{245B316C-0A67-407C-9EB5-39BFC840C671}" destId="{B9E14014-2AFF-490C-958D-7CB4DE18DA95}" srcOrd="0" destOrd="0" presId="urn:microsoft.com/office/officeart/2005/8/layout/hierarchy1"/>
    <dgm:cxn modelId="{1CC1A5D0-F8DC-4C53-B252-29F134502CBC}" type="presOf" srcId="{FC8471B3-4DF5-4F58-A1BC-5DD0F7F2A00F}" destId="{75EE3112-A29E-4653-B027-DE6B36DB6E06}" srcOrd="0" destOrd="0" presId="urn:microsoft.com/office/officeart/2005/8/layout/hierarchy1"/>
    <dgm:cxn modelId="{5AD31BD2-FD00-40FA-98DE-E07D390B34D7}" type="presOf" srcId="{3390C788-113C-4572-A9E9-B0EEFD90E062}" destId="{C0EA7BCB-E5BF-409C-9FA2-199389EC8B72}" srcOrd="0" destOrd="0" presId="urn:microsoft.com/office/officeart/2005/8/layout/hierarchy1"/>
    <dgm:cxn modelId="{D4E706D9-545D-4800-8350-5214C0C27010}" srcId="{1BAF866F-2A8C-436C-A705-230E4C66635F}" destId="{CB207F47-5716-4AF9-9DAA-6D036BEFAB7C}" srcOrd="2" destOrd="0" parTransId="{245B316C-0A67-407C-9EB5-39BFC840C671}" sibTransId="{88A96CA2-7353-440E-91DB-9D35120343B3}"/>
    <dgm:cxn modelId="{A296D5D9-121E-4550-94FA-D977D01C5C4B}" srcId="{3390C788-113C-4572-A9E9-B0EEFD90E062}" destId="{3A920BE9-23FF-4311-87C8-2C5A3E8FF0DB}" srcOrd="0" destOrd="0" parTransId="{B3AED875-1C87-49FB-B2D0-3CCC7CA478F5}" sibTransId="{22062331-BBD1-42D9-AE34-4226E8155677}"/>
    <dgm:cxn modelId="{C432C4DE-AE0E-4B33-8E88-B1CA037490DD}" type="presOf" srcId="{E511267F-B8C5-4EC1-BCD0-34C2087AF055}" destId="{EE26754D-3483-4642-BFEC-F45CB8864684}" srcOrd="0" destOrd="0" presId="urn:microsoft.com/office/officeart/2005/8/layout/hierarchy1"/>
    <dgm:cxn modelId="{9E447BE7-DC84-48D6-BCAD-1764F59B1E51}" type="presOf" srcId="{9532BE47-9609-43D8-86B4-2E11E65DF74B}" destId="{AB69E663-3460-4A02-90FD-8D3DD0A7057E}" srcOrd="0" destOrd="0" presId="urn:microsoft.com/office/officeart/2005/8/layout/hierarchy1"/>
    <dgm:cxn modelId="{70F3EDE7-F2CC-4C7F-8AA6-381A714F83BD}" type="presOf" srcId="{F5ED5E44-2AF2-4EE3-AE10-067B0B5EE1E1}" destId="{657B5E73-F5C1-4DDA-9014-7AE1E7F62652}" srcOrd="0" destOrd="0" presId="urn:microsoft.com/office/officeart/2005/8/layout/hierarchy1"/>
    <dgm:cxn modelId="{17C6E8F1-E8B0-499C-BF8C-8F11FF1433A4}" type="presOf" srcId="{7BAF4EA5-BCC0-4AB7-9570-6594996EAE44}" destId="{5A6E5C51-4770-4032-998D-E358752A8990}" srcOrd="0" destOrd="0" presId="urn:microsoft.com/office/officeart/2005/8/layout/hierarchy1"/>
    <dgm:cxn modelId="{35B021F7-6E67-415F-82D0-1A4801F946DD}" type="presOf" srcId="{E2CD0F02-71C2-42ED-9304-81FA625C1565}" destId="{5083FBE7-B240-4CE2-9F36-9877CA72CD6B}" srcOrd="0" destOrd="0" presId="urn:microsoft.com/office/officeart/2005/8/layout/hierarchy1"/>
    <dgm:cxn modelId="{AE90E9FB-5636-4213-A903-C1D9A6AB51F0}" srcId="{6996D2B8-CE78-48BF-A18A-FBDAA8A0C8A5}" destId="{7BB66D93-747B-4C36-9719-C87733C9B9D2}" srcOrd="0" destOrd="0" parTransId="{81F19274-EA9C-4DCB-A14F-FB6321DC5CAE}" sibTransId="{11FC46E1-EAF9-4908-A3BD-FECA2C91A05C}"/>
    <dgm:cxn modelId="{F1DC5EBE-694E-432F-9152-62DC183BB475}" type="presParOf" srcId="{5083FBE7-B240-4CE2-9F36-9877CA72CD6B}" destId="{13A22161-247B-4D3A-9189-541173DE4F2B}" srcOrd="0" destOrd="0" presId="urn:microsoft.com/office/officeart/2005/8/layout/hierarchy1"/>
    <dgm:cxn modelId="{042C8506-F616-434C-BAA5-2E4B2F849D9F}" type="presParOf" srcId="{13A22161-247B-4D3A-9189-541173DE4F2B}" destId="{110643D4-1722-4BF2-9BE9-728DFF37FB9C}" srcOrd="0" destOrd="0" presId="urn:microsoft.com/office/officeart/2005/8/layout/hierarchy1"/>
    <dgm:cxn modelId="{3CE68BC9-FC9A-4FB6-B582-87FB30AE93E8}" type="presParOf" srcId="{110643D4-1722-4BF2-9BE9-728DFF37FB9C}" destId="{88B3CC67-9319-49F2-AA8D-16ABF940058C}" srcOrd="0" destOrd="0" presId="urn:microsoft.com/office/officeart/2005/8/layout/hierarchy1"/>
    <dgm:cxn modelId="{1A219F61-D44F-4633-BA32-FDB0D5E66D4C}" type="presParOf" srcId="{110643D4-1722-4BF2-9BE9-728DFF37FB9C}" destId="{EE26754D-3483-4642-BFEC-F45CB8864684}" srcOrd="1" destOrd="0" presId="urn:microsoft.com/office/officeart/2005/8/layout/hierarchy1"/>
    <dgm:cxn modelId="{9C8E246B-306A-485C-8C48-10D5CD3F90AA}" type="presParOf" srcId="{13A22161-247B-4D3A-9189-541173DE4F2B}" destId="{C87BF99C-79FA-4170-96D0-479AD82159C8}" srcOrd="1" destOrd="0" presId="urn:microsoft.com/office/officeart/2005/8/layout/hierarchy1"/>
    <dgm:cxn modelId="{F3039745-BC5B-42EA-BF61-F08978DB1804}" type="presParOf" srcId="{C87BF99C-79FA-4170-96D0-479AD82159C8}" destId="{07523C44-60D2-47E3-A8C3-BBFAE1143152}" srcOrd="0" destOrd="0" presId="urn:microsoft.com/office/officeart/2005/8/layout/hierarchy1"/>
    <dgm:cxn modelId="{4841AFAA-1CC1-418A-A3B9-8D766AC89D72}" type="presParOf" srcId="{C87BF99C-79FA-4170-96D0-479AD82159C8}" destId="{718F1557-5A69-4383-9BA2-408779D861E5}" srcOrd="1" destOrd="0" presId="urn:microsoft.com/office/officeart/2005/8/layout/hierarchy1"/>
    <dgm:cxn modelId="{96A82E9E-0050-4B62-B064-0186E7058FE7}" type="presParOf" srcId="{718F1557-5A69-4383-9BA2-408779D861E5}" destId="{6ED4C7AA-5985-4B9A-93B1-B6219FC5A251}" srcOrd="0" destOrd="0" presId="urn:microsoft.com/office/officeart/2005/8/layout/hierarchy1"/>
    <dgm:cxn modelId="{E363107E-AF73-41FD-B870-15EF0A6057A8}" type="presParOf" srcId="{6ED4C7AA-5985-4B9A-93B1-B6219FC5A251}" destId="{FF1CD79C-A87A-4657-80CD-DEA9C4C28AB5}" srcOrd="0" destOrd="0" presId="urn:microsoft.com/office/officeart/2005/8/layout/hierarchy1"/>
    <dgm:cxn modelId="{0B3E9A47-0FEB-4931-BCD4-AD6DCE6426B4}" type="presParOf" srcId="{6ED4C7AA-5985-4B9A-93B1-B6219FC5A251}" destId="{6E963E2B-FDA8-4A2E-BB7D-8850A32A4AAC}" srcOrd="1" destOrd="0" presId="urn:microsoft.com/office/officeart/2005/8/layout/hierarchy1"/>
    <dgm:cxn modelId="{E799644E-B143-47D7-9901-F02846A758D3}" type="presParOf" srcId="{718F1557-5A69-4383-9BA2-408779D861E5}" destId="{FD5B1C56-D0CB-40F3-B406-C43C40B163C1}" srcOrd="1" destOrd="0" presId="urn:microsoft.com/office/officeart/2005/8/layout/hierarchy1"/>
    <dgm:cxn modelId="{72AE19E3-3AC8-40D8-848B-5C3AA1E93CE3}" type="presParOf" srcId="{FD5B1C56-D0CB-40F3-B406-C43C40B163C1}" destId="{C8C08658-2641-4607-AED2-2F4C50F11353}" srcOrd="0" destOrd="0" presId="urn:microsoft.com/office/officeart/2005/8/layout/hierarchy1"/>
    <dgm:cxn modelId="{FF4AE235-6ABD-47C0-AC99-08124643E473}" type="presParOf" srcId="{FD5B1C56-D0CB-40F3-B406-C43C40B163C1}" destId="{3F308DFC-5FC6-4B21-83AE-779D6064BD8E}" srcOrd="1" destOrd="0" presId="urn:microsoft.com/office/officeart/2005/8/layout/hierarchy1"/>
    <dgm:cxn modelId="{85844F74-B915-48AC-A0CB-4D3EB77D70CD}" type="presParOf" srcId="{3F308DFC-5FC6-4B21-83AE-779D6064BD8E}" destId="{7B084541-1136-4ABB-9AD6-21B403D9FCD9}" srcOrd="0" destOrd="0" presId="urn:microsoft.com/office/officeart/2005/8/layout/hierarchy1"/>
    <dgm:cxn modelId="{5D5568BA-D4B6-462A-A5C0-631A031434A7}" type="presParOf" srcId="{7B084541-1136-4ABB-9AD6-21B403D9FCD9}" destId="{E0B3AE91-6610-4926-A090-E6A993C612E5}" srcOrd="0" destOrd="0" presId="urn:microsoft.com/office/officeart/2005/8/layout/hierarchy1"/>
    <dgm:cxn modelId="{025465B4-7A57-41E9-953E-1CA9A7880DE4}" type="presParOf" srcId="{7B084541-1136-4ABB-9AD6-21B403D9FCD9}" destId="{46212978-93F3-4D1D-B9C9-96229E38C866}" srcOrd="1" destOrd="0" presId="urn:microsoft.com/office/officeart/2005/8/layout/hierarchy1"/>
    <dgm:cxn modelId="{7DB80E59-E1C0-46C9-B440-7A5106D6D718}" type="presParOf" srcId="{3F308DFC-5FC6-4B21-83AE-779D6064BD8E}" destId="{8D83067B-D80B-4312-994C-FBDE8E7420BF}" srcOrd="1" destOrd="0" presId="urn:microsoft.com/office/officeart/2005/8/layout/hierarchy1"/>
    <dgm:cxn modelId="{3111999E-02B8-4338-A1D7-F7D2F9C3EF2E}" type="presParOf" srcId="{8D83067B-D80B-4312-994C-FBDE8E7420BF}" destId="{B6ED417A-DA0F-4B6D-804D-300F190553F3}" srcOrd="0" destOrd="0" presId="urn:microsoft.com/office/officeart/2005/8/layout/hierarchy1"/>
    <dgm:cxn modelId="{7C4A433D-A2B8-4089-AD6E-0EF35F09BB2C}" type="presParOf" srcId="{8D83067B-D80B-4312-994C-FBDE8E7420BF}" destId="{14E7C2B5-C329-4285-AC49-15464ABE1B82}" srcOrd="1" destOrd="0" presId="urn:microsoft.com/office/officeart/2005/8/layout/hierarchy1"/>
    <dgm:cxn modelId="{D061E38D-2C63-4407-9BD0-A54A7830F185}" type="presParOf" srcId="{14E7C2B5-C329-4285-AC49-15464ABE1B82}" destId="{2AB7FAA7-D247-42FF-BE7E-0FC80A58ABEB}" srcOrd="0" destOrd="0" presId="urn:microsoft.com/office/officeart/2005/8/layout/hierarchy1"/>
    <dgm:cxn modelId="{74455B99-E6DA-40C6-961F-E514EF244958}" type="presParOf" srcId="{2AB7FAA7-D247-42FF-BE7E-0FC80A58ABEB}" destId="{FAA6433F-ECAB-4E77-B387-DBD72AC01888}" srcOrd="0" destOrd="0" presId="urn:microsoft.com/office/officeart/2005/8/layout/hierarchy1"/>
    <dgm:cxn modelId="{913B3900-AA30-4F7E-B104-0B2E22715034}" type="presParOf" srcId="{2AB7FAA7-D247-42FF-BE7E-0FC80A58ABEB}" destId="{657B5E73-F5C1-4DDA-9014-7AE1E7F62652}" srcOrd="1" destOrd="0" presId="urn:microsoft.com/office/officeart/2005/8/layout/hierarchy1"/>
    <dgm:cxn modelId="{7136AE3C-4478-4089-8DA4-5307101EDF73}" type="presParOf" srcId="{14E7C2B5-C329-4285-AC49-15464ABE1B82}" destId="{1E571647-16FD-417C-8FDC-9EEF11E75EB2}" srcOrd="1" destOrd="0" presId="urn:microsoft.com/office/officeart/2005/8/layout/hierarchy1"/>
    <dgm:cxn modelId="{10DCC75B-35EE-4FE0-AEB3-817CD5CFB4D3}" type="presParOf" srcId="{1E571647-16FD-417C-8FDC-9EEF11E75EB2}" destId="{552584BB-FEF2-4804-8C16-0AD0918C5A04}" srcOrd="0" destOrd="0" presId="urn:microsoft.com/office/officeart/2005/8/layout/hierarchy1"/>
    <dgm:cxn modelId="{63FD1D93-CCDE-42D1-9CCF-C70C09304CF2}" type="presParOf" srcId="{1E571647-16FD-417C-8FDC-9EEF11E75EB2}" destId="{66833653-C047-41F6-BD4D-482BD8EE0D91}" srcOrd="1" destOrd="0" presId="urn:microsoft.com/office/officeart/2005/8/layout/hierarchy1"/>
    <dgm:cxn modelId="{FCB32D96-28B6-4E51-BB26-47DD68514E5E}" type="presParOf" srcId="{66833653-C047-41F6-BD4D-482BD8EE0D91}" destId="{0B45C8FC-9DE1-4DD7-8272-181E5EA4D0CE}" srcOrd="0" destOrd="0" presId="urn:microsoft.com/office/officeart/2005/8/layout/hierarchy1"/>
    <dgm:cxn modelId="{36147E92-9BFD-443F-81BE-A4E47CA8D6DB}" type="presParOf" srcId="{0B45C8FC-9DE1-4DD7-8272-181E5EA4D0CE}" destId="{C0235569-8D68-489F-AE00-0654A4E97C24}" srcOrd="0" destOrd="0" presId="urn:microsoft.com/office/officeart/2005/8/layout/hierarchy1"/>
    <dgm:cxn modelId="{2C0A23D9-7361-4751-907D-2A80E3CD161C}" type="presParOf" srcId="{0B45C8FC-9DE1-4DD7-8272-181E5EA4D0CE}" destId="{3DA26BB7-6689-4DF7-8E6F-5799D56785A6}" srcOrd="1" destOrd="0" presId="urn:microsoft.com/office/officeart/2005/8/layout/hierarchy1"/>
    <dgm:cxn modelId="{CC1E46C0-8C8B-4BD8-A2D7-CE92E32D9F3B}" type="presParOf" srcId="{66833653-C047-41F6-BD4D-482BD8EE0D91}" destId="{4EDD4D8D-4A1F-4C2E-878D-D530FEB6589F}" srcOrd="1" destOrd="0" presId="urn:microsoft.com/office/officeart/2005/8/layout/hierarchy1"/>
    <dgm:cxn modelId="{62EB31E5-3A21-47F3-A435-A64053A99084}" type="presParOf" srcId="{FD5B1C56-D0CB-40F3-B406-C43C40B163C1}" destId="{9E4A463D-AD22-4FCD-B1BD-A46B04FD386C}" srcOrd="2" destOrd="0" presId="urn:microsoft.com/office/officeart/2005/8/layout/hierarchy1"/>
    <dgm:cxn modelId="{24B9AB9E-7C80-45A5-AE3A-56479F5F22FE}" type="presParOf" srcId="{FD5B1C56-D0CB-40F3-B406-C43C40B163C1}" destId="{7FF9734D-090D-474E-BCF6-BAB3D5985DC4}" srcOrd="3" destOrd="0" presId="urn:microsoft.com/office/officeart/2005/8/layout/hierarchy1"/>
    <dgm:cxn modelId="{C9C6684E-ABA7-472B-AB89-64C3C22E5AEA}" type="presParOf" srcId="{7FF9734D-090D-474E-BCF6-BAB3D5985DC4}" destId="{D4B17CB4-DEC4-4759-B846-64F53091C3F1}" srcOrd="0" destOrd="0" presId="urn:microsoft.com/office/officeart/2005/8/layout/hierarchy1"/>
    <dgm:cxn modelId="{F586C926-8E79-4D8F-A487-A5FA89D32B63}" type="presParOf" srcId="{D4B17CB4-DEC4-4759-B846-64F53091C3F1}" destId="{787DD013-4F6F-46BE-97F6-3A27ACF0D99A}" srcOrd="0" destOrd="0" presId="urn:microsoft.com/office/officeart/2005/8/layout/hierarchy1"/>
    <dgm:cxn modelId="{008AFAB8-90E9-4E44-B887-FDAA1BDACD94}" type="presParOf" srcId="{D4B17CB4-DEC4-4759-B846-64F53091C3F1}" destId="{8B77BD89-3379-467E-B986-00A061E3B126}" srcOrd="1" destOrd="0" presId="urn:microsoft.com/office/officeart/2005/8/layout/hierarchy1"/>
    <dgm:cxn modelId="{6C40F4A8-3AB2-4D08-A65F-59751B37576B}" type="presParOf" srcId="{7FF9734D-090D-474E-BCF6-BAB3D5985DC4}" destId="{133886B9-8473-4457-A218-583A4262D0D3}" srcOrd="1" destOrd="0" presId="urn:microsoft.com/office/officeart/2005/8/layout/hierarchy1"/>
    <dgm:cxn modelId="{A359C8FB-D71C-44CF-9A38-3EFA30A0BE79}" type="presParOf" srcId="{133886B9-8473-4457-A218-583A4262D0D3}" destId="{B40B0713-09C8-466B-B2DB-84CCBEA8D399}" srcOrd="0" destOrd="0" presId="urn:microsoft.com/office/officeart/2005/8/layout/hierarchy1"/>
    <dgm:cxn modelId="{D537E06B-A509-4F4F-96FE-0C238C41040C}" type="presParOf" srcId="{133886B9-8473-4457-A218-583A4262D0D3}" destId="{0C770AB2-D1EA-4D82-AB04-8229D4C111F3}" srcOrd="1" destOrd="0" presId="urn:microsoft.com/office/officeart/2005/8/layout/hierarchy1"/>
    <dgm:cxn modelId="{0F8C7E83-2BF7-4C56-BCC9-DBE114DC6315}" type="presParOf" srcId="{0C770AB2-D1EA-4D82-AB04-8229D4C111F3}" destId="{0A2B2DE4-B2B9-4809-94F9-D8F9981600E8}" srcOrd="0" destOrd="0" presId="urn:microsoft.com/office/officeart/2005/8/layout/hierarchy1"/>
    <dgm:cxn modelId="{94EC3213-765A-4282-B124-984D3007644A}" type="presParOf" srcId="{0A2B2DE4-B2B9-4809-94F9-D8F9981600E8}" destId="{A1DC853D-5779-494B-A7CF-BAC781166419}" srcOrd="0" destOrd="0" presId="urn:microsoft.com/office/officeart/2005/8/layout/hierarchy1"/>
    <dgm:cxn modelId="{FDCDBA50-CFF0-477C-84ED-31ACE6D554FD}" type="presParOf" srcId="{0A2B2DE4-B2B9-4809-94F9-D8F9981600E8}" destId="{5BE1523D-AFE4-4F1A-9262-C37370EFEA7A}" srcOrd="1" destOrd="0" presId="urn:microsoft.com/office/officeart/2005/8/layout/hierarchy1"/>
    <dgm:cxn modelId="{3D559017-BED1-4D5E-9D56-BD3708811F70}" type="presParOf" srcId="{0C770AB2-D1EA-4D82-AB04-8229D4C111F3}" destId="{8C5A84C2-860F-4099-9F71-54FD5780D014}" srcOrd="1" destOrd="0" presId="urn:microsoft.com/office/officeart/2005/8/layout/hierarchy1"/>
    <dgm:cxn modelId="{74666382-2285-4238-B6A8-2D460B87F151}" type="presParOf" srcId="{8C5A84C2-860F-4099-9F71-54FD5780D014}" destId="{E7B094FA-606B-452C-A17F-BFBBD2ABACD5}" srcOrd="0" destOrd="0" presId="urn:microsoft.com/office/officeart/2005/8/layout/hierarchy1"/>
    <dgm:cxn modelId="{FC1E7BB8-1B9D-43E1-8C0E-7CEA39EE539B}" type="presParOf" srcId="{8C5A84C2-860F-4099-9F71-54FD5780D014}" destId="{1217E23C-25EE-4378-B907-36F892FF8CBF}" srcOrd="1" destOrd="0" presId="urn:microsoft.com/office/officeart/2005/8/layout/hierarchy1"/>
    <dgm:cxn modelId="{79559B15-20DB-43A3-A3CA-59F0D4EADEB1}" type="presParOf" srcId="{1217E23C-25EE-4378-B907-36F892FF8CBF}" destId="{E0134A85-D41D-4062-835E-3925850F2ECA}" srcOrd="0" destOrd="0" presId="urn:microsoft.com/office/officeart/2005/8/layout/hierarchy1"/>
    <dgm:cxn modelId="{466F2A89-3DB2-43CC-A05C-DBDDB5744DCA}" type="presParOf" srcId="{E0134A85-D41D-4062-835E-3925850F2ECA}" destId="{1F6DD33F-AEDD-4BEC-8ECB-F031E89C869A}" srcOrd="0" destOrd="0" presId="urn:microsoft.com/office/officeart/2005/8/layout/hierarchy1"/>
    <dgm:cxn modelId="{FCF4CFD9-94FD-4AEF-A9F1-AAEF1952C323}" type="presParOf" srcId="{E0134A85-D41D-4062-835E-3925850F2ECA}" destId="{7A85CEA4-305F-4D8B-9509-A87B0FD228E2}" srcOrd="1" destOrd="0" presId="urn:microsoft.com/office/officeart/2005/8/layout/hierarchy1"/>
    <dgm:cxn modelId="{B667DE26-812C-47F2-9F71-3F5D12FFFCBB}" type="presParOf" srcId="{1217E23C-25EE-4378-B907-36F892FF8CBF}" destId="{A48A50B3-6101-4547-B4D7-F07D33570B8D}" srcOrd="1" destOrd="0" presId="urn:microsoft.com/office/officeart/2005/8/layout/hierarchy1"/>
    <dgm:cxn modelId="{13765A7B-5B76-4D11-8375-119532227E99}" type="presParOf" srcId="{FD5B1C56-D0CB-40F3-B406-C43C40B163C1}" destId="{DCB744A9-92B9-4E03-9139-9E73AC77A783}" srcOrd="4" destOrd="0" presId="urn:microsoft.com/office/officeart/2005/8/layout/hierarchy1"/>
    <dgm:cxn modelId="{D5399CC2-D6DA-4F68-9AD6-E5FD1D85DBFC}" type="presParOf" srcId="{FD5B1C56-D0CB-40F3-B406-C43C40B163C1}" destId="{818CD3A9-1008-4613-921A-844285C6924E}" srcOrd="5" destOrd="0" presId="urn:microsoft.com/office/officeart/2005/8/layout/hierarchy1"/>
    <dgm:cxn modelId="{86FF03CB-37E6-494F-9B29-FC8AE17855B1}" type="presParOf" srcId="{818CD3A9-1008-4613-921A-844285C6924E}" destId="{E6651441-0A57-42D2-BD0D-6CAA52E1135B}" srcOrd="0" destOrd="0" presId="urn:microsoft.com/office/officeart/2005/8/layout/hierarchy1"/>
    <dgm:cxn modelId="{F7CF6AD2-533C-4E0C-9A0E-5B82512F9AE4}" type="presParOf" srcId="{E6651441-0A57-42D2-BD0D-6CAA52E1135B}" destId="{2A252591-6C38-4F85-AF8B-1A860F7479CB}" srcOrd="0" destOrd="0" presId="urn:microsoft.com/office/officeart/2005/8/layout/hierarchy1"/>
    <dgm:cxn modelId="{F2B6C141-89C0-4555-9E42-C72EBBC2DF92}" type="presParOf" srcId="{E6651441-0A57-42D2-BD0D-6CAA52E1135B}" destId="{646E7C26-353B-4B5C-8C78-C52295148ADC}" srcOrd="1" destOrd="0" presId="urn:microsoft.com/office/officeart/2005/8/layout/hierarchy1"/>
    <dgm:cxn modelId="{E4C038A2-5202-4A89-98F7-7EEAF95A789A}" type="presParOf" srcId="{818CD3A9-1008-4613-921A-844285C6924E}" destId="{7458EA08-C6B6-4728-AA86-460F057D1F71}" srcOrd="1" destOrd="0" presId="urn:microsoft.com/office/officeart/2005/8/layout/hierarchy1"/>
    <dgm:cxn modelId="{A6CA201D-A66E-4926-90B1-5B7FC057FBED}" type="presParOf" srcId="{7458EA08-C6B6-4728-AA86-460F057D1F71}" destId="{701B0D1F-B5B0-4FAD-8699-37C806055F83}" srcOrd="0" destOrd="0" presId="urn:microsoft.com/office/officeart/2005/8/layout/hierarchy1"/>
    <dgm:cxn modelId="{1E282F39-BDC8-4DF5-AC07-0A50ECA6B4BC}" type="presParOf" srcId="{7458EA08-C6B6-4728-AA86-460F057D1F71}" destId="{13E5AEDE-943B-40FC-86F9-BC525926678D}" srcOrd="1" destOrd="0" presId="urn:microsoft.com/office/officeart/2005/8/layout/hierarchy1"/>
    <dgm:cxn modelId="{5D9B5B92-4661-46EA-93BF-542936045D08}" type="presParOf" srcId="{13E5AEDE-943B-40FC-86F9-BC525926678D}" destId="{0B2C1C76-7BD3-4E83-A888-2860D325CBCF}" srcOrd="0" destOrd="0" presId="urn:microsoft.com/office/officeart/2005/8/layout/hierarchy1"/>
    <dgm:cxn modelId="{675E7FA6-2F6E-47F5-BD82-A6FFB8F962DB}" type="presParOf" srcId="{0B2C1C76-7BD3-4E83-A888-2860D325CBCF}" destId="{FC240356-A27F-4D79-8D16-7DE6370BFF04}" srcOrd="0" destOrd="0" presId="urn:microsoft.com/office/officeart/2005/8/layout/hierarchy1"/>
    <dgm:cxn modelId="{00F08407-26ED-413D-8C40-83F27A85094C}" type="presParOf" srcId="{0B2C1C76-7BD3-4E83-A888-2860D325CBCF}" destId="{144FD14C-C194-499F-A892-4E7430978595}" srcOrd="1" destOrd="0" presId="urn:microsoft.com/office/officeart/2005/8/layout/hierarchy1"/>
    <dgm:cxn modelId="{4E5E77B6-4DF0-4553-AA55-89692FEB27AE}" type="presParOf" srcId="{13E5AEDE-943B-40FC-86F9-BC525926678D}" destId="{F4730BF8-7894-459A-BA95-73C906FCAF60}" srcOrd="1" destOrd="0" presId="urn:microsoft.com/office/officeart/2005/8/layout/hierarchy1"/>
    <dgm:cxn modelId="{170232A8-B492-4378-AC5A-3F28AB0EA65D}" type="presParOf" srcId="{FD5B1C56-D0CB-40F3-B406-C43C40B163C1}" destId="{A6BA7BC4-5367-40D6-B9D3-77DB617DE053}" srcOrd="6" destOrd="0" presId="urn:microsoft.com/office/officeart/2005/8/layout/hierarchy1"/>
    <dgm:cxn modelId="{A6445533-D321-4EA7-9BF7-C61863B8951B}" type="presParOf" srcId="{FD5B1C56-D0CB-40F3-B406-C43C40B163C1}" destId="{66684CCA-9FC2-497E-B669-D5BEE248E8C1}" srcOrd="7" destOrd="0" presId="urn:microsoft.com/office/officeart/2005/8/layout/hierarchy1"/>
    <dgm:cxn modelId="{14B36BD9-E482-4439-B4AD-440534EF8283}" type="presParOf" srcId="{66684CCA-9FC2-497E-B669-D5BEE248E8C1}" destId="{5A5B0004-9154-4992-93BE-245A98D65F83}" srcOrd="0" destOrd="0" presId="urn:microsoft.com/office/officeart/2005/8/layout/hierarchy1"/>
    <dgm:cxn modelId="{7B6A2E4A-95B6-44AF-95A1-20A78F02B469}" type="presParOf" srcId="{5A5B0004-9154-4992-93BE-245A98D65F83}" destId="{F8D7A6B5-D424-481C-A59C-C4030DD8A970}" srcOrd="0" destOrd="0" presId="urn:microsoft.com/office/officeart/2005/8/layout/hierarchy1"/>
    <dgm:cxn modelId="{69B0093F-D540-4D37-9E22-CAA2A732FD17}" type="presParOf" srcId="{5A5B0004-9154-4992-93BE-245A98D65F83}" destId="{0154D514-B30B-4671-BDEE-8B1A16A1F2AC}" srcOrd="1" destOrd="0" presId="urn:microsoft.com/office/officeart/2005/8/layout/hierarchy1"/>
    <dgm:cxn modelId="{70A53153-C1E0-4794-A285-CBA6B2ABF7A5}" type="presParOf" srcId="{66684CCA-9FC2-497E-B669-D5BEE248E8C1}" destId="{DCDF1738-4F7E-4BF6-84FD-C557A98272AB}" srcOrd="1" destOrd="0" presId="urn:microsoft.com/office/officeart/2005/8/layout/hierarchy1"/>
    <dgm:cxn modelId="{049C6160-355D-42FF-9CFE-B650C872B667}" type="presParOf" srcId="{DCDF1738-4F7E-4BF6-84FD-C557A98272AB}" destId="{1231319B-535C-48F3-8DCE-26F9D53CF666}" srcOrd="0" destOrd="0" presId="urn:microsoft.com/office/officeart/2005/8/layout/hierarchy1"/>
    <dgm:cxn modelId="{4FB8D989-1EB0-480F-A358-19FBDA79BA44}" type="presParOf" srcId="{DCDF1738-4F7E-4BF6-84FD-C557A98272AB}" destId="{B1ACA921-94A7-4914-862E-FB08D5AB6571}" srcOrd="1" destOrd="0" presId="urn:microsoft.com/office/officeart/2005/8/layout/hierarchy1"/>
    <dgm:cxn modelId="{8D0DDF8A-F397-4F54-B603-B1CB3F913232}" type="presParOf" srcId="{B1ACA921-94A7-4914-862E-FB08D5AB6571}" destId="{77C6103C-E2A6-4D40-8E87-EE99912B0530}" srcOrd="0" destOrd="0" presId="urn:microsoft.com/office/officeart/2005/8/layout/hierarchy1"/>
    <dgm:cxn modelId="{1BEEA632-B818-4C80-BE7D-F8F5008CCD69}" type="presParOf" srcId="{77C6103C-E2A6-4D40-8E87-EE99912B0530}" destId="{5B99BD94-D5E7-4788-884C-B648677D661B}" srcOrd="0" destOrd="0" presId="urn:microsoft.com/office/officeart/2005/8/layout/hierarchy1"/>
    <dgm:cxn modelId="{B71A72C1-F94D-425A-9B5E-DCC0022E7226}" type="presParOf" srcId="{77C6103C-E2A6-4D40-8E87-EE99912B0530}" destId="{C0EA7BCB-E5BF-409C-9FA2-199389EC8B72}" srcOrd="1" destOrd="0" presId="urn:microsoft.com/office/officeart/2005/8/layout/hierarchy1"/>
    <dgm:cxn modelId="{93889A6C-C370-4B2E-BD80-ACF256C7E7DC}" type="presParOf" srcId="{B1ACA921-94A7-4914-862E-FB08D5AB6571}" destId="{5166C5C7-07B1-4C75-A856-F989592066EE}" srcOrd="1" destOrd="0" presId="urn:microsoft.com/office/officeart/2005/8/layout/hierarchy1"/>
    <dgm:cxn modelId="{0D7D3CF8-C221-401E-B5D6-ECAB196952FC}" type="presParOf" srcId="{5166C5C7-07B1-4C75-A856-F989592066EE}" destId="{959D679A-FDC4-4E02-B426-005C6A89878F}" srcOrd="0" destOrd="0" presId="urn:microsoft.com/office/officeart/2005/8/layout/hierarchy1"/>
    <dgm:cxn modelId="{9EF484A5-A22D-474E-9C78-77050F08B291}" type="presParOf" srcId="{5166C5C7-07B1-4C75-A856-F989592066EE}" destId="{05324A65-4FCE-40F4-BDF7-54C61A12D907}" srcOrd="1" destOrd="0" presId="urn:microsoft.com/office/officeart/2005/8/layout/hierarchy1"/>
    <dgm:cxn modelId="{05ED91A3-82ED-4B69-A578-CD44C6C56CE4}" type="presParOf" srcId="{05324A65-4FCE-40F4-BDF7-54C61A12D907}" destId="{DEE73BB3-FFFF-4CEB-9804-D05218F851AA}" srcOrd="0" destOrd="0" presId="urn:microsoft.com/office/officeart/2005/8/layout/hierarchy1"/>
    <dgm:cxn modelId="{05A2951D-0468-4411-977F-C8FBFF0ABA21}" type="presParOf" srcId="{DEE73BB3-FFFF-4CEB-9804-D05218F851AA}" destId="{D023E6F5-3E95-4E92-91F6-0E824A2F7DA0}" srcOrd="0" destOrd="0" presId="urn:microsoft.com/office/officeart/2005/8/layout/hierarchy1"/>
    <dgm:cxn modelId="{14AB8570-79C2-43E6-A93E-EA2467D41966}" type="presParOf" srcId="{DEE73BB3-FFFF-4CEB-9804-D05218F851AA}" destId="{B4A1FAE4-F02C-4CF2-A9D6-39F5C33BC2AD}" srcOrd="1" destOrd="0" presId="urn:microsoft.com/office/officeart/2005/8/layout/hierarchy1"/>
    <dgm:cxn modelId="{9410AFDC-08AE-4ABB-84F3-D086A801EF60}" type="presParOf" srcId="{05324A65-4FCE-40F4-BDF7-54C61A12D907}" destId="{00635A38-8630-45C0-982D-E2985144145B}" srcOrd="1" destOrd="0" presId="urn:microsoft.com/office/officeart/2005/8/layout/hierarchy1"/>
    <dgm:cxn modelId="{AFA58FE6-4BA0-4058-B9A0-EA85AC14C2A6}" type="presParOf" srcId="{FD5B1C56-D0CB-40F3-B406-C43C40B163C1}" destId="{75EE3112-A29E-4653-B027-DE6B36DB6E06}" srcOrd="8" destOrd="0" presId="urn:microsoft.com/office/officeart/2005/8/layout/hierarchy1"/>
    <dgm:cxn modelId="{54D6A5D2-7B4E-4BC0-BBE9-CB97EBAAD100}" type="presParOf" srcId="{FD5B1C56-D0CB-40F3-B406-C43C40B163C1}" destId="{CF160064-6E0F-43BD-BF57-64BE8F8271A6}" srcOrd="9" destOrd="0" presId="urn:microsoft.com/office/officeart/2005/8/layout/hierarchy1"/>
    <dgm:cxn modelId="{1B7EF805-ADB5-4D47-A4EE-A61097EF1FBA}" type="presParOf" srcId="{CF160064-6E0F-43BD-BF57-64BE8F8271A6}" destId="{9AED277D-17FE-4097-BD7B-19B119812F92}" srcOrd="0" destOrd="0" presId="urn:microsoft.com/office/officeart/2005/8/layout/hierarchy1"/>
    <dgm:cxn modelId="{53FC8682-DFA1-4627-ADD3-D8D91CDE21D9}" type="presParOf" srcId="{9AED277D-17FE-4097-BD7B-19B119812F92}" destId="{4462723A-7A3A-42E7-964D-EDE7E37D517D}" srcOrd="0" destOrd="0" presId="urn:microsoft.com/office/officeart/2005/8/layout/hierarchy1"/>
    <dgm:cxn modelId="{FD3F9F12-659A-4185-A36B-E0408F09BF58}" type="presParOf" srcId="{9AED277D-17FE-4097-BD7B-19B119812F92}" destId="{7946150F-AD3A-4EFD-8076-83E7047F07CA}" srcOrd="1" destOrd="0" presId="urn:microsoft.com/office/officeart/2005/8/layout/hierarchy1"/>
    <dgm:cxn modelId="{EE5D6B9E-AD2F-4519-89C3-3BCCCB4B9709}" type="presParOf" srcId="{CF160064-6E0F-43BD-BF57-64BE8F8271A6}" destId="{64B5633B-76B4-407E-A058-8677B3947AAC}" srcOrd="1" destOrd="0" presId="urn:microsoft.com/office/officeart/2005/8/layout/hierarchy1"/>
    <dgm:cxn modelId="{00A05485-1A39-4F97-9230-4B202710A46B}" type="presParOf" srcId="{C87BF99C-79FA-4170-96D0-479AD82159C8}" destId="{734BA03B-77EF-4057-80E1-B25A6F7C0DF7}" srcOrd="2" destOrd="0" presId="urn:microsoft.com/office/officeart/2005/8/layout/hierarchy1"/>
    <dgm:cxn modelId="{DFC9FA94-D675-4112-A1ED-5A803897B189}" type="presParOf" srcId="{C87BF99C-79FA-4170-96D0-479AD82159C8}" destId="{C14839BE-0A46-4069-AE60-578165BD702D}" srcOrd="3" destOrd="0" presId="urn:microsoft.com/office/officeart/2005/8/layout/hierarchy1"/>
    <dgm:cxn modelId="{125CF8B5-73D1-47EE-8252-BBEA54EC9C56}" type="presParOf" srcId="{C14839BE-0A46-4069-AE60-578165BD702D}" destId="{07554D33-67AD-4063-B9BB-708C7727E706}" srcOrd="0" destOrd="0" presId="urn:microsoft.com/office/officeart/2005/8/layout/hierarchy1"/>
    <dgm:cxn modelId="{B4E39C7C-4090-4C60-8A68-7FD73C5BB36B}" type="presParOf" srcId="{07554D33-67AD-4063-B9BB-708C7727E706}" destId="{20673F95-B838-4DA8-A39E-9EC5B1E30140}" srcOrd="0" destOrd="0" presId="urn:microsoft.com/office/officeart/2005/8/layout/hierarchy1"/>
    <dgm:cxn modelId="{28CD63B0-9600-4F89-9DBE-F1DF1227B146}" type="presParOf" srcId="{07554D33-67AD-4063-B9BB-708C7727E706}" destId="{5A6E5C51-4770-4032-998D-E358752A8990}" srcOrd="1" destOrd="0" presId="urn:microsoft.com/office/officeart/2005/8/layout/hierarchy1"/>
    <dgm:cxn modelId="{9073634C-B97D-4288-9276-06D437EC37BF}" type="presParOf" srcId="{C14839BE-0A46-4069-AE60-578165BD702D}" destId="{DB72F2DB-3FDF-4CC2-AEE7-718E2A5F991C}" srcOrd="1" destOrd="0" presId="urn:microsoft.com/office/officeart/2005/8/layout/hierarchy1"/>
    <dgm:cxn modelId="{B4ED5085-1F5D-4931-B290-8BF88ED066CA}" type="presParOf" srcId="{DB72F2DB-3FDF-4CC2-AEE7-718E2A5F991C}" destId="{88990857-8AD9-4800-860A-5282FC76D517}" srcOrd="0" destOrd="0" presId="urn:microsoft.com/office/officeart/2005/8/layout/hierarchy1"/>
    <dgm:cxn modelId="{93B53314-AB01-4781-B244-1E9F9289952E}" type="presParOf" srcId="{DB72F2DB-3FDF-4CC2-AEE7-718E2A5F991C}" destId="{714F0E66-9985-41C5-B5B7-B1E20A9CC090}" srcOrd="1" destOrd="0" presId="urn:microsoft.com/office/officeart/2005/8/layout/hierarchy1"/>
    <dgm:cxn modelId="{956C8773-EC9C-417E-9620-D77C6FF99A7E}" type="presParOf" srcId="{714F0E66-9985-41C5-B5B7-B1E20A9CC090}" destId="{A35DB098-2E2E-447C-8F18-5A55870B132F}" srcOrd="0" destOrd="0" presId="urn:microsoft.com/office/officeart/2005/8/layout/hierarchy1"/>
    <dgm:cxn modelId="{3F26A37A-6E2A-4DAF-AB65-AFA08DFE5953}" type="presParOf" srcId="{A35DB098-2E2E-447C-8F18-5A55870B132F}" destId="{E5F51D58-F780-42BB-B327-25B87C724301}" srcOrd="0" destOrd="0" presId="urn:microsoft.com/office/officeart/2005/8/layout/hierarchy1"/>
    <dgm:cxn modelId="{C6C50892-1EB4-491B-A15F-6A9AB5F1A64C}" type="presParOf" srcId="{A35DB098-2E2E-447C-8F18-5A55870B132F}" destId="{FE63E9B1-2D45-42D2-A2F0-43C93A5E5B5D}" srcOrd="1" destOrd="0" presId="urn:microsoft.com/office/officeart/2005/8/layout/hierarchy1"/>
    <dgm:cxn modelId="{37DCA259-AE3E-4954-9FC0-A79198D09FD2}" type="presParOf" srcId="{714F0E66-9985-41C5-B5B7-B1E20A9CC090}" destId="{04E4C135-E23F-4DB9-8A56-9157181C26F7}" srcOrd="1" destOrd="0" presId="urn:microsoft.com/office/officeart/2005/8/layout/hierarchy1"/>
    <dgm:cxn modelId="{2784FBD9-4C72-475D-8A92-2A1A03042153}" type="presParOf" srcId="{04E4C135-E23F-4DB9-8A56-9157181C26F7}" destId="{062E29CB-7EA0-48F2-8A64-27C644BA5018}" srcOrd="0" destOrd="0" presId="urn:microsoft.com/office/officeart/2005/8/layout/hierarchy1"/>
    <dgm:cxn modelId="{594B3A5A-96FC-4CE9-AC9C-AE43B848611E}" type="presParOf" srcId="{04E4C135-E23F-4DB9-8A56-9157181C26F7}" destId="{1A20291C-6F7D-4A4B-A713-811EAEDA1342}" srcOrd="1" destOrd="0" presId="urn:microsoft.com/office/officeart/2005/8/layout/hierarchy1"/>
    <dgm:cxn modelId="{31360D8C-9ADA-4029-8F04-99FB2CA9893A}" type="presParOf" srcId="{1A20291C-6F7D-4A4B-A713-811EAEDA1342}" destId="{6C2A83C1-4197-40C4-99DA-6A548FDFB717}" srcOrd="0" destOrd="0" presId="urn:microsoft.com/office/officeart/2005/8/layout/hierarchy1"/>
    <dgm:cxn modelId="{12DBD046-B1FC-4CFB-B704-87FD766A9A63}" type="presParOf" srcId="{6C2A83C1-4197-40C4-99DA-6A548FDFB717}" destId="{111AB791-B9FF-4EDD-AA77-6E87FC7FAA1A}" srcOrd="0" destOrd="0" presId="urn:microsoft.com/office/officeart/2005/8/layout/hierarchy1"/>
    <dgm:cxn modelId="{853BF76A-5149-40AA-84B3-A7BB78FF3F25}" type="presParOf" srcId="{6C2A83C1-4197-40C4-99DA-6A548FDFB717}" destId="{D5736C13-6C72-4FFE-AB22-8EB7764986AC}" srcOrd="1" destOrd="0" presId="urn:microsoft.com/office/officeart/2005/8/layout/hierarchy1"/>
    <dgm:cxn modelId="{C688F2E0-9A93-403A-B230-DEE1BFCDF75D}" type="presParOf" srcId="{1A20291C-6F7D-4A4B-A713-811EAEDA1342}" destId="{5858E0FE-9E75-4B9E-BF8B-63B07D39E936}" srcOrd="1" destOrd="0" presId="urn:microsoft.com/office/officeart/2005/8/layout/hierarchy1"/>
    <dgm:cxn modelId="{51514256-3287-4D43-B492-32F0886F9DBE}" type="presParOf" srcId="{04E4C135-E23F-4DB9-8A56-9157181C26F7}" destId="{AB69E663-3460-4A02-90FD-8D3DD0A7057E}" srcOrd="2" destOrd="0" presId="urn:microsoft.com/office/officeart/2005/8/layout/hierarchy1"/>
    <dgm:cxn modelId="{087476E9-6903-4236-A119-00AFDB62555A}" type="presParOf" srcId="{04E4C135-E23F-4DB9-8A56-9157181C26F7}" destId="{8928DE45-FC77-4E5B-86EC-08431E360A41}" srcOrd="3" destOrd="0" presId="urn:microsoft.com/office/officeart/2005/8/layout/hierarchy1"/>
    <dgm:cxn modelId="{4F8CD81F-D5D6-4D93-870D-47DA38339C0E}" type="presParOf" srcId="{8928DE45-FC77-4E5B-86EC-08431E360A41}" destId="{50F40822-8020-4099-BE55-2BA3AA424E1F}" srcOrd="0" destOrd="0" presId="urn:microsoft.com/office/officeart/2005/8/layout/hierarchy1"/>
    <dgm:cxn modelId="{2061EE95-88D0-4040-A517-4642111B712B}" type="presParOf" srcId="{50F40822-8020-4099-BE55-2BA3AA424E1F}" destId="{B24689E0-A759-4F5E-BFA7-98A5454758BC}" srcOrd="0" destOrd="0" presId="urn:microsoft.com/office/officeart/2005/8/layout/hierarchy1"/>
    <dgm:cxn modelId="{9FBA9448-0018-448E-A4FB-83CA597B25E4}" type="presParOf" srcId="{50F40822-8020-4099-BE55-2BA3AA424E1F}" destId="{06A5754C-3D2E-46C9-ABB3-AF7F252567AC}" srcOrd="1" destOrd="0" presId="urn:microsoft.com/office/officeart/2005/8/layout/hierarchy1"/>
    <dgm:cxn modelId="{C7CD5BC5-4DA2-4775-AC87-BAE28B7826C4}" type="presParOf" srcId="{8928DE45-FC77-4E5B-86EC-08431E360A41}" destId="{7B04D51F-1786-42A1-9061-2B00199E854D}" srcOrd="1" destOrd="0" presId="urn:microsoft.com/office/officeart/2005/8/layout/hierarchy1"/>
    <dgm:cxn modelId="{F164E3D5-FC18-4FCE-B246-859A8F7007F7}" type="presParOf" srcId="{04E4C135-E23F-4DB9-8A56-9157181C26F7}" destId="{B9E14014-2AFF-490C-958D-7CB4DE18DA95}" srcOrd="4" destOrd="0" presId="urn:microsoft.com/office/officeart/2005/8/layout/hierarchy1"/>
    <dgm:cxn modelId="{F61125C8-361E-4C56-B6BD-84EDED1CCAFA}" type="presParOf" srcId="{04E4C135-E23F-4DB9-8A56-9157181C26F7}" destId="{3B7C59E8-57BB-4617-BDAC-694CF1B2DE52}" srcOrd="5" destOrd="0" presId="urn:microsoft.com/office/officeart/2005/8/layout/hierarchy1"/>
    <dgm:cxn modelId="{7539DE18-B421-4B7D-8FB6-4C8546111A00}" type="presParOf" srcId="{3B7C59E8-57BB-4617-BDAC-694CF1B2DE52}" destId="{0FAC730A-7BD5-462B-95A5-ECAE753BFAA1}" srcOrd="0" destOrd="0" presId="urn:microsoft.com/office/officeart/2005/8/layout/hierarchy1"/>
    <dgm:cxn modelId="{CED7868D-959C-4159-9556-D1F5C10D5626}" type="presParOf" srcId="{0FAC730A-7BD5-462B-95A5-ECAE753BFAA1}" destId="{9B8C18C2-3748-4664-BE62-01080AF86A65}" srcOrd="0" destOrd="0" presId="urn:microsoft.com/office/officeart/2005/8/layout/hierarchy1"/>
    <dgm:cxn modelId="{CA86D3DB-84F3-40D8-8030-9307B84533DE}" type="presParOf" srcId="{0FAC730A-7BD5-462B-95A5-ECAE753BFAA1}" destId="{C755FA7A-8929-41F5-AFFF-78C57AA610B8}" srcOrd="1" destOrd="0" presId="urn:microsoft.com/office/officeart/2005/8/layout/hierarchy1"/>
    <dgm:cxn modelId="{B4035B8A-E82C-4CBC-9558-4F7A51B20E2C}" type="presParOf" srcId="{3B7C59E8-57BB-4617-BDAC-694CF1B2DE52}" destId="{256EB080-1473-40C4-A9EE-427A7E0E6622}" srcOrd="1" destOrd="0" presId="urn:microsoft.com/office/officeart/2005/8/layout/hierarchy1"/>
    <dgm:cxn modelId="{F5B7B5DF-3BA1-4398-895A-ACBCF66F5E01}" type="presParOf" srcId="{C87BF99C-79FA-4170-96D0-479AD82159C8}" destId="{7792BFD2-EB57-4AD8-9A6E-888C337126BF}" srcOrd="4" destOrd="0" presId="urn:microsoft.com/office/officeart/2005/8/layout/hierarchy1"/>
    <dgm:cxn modelId="{C9BDCD08-1A63-404B-A977-0E3DF7DEEDEE}" type="presParOf" srcId="{C87BF99C-79FA-4170-96D0-479AD82159C8}" destId="{2F050D86-5AD8-477A-A26F-59D3269D2F94}" srcOrd="5" destOrd="0" presId="urn:microsoft.com/office/officeart/2005/8/layout/hierarchy1"/>
    <dgm:cxn modelId="{8FB033C2-F0CB-4F96-AA02-4359E6D8E248}" type="presParOf" srcId="{2F050D86-5AD8-477A-A26F-59D3269D2F94}" destId="{D7F8D8A4-950A-4E31-96C7-B3CFE9E73B43}" srcOrd="0" destOrd="0" presId="urn:microsoft.com/office/officeart/2005/8/layout/hierarchy1"/>
    <dgm:cxn modelId="{0FB49F2C-E98F-41BA-983A-E9B09368D011}" type="presParOf" srcId="{D7F8D8A4-950A-4E31-96C7-B3CFE9E73B43}" destId="{83BC0D0E-624D-45B5-83E0-A96633DFE457}" srcOrd="0" destOrd="0" presId="urn:microsoft.com/office/officeart/2005/8/layout/hierarchy1"/>
    <dgm:cxn modelId="{039671B4-40D1-478C-A676-0C17A73802FC}" type="presParOf" srcId="{D7F8D8A4-950A-4E31-96C7-B3CFE9E73B43}" destId="{65AFCAC7-C4A5-4A88-B0D6-D17DD1388AE4}" srcOrd="1" destOrd="0" presId="urn:microsoft.com/office/officeart/2005/8/layout/hierarchy1"/>
    <dgm:cxn modelId="{B0F0F6CE-1C34-4286-BB97-0DC11049CF8B}" type="presParOf" srcId="{2F050D86-5AD8-477A-A26F-59D3269D2F94}" destId="{0433FAFB-6AAC-4C91-8A68-936C4F649FB2}" srcOrd="1" destOrd="0" presId="urn:microsoft.com/office/officeart/2005/8/layout/hierarchy1"/>
    <dgm:cxn modelId="{BB3071DE-0F0C-4CA4-BBF8-50CA1A98766F}" type="presParOf" srcId="{0433FAFB-6AAC-4C91-8A68-936C4F649FB2}" destId="{43892F87-D09D-46FE-AAFD-735C1F2FE91B}" srcOrd="0" destOrd="0" presId="urn:microsoft.com/office/officeart/2005/8/layout/hierarchy1"/>
    <dgm:cxn modelId="{2D94B94E-E4D9-4DD9-B564-465B9745D5C7}" type="presParOf" srcId="{0433FAFB-6AAC-4C91-8A68-936C4F649FB2}" destId="{2C74A102-D905-4946-AB49-A676E2D76875}" srcOrd="1" destOrd="0" presId="urn:microsoft.com/office/officeart/2005/8/layout/hierarchy1"/>
    <dgm:cxn modelId="{4A9D740B-8CE0-43E2-BC3F-57416171E141}" type="presParOf" srcId="{2C74A102-D905-4946-AB49-A676E2D76875}" destId="{0F9C30B4-7EFA-41DA-9E2A-DCA645B8D288}" srcOrd="0" destOrd="0" presId="urn:microsoft.com/office/officeart/2005/8/layout/hierarchy1"/>
    <dgm:cxn modelId="{7281FE10-1A7A-4268-AF90-CA33760CAA97}" type="presParOf" srcId="{0F9C30B4-7EFA-41DA-9E2A-DCA645B8D288}" destId="{33C92D7D-7EF6-4BF9-BC3C-A4EB3BCBF1E3}" srcOrd="0" destOrd="0" presId="urn:microsoft.com/office/officeart/2005/8/layout/hierarchy1"/>
    <dgm:cxn modelId="{84758D4B-F7FF-4D0F-A4EE-D297AC5BF482}" type="presParOf" srcId="{0F9C30B4-7EFA-41DA-9E2A-DCA645B8D288}" destId="{15AA7CCF-B138-4C16-8F8B-D0B83D45ABE5}" srcOrd="1" destOrd="0" presId="urn:microsoft.com/office/officeart/2005/8/layout/hierarchy1"/>
    <dgm:cxn modelId="{B9C685D8-4ABA-48AE-8CFA-3A0501D52C0D}" type="presParOf" srcId="{2C74A102-D905-4946-AB49-A676E2D76875}" destId="{C1EA93E3-4162-46FF-9EE6-DF39F6762C8D}" srcOrd="1" destOrd="0" presId="urn:microsoft.com/office/officeart/2005/8/layout/hierarchy1"/>
    <dgm:cxn modelId="{A061AE80-0D04-4011-B023-D51C49D2D59B}" type="presParOf" srcId="{C1EA93E3-4162-46FF-9EE6-DF39F6762C8D}" destId="{2382CCD6-B134-4BC0-A426-B0B62E6F28A3}" srcOrd="0" destOrd="0" presId="urn:microsoft.com/office/officeart/2005/8/layout/hierarchy1"/>
    <dgm:cxn modelId="{0326C506-C303-486E-B72F-49DB77C03E76}" type="presParOf" srcId="{C1EA93E3-4162-46FF-9EE6-DF39F6762C8D}" destId="{F5DCB1CD-D3DD-4EF2-A117-319694F555E8}" srcOrd="1" destOrd="0" presId="urn:microsoft.com/office/officeart/2005/8/layout/hierarchy1"/>
    <dgm:cxn modelId="{05245282-838F-429B-94D1-684332C65A20}" type="presParOf" srcId="{F5DCB1CD-D3DD-4EF2-A117-319694F555E8}" destId="{E3F4A2B1-2D3B-4B06-8A32-05E25516FE6F}" srcOrd="0" destOrd="0" presId="urn:microsoft.com/office/officeart/2005/8/layout/hierarchy1"/>
    <dgm:cxn modelId="{477B8AB8-F844-4112-B650-976798BC98C4}" type="presParOf" srcId="{E3F4A2B1-2D3B-4B06-8A32-05E25516FE6F}" destId="{AA2ABD70-69F7-4B17-B2FC-58B57745275D}" srcOrd="0" destOrd="0" presId="urn:microsoft.com/office/officeart/2005/8/layout/hierarchy1"/>
    <dgm:cxn modelId="{9E482397-5A39-4CE5-AB98-765CA50F2C48}" type="presParOf" srcId="{E3F4A2B1-2D3B-4B06-8A32-05E25516FE6F}" destId="{74389C2B-8654-4AF4-AB19-8B5CCF1CDA6D}" srcOrd="1" destOrd="0" presId="urn:microsoft.com/office/officeart/2005/8/layout/hierarchy1"/>
    <dgm:cxn modelId="{3BB4D2E2-05FE-4875-8871-6CE97E2C5232}" type="presParOf" srcId="{F5DCB1CD-D3DD-4EF2-A117-319694F555E8}" destId="{5FE78A88-A520-4314-9375-C7B3FABFB17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2CCD6-B134-4BC0-A426-B0B62E6F28A3}">
      <dsp:nvSpPr>
        <dsp:cNvPr id="0" name=""/>
        <dsp:cNvSpPr/>
      </dsp:nvSpPr>
      <dsp:spPr>
        <a:xfrm>
          <a:off x="9354388"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892F87-D09D-46FE-AAFD-735C1F2FE91B}">
      <dsp:nvSpPr>
        <dsp:cNvPr id="0" name=""/>
        <dsp:cNvSpPr/>
      </dsp:nvSpPr>
      <dsp:spPr>
        <a:xfrm>
          <a:off x="9354388" y="2008334"/>
          <a:ext cx="91440" cy="301794"/>
        </a:xfrm>
        <a:custGeom>
          <a:avLst/>
          <a:gdLst/>
          <a:ahLst/>
          <a:cxnLst/>
          <a:rect l="0" t="0" r="0" b="0"/>
          <a:pathLst>
            <a:path>
              <a:moveTo>
                <a:pt x="45720" y="0"/>
              </a:moveTo>
              <a:lnTo>
                <a:pt x="45720"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92BFD2-EB57-4AD8-9A6E-888C337126BF}">
      <dsp:nvSpPr>
        <dsp:cNvPr id="0" name=""/>
        <dsp:cNvSpPr/>
      </dsp:nvSpPr>
      <dsp:spPr>
        <a:xfrm>
          <a:off x="6229388" y="1047606"/>
          <a:ext cx="3170719" cy="301794"/>
        </a:xfrm>
        <a:custGeom>
          <a:avLst/>
          <a:gdLst/>
          <a:ahLst/>
          <a:cxnLst/>
          <a:rect l="0" t="0" r="0" b="0"/>
          <a:pathLst>
            <a:path>
              <a:moveTo>
                <a:pt x="0" y="0"/>
              </a:moveTo>
              <a:lnTo>
                <a:pt x="0" y="205664"/>
              </a:lnTo>
              <a:lnTo>
                <a:pt x="3170719" y="205664"/>
              </a:lnTo>
              <a:lnTo>
                <a:pt x="3170719" y="301794"/>
              </a:lnTo>
            </a:path>
          </a:pathLst>
        </a:custGeom>
        <a:noFill/>
        <a:ln w="222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E14014-2AFF-490C-958D-7CB4DE18DA95}">
      <dsp:nvSpPr>
        <dsp:cNvPr id="0" name=""/>
        <dsp:cNvSpPr/>
      </dsp:nvSpPr>
      <dsp:spPr>
        <a:xfrm>
          <a:off x="6863532" y="2969063"/>
          <a:ext cx="1268287" cy="301794"/>
        </a:xfrm>
        <a:custGeom>
          <a:avLst/>
          <a:gdLst/>
          <a:ahLst/>
          <a:cxnLst/>
          <a:rect l="0" t="0" r="0" b="0"/>
          <a:pathLst>
            <a:path>
              <a:moveTo>
                <a:pt x="0" y="0"/>
              </a:moveTo>
              <a:lnTo>
                <a:pt x="0" y="205664"/>
              </a:lnTo>
              <a:lnTo>
                <a:pt x="1268287" y="205664"/>
              </a:lnTo>
              <a:lnTo>
                <a:pt x="1268287"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69E663-3460-4A02-90FD-8D3DD0A7057E}">
      <dsp:nvSpPr>
        <dsp:cNvPr id="0" name=""/>
        <dsp:cNvSpPr/>
      </dsp:nvSpPr>
      <dsp:spPr>
        <a:xfrm>
          <a:off x="6817812"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2E29CB-7EA0-48F2-8A64-27C644BA5018}">
      <dsp:nvSpPr>
        <dsp:cNvPr id="0" name=""/>
        <dsp:cNvSpPr/>
      </dsp:nvSpPr>
      <dsp:spPr>
        <a:xfrm>
          <a:off x="5595244" y="2969063"/>
          <a:ext cx="1268287" cy="301794"/>
        </a:xfrm>
        <a:custGeom>
          <a:avLst/>
          <a:gdLst/>
          <a:ahLst/>
          <a:cxnLst/>
          <a:rect l="0" t="0" r="0" b="0"/>
          <a:pathLst>
            <a:path>
              <a:moveTo>
                <a:pt x="1268287" y="0"/>
              </a:moveTo>
              <a:lnTo>
                <a:pt x="1268287" y="205664"/>
              </a:lnTo>
              <a:lnTo>
                <a:pt x="0" y="205664"/>
              </a:lnTo>
              <a:lnTo>
                <a:pt x="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990857-8AD9-4800-860A-5282FC76D517}">
      <dsp:nvSpPr>
        <dsp:cNvPr id="0" name=""/>
        <dsp:cNvSpPr/>
      </dsp:nvSpPr>
      <dsp:spPr>
        <a:xfrm>
          <a:off x="6817812" y="2008334"/>
          <a:ext cx="91440" cy="301794"/>
        </a:xfrm>
        <a:custGeom>
          <a:avLst/>
          <a:gdLst/>
          <a:ahLst/>
          <a:cxnLst/>
          <a:rect l="0" t="0" r="0" b="0"/>
          <a:pathLst>
            <a:path>
              <a:moveTo>
                <a:pt x="45720" y="0"/>
              </a:moveTo>
              <a:lnTo>
                <a:pt x="45720"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4BA03B-77EF-4057-80E1-B25A6F7C0DF7}">
      <dsp:nvSpPr>
        <dsp:cNvPr id="0" name=""/>
        <dsp:cNvSpPr/>
      </dsp:nvSpPr>
      <dsp:spPr>
        <a:xfrm>
          <a:off x="6229388" y="1047606"/>
          <a:ext cx="634143" cy="301794"/>
        </a:xfrm>
        <a:custGeom>
          <a:avLst/>
          <a:gdLst/>
          <a:ahLst/>
          <a:cxnLst/>
          <a:rect l="0" t="0" r="0" b="0"/>
          <a:pathLst>
            <a:path>
              <a:moveTo>
                <a:pt x="0" y="0"/>
              </a:moveTo>
              <a:lnTo>
                <a:pt x="0" y="205664"/>
              </a:lnTo>
              <a:lnTo>
                <a:pt x="634143" y="205664"/>
              </a:lnTo>
              <a:lnTo>
                <a:pt x="634143" y="301794"/>
              </a:lnTo>
            </a:path>
          </a:pathLst>
        </a:custGeom>
        <a:noFill/>
        <a:ln w="222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EE3112-A29E-4653-B027-DE6B36DB6E06}">
      <dsp:nvSpPr>
        <dsp:cNvPr id="0" name=""/>
        <dsp:cNvSpPr/>
      </dsp:nvSpPr>
      <dsp:spPr>
        <a:xfrm>
          <a:off x="3058668" y="2008334"/>
          <a:ext cx="2536575" cy="301794"/>
        </a:xfrm>
        <a:custGeom>
          <a:avLst/>
          <a:gdLst/>
          <a:ahLst/>
          <a:cxnLst/>
          <a:rect l="0" t="0" r="0" b="0"/>
          <a:pathLst>
            <a:path>
              <a:moveTo>
                <a:pt x="0" y="0"/>
              </a:moveTo>
              <a:lnTo>
                <a:pt x="0" y="205664"/>
              </a:lnTo>
              <a:lnTo>
                <a:pt x="2536575" y="205664"/>
              </a:lnTo>
              <a:lnTo>
                <a:pt x="2536575"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9D679A-FDC4-4E02-B426-005C6A89878F}">
      <dsp:nvSpPr>
        <dsp:cNvPr id="0" name=""/>
        <dsp:cNvSpPr/>
      </dsp:nvSpPr>
      <dsp:spPr>
        <a:xfrm>
          <a:off x="4281236" y="3929791"/>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31319B-535C-48F3-8DCE-26F9D53CF666}">
      <dsp:nvSpPr>
        <dsp:cNvPr id="0" name=""/>
        <dsp:cNvSpPr/>
      </dsp:nvSpPr>
      <dsp:spPr>
        <a:xfrm>
          <a:off x="4281236"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BA7BC4-5367-40D6-B9D3-77DB617DE053}">
      <dsp:nvSpPr>
        <dsp:cNvPr id="0" name=""/>
        <dsp:cNvSpPr/>
      </dsp:nvSpPr>
      <dsp:spPr>
        <a:xfrm>
          <a:off x="3058668" y="2008334"/>
          <a:ext cx="1268287" cy="301794"/>
        </a:xfrm>
        <a:custGeom>
          <a:avLst/>
          <a:gdLst/>
          <a:ahLst/>
          <a:cxnLst/>
          <a:rect l="0" t="0" r="0" b="0"/>
          <a:pathLst>
            <a:path>
              <a:moveTo>
                <a:pt x="0" y="0"/>
              </a:moveTo>
              <a:lnTo>
                <a:pt x="0" y="205664"/>
              </a:lnTo>
              <a:lnTo>
                <a:pt x="1268287" y="205664"/>
              </a:lnTo>
              <a:lnTo>
                <a:pt x="1268287"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1B0D1F-B5B0-4FAD-8699-37C806055F83}">
      <dsp:nvSpPr>
        <dsp:cNvPr id="0" name=""/>
        <dsp:cNvSpPr/>
      </dsp:nvSpPr>
      <dsp:spPr>
        <a:xfrm>
          <a:off x="3012948"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B744A9-92B9-4E03-9139-9E73AC77A783}">
      <dsp:nvSpPr>
        <dsp:cNvPr id="0" name=""/>
        <dsp:cNvSpPr/>
      </dsp:nvSpPr>
      <dsp:spPr>
        <a:xfrm>
          <a:off x="3012948" y="2008334"/>
          <a:ext cx="91440" cy="301794"/>
        </a:xfrm>
        <a:custGeom>
          <a:avLst/>
          <a:gdLst/>
          <a:ahLst/>
          <a:cxnLst/>
          <a:rect l="0" t="0" r="0" b="0"/>
          <a:pathLst>
            <a:path>
              <a:moveTo>
                <a:pt x="45720" y="0"/>
              </a:moveTo>
              <a:lnTo>
                <a:pt x="45720"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B094FA-606B-452C-A17F-BFBBD2ABACD5}">
      <dsp:nvSpPr>
        <dsp:cNvPr id="0" name=""/>
        <dsp:cNvSpPr/>
      </dsp:nvSpPr>
      <dsp:spPr>
        <a:xfrm>
          <a:off x="1744660" y="3929791"/>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0B0713-09C8-466B-B2DB-84CCBEA8D399}">
      <dsp:nvSpPr>
        <dsp:cNvPr id="0" name=""/>
        <dsp:cNvSpPr/>
      </dsp:nvSpPr>
      <dsp:spPr>
        <a:xfrm>
          <a:off x="1744660"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4A463D-AD22-4FCD-B1BD-A46B04FD386C}">
      <dsp:nvSpPr>
        <dsp:cNvPr id="0" name=""/>
        <dsp:cNvSpPr/>
      </dsp:nvSpPr>
      <dsp:spPr>
        <a:xfrm>
          <a:off x="1790380" y="2008334"/>
          <a:ext cx="1268287" cy="301794"/>
        </a:xfrm>
        <a:custGeom>
          <a:avLst/>
          <a:gdLst/>
          <a:ahLst/>
          <a:cxnLst/>
          <a:rect l="0" t="0" r="0" b="0"/>
          <a:pathLst>
            <a:path>
              <a:moveTo>
                <a:pt x="1268287" y="0"/>
              </a:moveTo>
              <a:lnTo>
                <a:pt x="1268287" y="205664"/>
              </a:lnTo>
              <a:lnTo>
                <a:pt x="0" y="205664"/>
              </a:lnTo>
              <a:lnTo>
                <a:pt x="0"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2584BB-FEF2-4804-8C16-0AD0918C5A04}">
      <dsp:nvSpPr>
        <dsp:cNvPr id="0" name=""/>
        <dsp:cNvSpPr/>
      </dsp:nvSpPr>
      <dsp:spPr>
        <a:xfrm>
          <a:off x="476372" y="3929791"/>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ED417A-DA0F-4B6D-804D-300F190553F3}">
      <dsp:nvSpPr>
        <dsp:cNvPr id="0" name=""/>
        <dsp:cNvSpPr/>
      </dsp:nvSpPr>
      <dsp:spPr>
        <a:xfrm>
          <a:off x="476372" y="2969063"/>
          <a:ext cx="91440" cy="301794"/>
        </a:xfrm>
        <a:custGeom>
          <a:avLst/>
          <a:gdLst/>
          <a:ahLst/>
          <a:cxnLst/>
          <a:rect l="0" t="0" r="0" b="0"/>
          <a:pathLst>
            <a:path>
              <a:moveTo>
                <a:pt x="45720" y="0"/>
              </a:moveTo>
              <a:lnTo>
                <a:pt x="45720" y="301794"/>
              </a:lnTo>
            </a:path>
          </a:pathLst>
        </a:custGeom>
        <a:noFill/>
        <a:ln w="2222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C08658-2641-4607-AED2-2F4C50F11353}">
      <dsp:nvSpPr>
        <dsp:cNvPr id="0" name=""/>
        <dsp:cNvSpPr/>
      </dsp:nvSpPr>
      <dsp:spPr>
        <a:xfrm>
          <a:off x="522092" y="2008334"/>
          <a:ext cx="2536575" cy="301794"/>
        </a:xfrm>
        <a:custGeom>
          <a:avLst/>
          <a:gdLst/>
          <a:ahLst/>
          <a:cxnLst/>
          <a:rect l="0" t="0" r="0" b="0"/>
          <a:pathLst>
            <a:path>
              <a:moveTo>
                <a:pt x="2536575" y="0"/>
              </a:moveTo>
              <a:lnTo>
                <a:pt x="2536575" y="205664"/>
              </a:lnTo>
              <a:lnTo>
                <a:pt x="0" y="205664"/>
              </a:lnTo>
              <a:lnTo>
                <a:pt x="0" y="301794"/>
              </a:lnTo>
            </a:path>
          </a:pathLst>
        </a:custGeom>
        <a:noFill/>
        <a:ln w="2222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523C44-60D2-47E3-A8C3-BBFAE1143152}">
      <dsp:nvSpPr>
        <dsp:cNvPr id="0" name=""/>
        <dsp:cNvSpPr/>
      </dsp:nvSpPr>
      <dsp:spPr>
        <a:xfrm>
          <a:off x="3058668" y="1047606"/>
          <a:ext cx="3170719" cy="301794"/>
        </a:xfrm>
        <a:custGeom>
          <a:avLst/>
          <a:gdLst/>
          <a:ahLst/>
          <a:cxnLst/>
          <a:rect l="0" t="0" r="0" b="0"/>
          <a:pathLst>
            <a:path>
              <a:moveTo>
                <a:pt x="3170719" y="0"/>
              </a:moveTo>
              <a:lnTo>
                <a:pt x="3170719" y="205664"/>
              </a:lnTo>
              <a:lnTo>
                <a:pt x="0" y="205664"/>
              </a:lnTo>
              <a:lnTo>
                <a:pt x="0" y="301794"/>
              </a:lnTo>
            </a:path>
          </a:pathLst>
        </a:custGeom>
        <a:noFill/>
        <a:ln w="2222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3CC67-9319-49F2-AA8D-16ABF940058C}">
      <dsp:nvSpPr>
        <dsp:cNvPr id="0" name=""/>
        <dsp:cNvSpPr/>
      </dsp:nvSpPr>
      <dsp:spPr>
        <a:xfrm>
          <a:off x="5710542" y="388673"/>
          <a:ext cx="1037690" cy="658933"/>
        </a:xfrm>
        <a:prstGeom prst="roundRect">
          <a:avLst>
            <a:gd name="adj" fmla="val 10000"/>
          </a:avLst>
        </a:prstGeom>
        <a:gradFill rotWithShape="0">
          <a:gsLst>
            <a:gs pos="0">
              <a:schemeClr val="accent2">
                <a:hueOff val="0"/>
                <a:satOff val="0"/>
                <a:lumOff val="0"/>
                <a:alphaOff val="0"/>
                <a:tint val="83000"/>
                <a:shade val="100000"/>
                <a:alpha val="100000"/>
                <a:hueMod val="100000"/>
                <a:satMod val="220000"/>
                <a:lumMod val="90000"/>
              </a:schemeClr>
            </a:gs>
            <a:gs pos="76000">
              <a:schemeClr val="accent2">
                <a:hueOff val="0"/>
                <a:satOff val="0"/>
                <a:lumOff val="0"/>
                <a:alphaOff val="0"/>
                <a:shade val="100000"/>
              </a:schemeClr>
            </a:gs>
            <a:gs pos="100000">
              <a:schemeClr val="accent2">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EE26754D-3483-4642-BFEC-F45CB8864684}">
      <dsp:nvSpPr>
        <dsp:cNvPr id="0" name=""/>
        <dsp:cNvSpPr/>
      </dsp:nvSpPr>
      <dsp:spPr>
        <a:xfrm>
          <a:off x="5825841" y="498207"/>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BCSGA Advisor</a:t>
          </a:r>
        </a:p>
      </dsp:txBody>
      <dsp:txXfrm>
        <a:off x="5845140" y="517506"/>
        <a:ext cx="999092" cy="620335"/>
      </dsp:txXfrm>
    </dsp:sp>
    <dsp:sp modelId="{FF1CD79C-A87A-4657-80CD-DEA9C4C28AB5}">
      <dsp:nvSpPr>
        <dsp:cNvPr id="0" name=""/>
        <dsp:cNvSpPr/>
      </dsp:nvSpPr>
      <dsp:spPr>
        <a:xfrm>
          <a:off x="2539822" y="1349401"/>
          <a:ext cx="1037690" cy="658933"/>
        </a:xfrm>
        <a:prstGeom prst="roundRect">
          <a:avLst>
            <a:gd name="adj" fmla="val 10000"/>
          </a:avLst>
        </a:prstGeom>
        <a:gradFill rotWithShape="0">
          <a:gsLst>
            <a:gs pos="0">
              <a:schemeClr val="accent4">
                <a:hueOff val="0"/>
                <a:satOff val="0"/>
                <a:lumOff val="0"/>
                <a:alphaOff val="0"/>
                <a:tint val="83000"/>
                <a:shade val="100000"/>
                <a:alpha val="100000"/>
                <a:hueMod val="100000"/>
                <a:satMod val="220000"/>
                <a:lumMod val="90000"/>
              </a:schemeClr>
            </a:gs>
            <a:gs pos="76000">
              <a:schemeClr val="accent4">
                <a:hueOff val="0"/>
                <a:satOff val="0"/>
                <a:lumOff val="0"/>
                <a:alphaOff val="0"/>
                <a:shade val="100000"/>
              </a:schemeClr>
            </a:gs>
            <a:gs pos="100000">
              <a:schemeClr val="accent4">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E963E2B-FDA8-4A2E-BB7D-8850A32A4AAC}">
      <dsp:nvSpPr>
        <dsp:cNvPr id="0" name=""/>
        <dsp:cNvSpPr/>
      </dsp:nvSpPr>
      <dsp:spPr>
        <a:xfrm>
          <a:off x="2655121" y="1458935"/>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President </a:t>
          </a:r>
        </a:p>
      </dsp:txBody>
      <dsp:txXfrm>
        <a:off x="2674420" y="1478234"/>
        <a:ext cx="999092" cy="620335"/>
      </dsp:txXfrm>
    </dsp:sp>
    <dsp:sp modelId="{E0B3AE91-6610-4926-A090-E6A993C612E5}">
      <dsp:nvSpPr>
        <dsp:cNvPr id="0" name=""/>
        <dsp:cNvSpPr/>
      </dsp:nvSpPr>
      <dsp:spPr>
        <a:xfrm>
          <a:off x="3246" y="2310129"/>
          <a:ext cx="1037690" cy="658933"/>
        </a:xfrm>
        <a:prstGeom prst="roundRect">
          <a:avLst>
            <a:gd name="adj" fmla="val 10000"/>
          </a:avLst>
        </a:prstGeom>
        <a:gradFill rotWithShape="0">
          <a:gsLst>
            <a:gs pos="100000">
              <a:srgbClr val="7030A0"/>
            </a:gs>
            <a:gs pos="100000">
              <a:schemeClr val="accent5">
                <a:hueOff val="0"/>
                <a:satOff val="0"/>
                <a:lumOff val="0"/>
                <a:alphaOff val="0"/>
                <a:shade val="93000"/>
                <a:satMod val="130000"/>
              </a:schemeClr>
            </a:gs>
            <a:gs pos="100000">
              <a:schemeClr val="accent5">
                <a:hueOff val="0"/>
                <a:satOff val="0"/>
                <a:lumOff val="0"/>
                <a:alphaOff val="0"/>
                <a:shade val="94000"/>
                <a:satMod val="135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46212978-93F3-4D1D-B9C9-96229E38C866}">
      <dsp:nvSpPr>
        <dsp:cNvPr id="0" name=""/>
        <dsp:cNvSpPr/>
      </dsp:nvSpPr>
      <dsp:spPr>
        <a:xfrm>
          <a:off x="118545"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Director of Student Organizations </a:t>
          </a:r>
        </a:p>
      </dsp:txBody>
      <dsp:txXfrm>
        <a:off x="137844" y="2438962"/>
        <a:ext cx="999092" cy="620335"/>
      </dsp:txXfrm>
    </dsp:sp>
    <dsp:sp modelId="{FAA6433F-ECAB-4E77-B387-DBD72AC01888}">
      <dsp:nvSpPr>
        <dsp:cNvPr id="0" name=""/>
        <dsp:cNvSpPr/>
      </dsp:nvSpPr>
      <dsp:spPr>
        <a:xfrm>
          <a:off x="3246" y="3270858"/>
          <a:ext cx="1037690" cy="658933"/>
        </a:xfrm>
        <a:prstGeom prst="roundRect">
          <a:avLst>
            <a:gd name="adj" fmla="val 10000"/>
          </a:avLst>
        </a:prstGeom>
        <a:solidFill>
          <a:schemeClr val="accent3"/>
        </a:soli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57B5E73-F5C1-4DDA-9014-7AE1E7F62652}">
      <dsp:nvSpPr>
        <dsp:cNvPr id="0" name=""/>
        <dsp:cNvSpPr/>
      </dsp:nvSpPr>
      <dsp:spPr>
        <a:xfrm>
          <a:off x="118545"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StudOrg Funding Manager</a:t>
          </a:r>
        </a:p>
      </dsp:txBody>
      <dsp:txXfrm>
        <a:off x="137844" y="3399691"/>
        <a:ext cx="999092" cy="620335"/>
      </dsp:txXfrm>
    </dsp:sp>
    <dsp:sp modelId="{C0235569-8D68-489F-AE00-0654A4E97C24}">
      <dsp:nvSpPr>
        <dsp:cNvPr id="0" name=""/>
        <dsp:cNvSpPr/>
      </dsp:nvSpPr>
      <dsp:spPr>
        <a:xfrm>
          <a:off x="3246" y="4231586"/>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3DA26BB7-6689-4DF7-8E6F-5799D56785A6}">
      <dsp:nvSpPr>
        <dsp:cNvPr id="0" name=""/>
        <dsp:cNvSpPr/>
      </dsp:nvSpPr>
      <dsp:spPr>
        <a:xfrm>
          <a:off x="118545" y="4341120"/>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Department of StudOrg</a:t>
          </a:r>
        </a:p>
      </dsp:txBody>
      <dsp:txXfrm>
        <a:off x="137844" y="4360419"/>
        <a:ext cx="999092" cy="620335"/>
      </dsp:txXfrm>
    </dsp:sp>
    <dsp:sp modelId="{787DD013-4F6F-46BE-97F6-3A27ACF0D99A}">
      <dsp:nvSpPr>
        <dsp:cNvPr id="0" name=""/>
        <dsp:cNvSpPr/>
      </dsp:nvSpPr>
      <dsp:spPr>
        <a:xfrm>
          <a:off x="1271534" y="2310129"/>
          <a:ext cx="1037690" cy="658933"/>
        </a:xfrm>
        <a:prstGeom prst="roundRect">
          <a:avLst>
            <a:gd name="adj" fmla="val 10000"/>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8B77BD89-3379-467E-B986-00A061E3B126}">
      <dsp:nvSpPr>
        <dsp:cNvPr id="0" name=""/>
        <dsp:cNvSpPr/>
      </dsp:nvSpPr>
      <dsp:spPr>
        <a:xfrm>
          <a:off x="1386833"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Director of Student Activities </a:t>
          </a:r>
        </a:p>
      </dsp:txBody>
      <dsp:txXfrm>
        <a:off x="1406132" y="2438962"/>
        <a:ext cx="999092" cy="620335"/>
      </dsp:txXfrm>
    </dsp:sp>
    <dsp:sp modelId="{A1DC853D-5779-494B-A7CF-BAC781166419}">
      <dsp:nvSpPr>
        <dsp:cNvPr id="0" name=""/>
        <dsp:cNvSpPr/>
      </dsp:nvSpPr>
      <dsp:spPr>
        <a:xfrm>
          <a:off x="1271534" y="3270858"/>
          <a:ext cx="1037690" cy="658933"/>
        </a:xfrm>
        <a:prstGeom prst="roundRect">
          <a:avLst>
            <a:gd name="adj" fmla="val 10000"/>
          </a:avLst>
        </a:prstGeom>
        <a:solidFill>
          <a:schemeClr val="accent3"/>
        </a:soli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5BE1523D-AFE4-4F1A-9262-C37370EFEA7A}">
      <dsp:nvSpPr>
        <dsp:cNvPr id="0" name=""/>
        <dsp:cNvSpPr/>
      </dsp:nvSpPr>
      <dsp:spPr>
        <a:xfrm>
          <a:off x="1386833"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Activities Manager</a:t>
          </a:r>
        </a:p>
      </dsp:txBody>
      <dsp:txXfrm>
        <a:off x="1406132" y="3399691"/>
        <a:ext cx="999092" cy="620335"/>
      </dsp:txXfrm>
    </dsp:sp>
    <dsp:sp modelId="{1F6DD33F-AEDD-4BEC-8ECB-F031E89C869A}">
      <dsp:nvSpPr>
        <dsp:cNvPr id="0" name=""/>
        <dsp:cNvSpPr/>
      </dsp:nvSpPr>
      <dsp:spPr>
        <a:xfrm>
          <a:off x="1271534" y="4231586"/>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7A85CEA4-305F-4D8B-9509-A87B0FD228E2}">
      <dsp:nvSpPr>
        <dsp:cNvPr id="0" name=""/>
        <dsp:cNvSpPr/>
      </dsp:nvSpPr>
      <dsp:spPr>
        <a:xfrm>
          <a:off x="1386833" y="4341120"/>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Department of  Student Activities</a:t>
          </a:r>
        </a:p>
      </dsp:txBody>
      <dsp:txXfrm>
        <a:off x="1406132" y="4360419"/>
        <a:ext cx="999092" cy="620335"/>
      </dsp:txXfrm>
    </dsp:sp>
    <dsp:sp modelId="{2A252591-6C38-4F85-AF8B-1A860F7479CB}">
      <dsp:nvSpPr>
        <dsp:cNvPr id="0" name=""/>
        <dsp:cNvSpPr/>
      </dsp:nvSpPr>
      <dsp:spPr>
        <a:xfrm>
          <a:off x="2539822" y="2310129"/>
          <a:ext cx="1037690" cy="658933"/>
        </a:xfrm>
        <a:prstGeom prst="roundRect">
          <a:avLst>
            <a:gd name="adj" fmla="val 10000"/>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46E7C26-353B-4B5C-8C78-C52295148ADC}">
      <dsp:nvSpPr>
        <dsp:cNvPr id="0" name=""/>
        <dsp:cNvSpPr/>
      </dsp:nvSpPr>
      <dsp:spPr>
        <a:xfrm>
          <a:off x="2655121"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Director of Finance</a:t>
          </a:r>
        </a:p>
      </dsp:txBody>
      <dsp:txXfrm>
        <a:off x="2674420" y="2438962"/>
        <a:ext cx="999092" cy="620335"/>
      </dsp:txXfrm>
    </dsp:sp>
    <dsp:sp modelId="{FC240356-A27F-4D79-8D16-7DE6370BFF04}">
      <dsp:nvSpPr>
        <dsp:cNvPr id="0" name=""/>
        <dsp:cNvSpPr/>
      </dsp:nvSpPr>
      <dsp:spPr>
        <a:xfrm>
          <a:off x="2539822" y="3270858"/>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144FD14C-C194-499F-A892-4E7430978595}">
      <dsp:nvSpPr>
        <dsp:cNvPr id="0" name=""/>
        <dsp:cNvSpPr/>
      </dsp:nvSpPr>
      <dsp:spPr>
        <a:xfrm>
          <a:off x="2655121"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Department of Finance</a:t>
          </a:r>
        </a:p>
      </dsp:txBody>
      <dsp:txXfrm>
        <a:off x="2674420" y="3399691"/>
        <a:ext cx="999092" cy="620335"/>
      </dsp:txXfrm>
    </dsp:sp>
    <dsp:sp modelId="{F8D7A6B5-D424-481C-A59C-C4030DD8A970}">
      <dsp:nvSpPr>
        <dsp:cNvPr id="0" name=""/>
        <dsp:cNvSpPr/>
      </dsp:nvSpPr>
      <dsp:spPr>
        <a:xfrm>
          <a:off x="3808110" y="2310129"/>
          <a:ext cx="1037690" cy="658933"/>
        </a:xfrm>
        <a:prstGeom prst="roundRect">
          <a:avLst>
            <a:gd name="adj" fmla="val 10000"/>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0154D514-B30B-4671-BDEE-8B1A16A1F2AC}">
      <dsp:nvSpPr>
        <dsp:cNvPr id="0" name=""/>
        <dsp:cNvSpPr/>
      </dsp:nvSpPr>
      <dsp:spPr>
        <a:xfrm>
          <a:off x="3923409"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Director of Legislative Affairs</a:t>
          </a:r>
        </a:p>
      </dsp:txBody>
      <dsp:txXfrm>
        <a:off x="3942708" y="2438962"/>
        <a:ext cx="999092" cy="620335"/>
      </dsp:txXfrm>
    </dsp:sp>
    <dsp:sp modelId="{5B99BD94-D5E7-4788-884C-B648677D661B}">
      <dsp:nvSpPr>
        <dsp:cNvPr id="0" name=""/>
        <dsp:cNvSpPr/>
      </dsp:nvSpPr>
      <dsp:spPr>
        <a:xfrm>
          <a:off x="3808110" y="3270858"/>
          <a:ext cx="1037690" cy="658933"/>
        </a:xfrm>
        <a:prstGeom prst="roundRect">
          <a:avLst>
            <a:gd name="adj" fmla="val 10000"/>
          </a:avLst>
        </a:prstGeom>
        <a:solidFill>
          <a:schemeClr val="accent3"/>
        </a:soli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C0EA7BCB-E5BF-409C-9FA2-199389EC8B72}">
      <dsp:nvSpPr>
        <dsp:cNvPr id="0" name=""/>
        <dsp:cNvSpPr/>
      </dsp:nvSpPr>
      <dsp:spPr>
        <a:xfrm>
          <a:off x="3923409"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Legislative Manager</a:t>
          </a:r>
        </a:p>
      </dsp:txBody>
      <dsp:txXfrm>
        <a:off x="3942708" y="3399691"/>
        <a:ext cx="999092" cy="620335"/>
      </dsp:txXfrm>
    </dsp:sp>
    <dsp:sp modelId="{D023E6F5-3E95-4E92-91F6-0E824A2F7DA0}">
      <dsp:nvSpPr>
        <dsp:cNvPr id="0" name=""/>
        <dsp:cNvSpPr/>
      </dsp:nvSpPr>
      <dsp:spPr>
        <a:xfrm>
          <a:off x="3808110" y="4231586"/>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B4A1FAE4-F02C-4CF2-A9D6-39F5C33BC2AD}">
      <dsp:nvSpPr>
        <dsp:cNvPr id="0" name=""/>
        <dsp:cNvSpPr/>
      </dsp:nvSpPr>
      <dsp:spPr>
        <a:xfrm>
          <a:off x="3923409" y="4341120"/>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Department of </a:t>
          </a:r>
          <a:r>
            <a:rPr lang="en-US" sz="1200" b="0" kern="1200"/>
            <a:t>Leg Affairs</a:t>
          </a:r>
        </a:p>
      </dsp:txBody>
      <dsp:txXfrm>
        <a:off x="3942708" y="4360419"/>
        <a:ext cx="999092" cy="620335"/>
      </dsp:txXfrm>
    </dsp:sp>
    <dsp:sp modelId="{4462723A-7A3A-42E7-964D-EDE7E37D517D}">
      <dsp:nvSpPr>
        <dsp:cNvPr id="0" name=""/>
        <dsp:cNvSpPr/>
      </dsp:nvSpPr>
      <dsp:spPr>
        <a:xfrm>
          <a:off x="5076398" y="2310129"/>
          <a:ext cx="1037690" cy="658933"/>
        </a:xfrm>
        <a:prstGeom prst="roundRect">
          <a:avLst>
            <a:gd name="adj" fmla="val 10000"/>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7946150F-AD3A-4EFD-8076-83E7047F07CA}">
      <dsp:nvSpPr>
        <dsp:cNvPr id="0" name=""/>
        <dsp:cNvSpPr/>
      </dsp:nvSpPr>
      <dsp:spPr>
        <a:xfrm>
          <a:off x="5191697"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Director of Public Relations</a:t>
          </a:r>
        </a:p>
      </dsp:txBody>
      <dsp:txXfrm>
        <a:off x="5210996" y="2438962"/>
        <a:ext cx="999092" cy="620335"/>
      </dsp:txXfrm>
    </dsp:sp>
    <dsp:sp modelId="{20673F95-B838-4DA8-A39E-9EC5B1E30140}">
      <dsp:nvSpPr>
        <dsp:cNvPr id="0" name=""/>
        <dsp:cNvSpPr/>
      </dsp:nvSpPr>
      <dsp:spPr>
        <a:xfrm>
          <a:off x="6344686" y="1349401"/>
          <a:ext cx="1037690" cy="658933"/>
        </a:xfrm>
        <a:prstGeom prst="roundRect">
          <a:avLst>
            <a:gd name="adj" fmla="val 10000"/>
          </a:avLst>
        </a:prstGeom>
        <a:gradFill rotWithShape="0">
          <a:gsLst>
            <a:gs pos="0">
              <a:schemeClr val="accent4">
                <a:hueOff val="0"/>
                <a:satOff val="0"/>
                <a:lumOff val="0"/>
                <a:alphaOff val="0"/>
                <a:tint val="83000"/>
                <a:shade val="100000"/>
                <a:alpha val="100000"/>
                <a:hueMod val="100000"/>
                <a:satMod val="220000"/>
                <a:lumMod val="90000"/>
              </a:schemeClr>
            </a:gs>
            <a:gs pos="76000">
              <a:schemeClr val="accent4">
                <a:hueOff val="0"/>
                <a:satOff val="0"/>
                <a:lumOff val="0"/>
                <a:alphaOff val="0"/>
                <a:shade val="100000"/>
              </a:schemeClr>
            </a:gs>
            <a:gs pos="100000">
              <a:schemeClr val="accent4">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5A6E5C51-4770-4032-998D-E358752A8990}">
      <dsp:nvSpPr>
        <dsp:cNvPr id="0" name=""/>
        <dsp:cNvSpPr/>
      </dsp:nvSpPr>
      <dsp:spPr>
        <a:xfrm>
          <a:off x="6459985" y="1458935"/>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Vice President</a:t>
          </a:r>
        </a:p>
      </dsp:txBody>
      <dsp:txXfrm>
        <a:off x="6479284" y="1478234"/>
        <a:ext cx="999092" cy="620335"/>
      </dsp:txXfrm>
    </dsp:sp>
    <dsp:sp modelId="{E5F51D58-F780-42BB-B327-25B87C724301}">
      <dsp:nvSpPr>
        <dsp:cNvPr id="0" name=""/>
        <dsp:cNvSpPr/>
      </dsp:nvSpPr>
      <dsp:spPr>
        <a:xfrm>
          <a:off x="6344686" y="2310129"/>
          <a:ext cx="1037690" cy="658933"/>
        </a:xfrm>
        <a:prstGeom prst="roundRect">
          <a:avLst>
            <a:gd name="adj" fmla="val 10000"/>
          </a:avLst>
        </a:prstGeom>
        <a:gradFill rotWithShape="0">
          <a:gsLst>
            <a:gs pos="100000">
              <a:srgbClr val="7030A0"/>
            </a:gs>
            <a:gs pos="100000">
              <a:schemeClr val="accent5">
                <a:hueOff val="0"/>
                <a:satOff val="0"/>
                <a:lumOff val="0"/>
                <a:alphaOff val="0"/>
                <a:shade val="94000"/>
                <a:satMod val="135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FE63E9B1-2D45-42D2-A2F0-43C93A5E5B5D}">
      <dsp:nvSpPr>
        <dsp:cNvPr id="0" name=""/>
        <dsp:cNvSpPr/>
      </dsp:nvSpPr>
      <dsp:spPr>
        <a:xfrm>
          <a:off x="6459985"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Senator (12)</a:t>
          </a:r>
        </a:p>
      </dsp:txBody>
      <dsp:txXfrm>
        <a:off x="6479284" y="2438962"/>
        <a:ext cx="999092" cy="620335"/>
      </dsp:txXfrm>
    </dsp:sp>
    <dsp:sp modelId="{111AB791-B9FF-4EDD-AA77-6E87FC7FAA1A}">
      <dsp:nvSpPr>
        <dsp:cNvPr id="0" name=""/>
        <dsp:cNvSpPr/>
      </dsp:nvSpPr>
      <dsp:spPr>
        <a:xfrm>
          <a:off x="5076398" y="3270858"/>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D5736C13-6C72-4FFE-AB22-8EB7764986AC}">
      <dsp:nvSpPr>
        <dsp:cNvPr id="0" name=""/>
        <dsp:cNvSpPr/>
      </dsp:nvSpPr>
      <dsp:spPr>
        <a:xfrm>
          <a:off x="5191697"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Committee on Academic Affairs</a:t>
          </a:r>
        </a:p>
      </dsp:txBody>
      <dsp:txXfrm>
        <a:off x="5210996" y="3399691"/>
        <a:ext cx="999092" cy="620335"/>
      </dsp:txXfrm>
    </dsp:sp>
    <dsp:sp modelId="{B24689E0-A759-4F5E-BFA7-98A5454758BC}">
      <dsp:nvSpPr>
        <dsp:cNvPr id="0" name=""/>
        <dsp:cNvSpPr/>
      </dsp:nvSpPr>
      <dsp:spPr>
        <a:xfrm>
          <a:off x="6344686" y="3270858"/>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06A5754C-3D2E-46C9-ABB3-AF7F252567AC}">
      <dsp:nvSpPr>
        <dsp:cNvPr id="0" name=""/>
        <dsp:cNvSpPr/>
      </dsp:nvSpPr>
      <dsp:spPr>
        <a:xfrm>
          <a:off x="6459985"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Committee on Advancement</a:t>
          </a:r>
        </a:p>
      </dsp:txBody>
      <dsp:txXfrm>
        <a:off x="6479284" y="3399691"/>
        <a:ext cx="999092" cy="620335"/>
      </dsp:txXfrm>
    </dsp:sp>
    <dsp:sp modelId="{9B8C18C2-3748-4664-BE62-01080AF86A65}">
      <dsp:nvSpPr>
        <dsp:cNvPr id="0" name=""/>
        <dsp:cNvSpPr/>
      </dsp:nvSpPr>
      <dsp:spPr>
        <a:xfrm>
          <a:off x="7612974" y="3270858"/>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C755FA7A-8929-41F5-AFFF-78C57AA610B8}">
      <dsp:nvSpPr>
        <dsp:cNvPr id="0" name=""/>
        <dsp:cNvSpPr/>
      </dsp:nvSpPr>
      <dsp:spPr>
        <a:xfrm>
          <a:off x="7728273"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Committee on Govermental Operations</a:t>
          </a:r>
        </a:p>
      </dsp:txBody>
      <dsp:txXfrm>
        <a:off x="7747572" y="3399691"/>
        <a:ext cx="999092" cy="620335"/>
      </dsp:txXfrm>
    </dsp:sp>
    <dsp:sp modelId="{83BC0D0E-624D-45B5-83E0-A96633DFE457}">
      <dsp:nvSpPr>
        <dsp:cNvPr id="0" name=""/>
        <dsp:cNvSpPr/>
      </dsp:nvSpPr>
      <dsp:spPr>
        <a:xfrm>
          <a:off x="8881262" y="1349401"/>
          <a:ext cx="1037690" cy="658933"/>
        </a:xfrm>
        <a:prstGeom prst="roundRect">
          <a:avLst>
            <a:gd name="adj" fmla="val 10000"/>
          </a:avLst>
        </a:prstGeom>
        <a:gradFill rotWithShape="0">
          <a:gsLst>
            <a:gs pos="100000">
              <a:srgbClr val="00B0F0"/>
            </a:gs>
            <a:gs pos="100000">
              <a:schemeClr val="accent4">
                <a:hueOff val="0"/>
                <a:satOff val="0"/>
                <a:lumOff val="0"/>
                <a:alphaOff val="0"/>
                <a:shade val="94000"/>
                <a:satMod val="135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65AFCAC7-C4A5-4A88-B0D6-D17DD1388AE4}">
      <dsp:nvSpPr>
        <dsp:cNvPr id="0" name=""/>
        <dsp:cNvSpPr/>
      </dsp:nvSpPr>
      <dsp:spPr>
        <a:xfrm>
          <a:off x="8996561" y="1458935"/>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Parlimentarian</a:t>
          </a:r>
        </a:p>
      </dsp:txBody>
      <dsp:txXfrm>
        <a:off x="9015860" y="1478234"/>
        <a:ext cx="999092" cy="620335"/>
      </dsp:txXfrm>
    </dsp:sp>
    <dsp:sp modelId="{33C92D7D-7EF6-4BF9-BC3C-A4EB3BCBF1E3}">
      <dsp:nvSpPr>
        <dsp:cNvPr id="0" name=""/>
        <dsp:cNvSpPr/>
      </dsp:nvSpPr>
      <dsp:spPr>
        <a:xfrm>
          <a:off x="8881262" y="2310129"/>
          <a:ext cx="1037690" cy="658933"/>
        </a:xfrm>
        <a:prstGeom prst="roundRect">
          <a:avLst>
            <a:gd name="adj" fmla="val 10000"/>
          </a:avLst>
        </a:prstGeom>
        <a:gradFill rotWithShape="0">
          <a:gsLst>
            <a:gs pos="0">
              <a:schemeClr val="accent5">
                <a:hueOff val="0"/>
                <a:satOff val="0"/>
                <a:lumOff val="0"/>
                <a:alphaOff val="0"/>
                <a:tint val="83000"/>
                <a:shade val="100000"/>
                <a:alpha val="100000"/>
                <a:hueMod val="100000"/>
                <a:satMod val="220000"/>
                <a:lumMod val="90000"/>
              </a:schemeClr>
            </a:gs>
            <a:gs pos="76000">
              <a:schemeClr val="accent5">
                <a:hueOff val="0"/>
                <a:satOff val="0"/>
                <a:lumOff val="0"/>
                <a:alphaOff val="0"/>
                <a:shade val="100000"/>
              </a:schemeClr>
            </a:gs>
            <a:gs pos="100000">
              <a:schemeClr val="accent5">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15AA7CCF-B138-4C16-8F8B-D0B83D45ABE5}">
      <dsp:nvSpPr>
        <dsp:cNvPr id="0" name=""/>
        <dsp:cNvSpPr/>
      </dsp:nvSpPr>
      <dsp:spPr>
        <a:xfrm>
          <a:off x="8996561" y="2419663"/>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Justices (4)</a:t>
          </a:r>
        </a:p>
      </dsp:txBody>
      <dsp:txXfrm>
        <a:off x="9015860" y="2438962"/>
        <a:ext cx="999092" cy="620335"/>
      </dsp:txXfrm>
    </dsp:sp>
    <dsp:sp modelId="{AA2ABD70-69F7-4B17-B2FC-58B57745275D}">
      <dsp:nvSpPr>
        <dsp:cNvPr id="0" name=""/>
        <dsp:cNvSpPr/>
      </dsp:nvSpPr>
      <dsp:spPr>
        <a:xfrm>
          <a:off x="8881262" y="3270858"/>
          <a:ext cx="1037690" cy="658933"/>
        </a:xfrm>
        <a:prstGeom prst="roundRect">
          <a:avLst>
            <a:gd name="adj" fmla="val 10000"/>
          </a:avLst>
        </a:prstGeom>
        <a:gradFill rotWithShape="0">
          <a:gsLst>
            <a:gs pos="0">
              <a:schemeClr val="accent6">
                <a:hueOff val="0"/>
                <a:satOff val="0"/>
                <a:lumOff val="0"/>
                <a:alphaOff val="0"/>
                <a:tint val="83000"/>
                <a:shade val="100000"/>
                <a:alpha val="100000"/>
                <a:hueMod val="100000"/>
                <a:satMod val="220000"/>
                <a:lumMod val="90000"/>
              </a:schemeClr>
            </a:gs>
            <a:gs pos="76000">
              <a:schemeClr val="accent6">
                <a:hueOff val="0"/>
                <a:satOff val="0"/>
                <a:lumOff val="0"/>
                <a:alphaOff val="0"/>
                <a:shade val="100000"/>
              </a:schemeClr>
            </a:gs>
            <a:gs pos="100000">
              <a:schemeClr val="accent6">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74389C2B-8654-4AF4-AB19-8B5CCF1CDA6D}">
      <dsp:nvSpPr>
        <dsp:cNvPr id="0" name=""/>
        <dsp:cNvSpPr/>
      </dsp:nvSpPr>
      <dsp:spPr>
        <a:xfrm>
          <a:off x="8996561" y="3380392"/>
          <a:ext cx="1037690" cy="658933"/>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a:outerShdw blurRad="381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Judical Review Board</a:t>
          </a:r>
        </a:p>
      </dsp:txBody>
      <dsp:txXfrm>
        <a:off x="9015860" y="3399691"/>
        <a:ext cx="999092" cy="6203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F4E61-7907-4E3C-A547-BE08B469A11E}" type="datetimeFigureOut">
              <a:rPr lang="en-US" smtClean="0"/>
              <a:t>2/1/2021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1497D-07AB-4D67-AAB2-08D00DB293D3}" type="slidenum">
              <a:rPr lang="en-US" smtClean="0"/>
              <a:t>‹#›</a:t>
            </a:fld>
            <a:endParaRPr lang="en-US" dirty="0"/>
          </a:p>
        </p:txBody>
      </p:sp>
    </p:spTree>
    <p:extLst>
      <p:ext uri="{BB962C8B-B14F-4D97-AF65-F5344CB8AC3E}">
        <p14:creationId xmlns:p14="http://schemas.microsoft.com/office/powerpoint/2010/main" val="918703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016000" y="3200400"/>
            <a:ext cx="100584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1016000" y="4724400"/>
            <a:ext cx="9144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C88D2-C863-4EF5-BD9D-D9265D813A77}" type="slidenum">
              <a:rPr lang="en-US" smtClean="0"/>
              <a:t>‹#›</a:t>
            </a:fld>
            <a:endParaRPr lang="en-US" dirty="0"/>
          </a:p>
        </p:txBody>
      </p:sp>
      <p:sp>
        <p:nvSpPr>
          <p:cNvPr id="7" name="Rectangle 6"/>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19200" y="685800"/>
            <a:ext cx="9652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6000" y="685802"/>
            <a:ext cx="24384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454400" y="685801"/>
            <a:ext cx="7620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1036320" y="0"/>
            <a:ext cx="100584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16000" y="3276600"/>
            <a:ext cx="100584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1016000" y="4953000"/>
            <a:ext cx="9144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8C88D2-C863-4EF5-BD9D-D9265D813A77}" type="slidenum">
              <a:rPr lang="en-US" smtClean="0"/>
              <a:t>‹#›</a:t>
            </a:fld>
            <a:endParaRPr lang="en-US" dirty="0"/>
          </a:p>
        </p:txBody>
      </p:sp>
      <p:sp>
        <p:nvSpPr>
          <p:cNvPr id="8" name="Rectangle 7"/>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609601"/>
            <a:ext cx="48768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119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119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536" y="609600"/>
            <a:ext cx="48768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36" y="1329264"/>
            <a:ext cx="48768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8C88D2-C863-4EF5-BD9D-D9265D813A77}" type="slidenum">
              <a:rPr lang="en-US" smtClean="0"/>
              <a:t>‹#›</a:t>
            </a:fld>
            <a:endParaRPr lang="en-US" dirty="0"/>
          </a:p>
        </p:txBody>
      </p:sp>
      <p:cxnSp>
        <p:nvCxnSpPr>
          <p:cNvPr id="11" name="Straight Connector 10"/>
          <p:cNvCxnSpPr/>
          <p:nvPr/>
        </p:nvCxnSpPr>
        <p:spPr>
          <a:xfrm>
            <a:off x="10119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93536" y="1249362"/>
            <a:ext cx="48768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9046464"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4947821" y="457200"/>
            <a:ext cx="6126579"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16002" y="457200"/>
            <a:ext cx="3564876"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C88D2-C863-4EF5-BD9D-D9265D813A77}" type="slidenum">
              <a:rPr lang="en-US" smtClean="0"/>
              <a:t>‹#›</a:t>
            </a:fld>
            <a:endParaRPr lang="en-US" dirty="0"/>
          </a:p>
        </p:txBody>
      </p:sp>
      <p:cxnSp>
        <p:nvCxnSpPr>
          <p:cNvPr id="10" name="Straight Connector 9"/>
          <p:cNvCxnSpPr/>
          <p:nvPr/>
        </p:nvCxnSpPr>
        <p:spPr>
          <a:xfrm rot="5400000">
            <a:off x="2871259" y="2514336"/>
            <a:ext cx="3810000" cy="2117"/>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936" y="4572000"/>
            <a:ext cx="9046464"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1036320" y="457200"/>
            <a:ext cx="100584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33856" y="3505200"/>
            <a:ext cx="98552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333F5B-BACD-403F-B772-2534CA855ACA}" type="datetimeFigureOut">
              <a:rPr lang="en-US" smtClean="0"/>
              <a:t>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8C88D2-C863-4EF5-BD9D-D9265D813A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6000" y="4572000"/>
            <a:ext cx="9042400" cy="16002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1016000" y="685800"/>
            <a:ext cx="100584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31200" y="6208777"/>
            <a:ext cx="28448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8333F5B-BACD-403F-B772-2534CA855ACA}" type="datetimeFigureOut">
              <a:rPr lang="en-US" smtClean="0"/>
              <a:t>2/1/2021</a:t>
            </a:fld>
            <a:endParaRPr lang="en-US" dirty="0"/>
          </a:p>
        </p:txBody>
      </p:sp>
      <p:sp>
        <p:nvSpPr>
          <p:cNvPr id="5" name="Footer Placeholder 4"/>
          <p:cNvSpPr>
            <a:spLocks noGrp="1"/>
          </p:cNvSpPr>
          <p:nvPr>
            <p:ph type="ftr" sz="quarter" idx="3"/>
          </p:nvPr>
        </p:nvSpPr>
        <p:spPr>
          <a:xfrm>
            <a:off x="1015999" y="6208777"/>
            <a:ext cx="6498492"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10160000" y="5687569"/>
            <a:ext cx="1016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88C88D2-C863-4EF5-BD9D-D9265D813A77}" type="slidenum">
              <a:rPr lang="en-US" smtClean="0"/>
              <a:t>‹#›</a:t>
            </a:fld>
            <a:endParaRPr lang="en-US" dirty="0"/>
          </a:p>
        </p:txBody>
      </p:sp>
      <p:sp>
        <p:nvSpPr>
          <p:cNvPr id="8" name="Rectangle 7"/>
          <p:cNvSpPr/>
          <p:nvPr/>
        </p:nvSpPr>
        <p:spPr>
          <a:xfrm>
            <a:off x="1036320" y="0"/>
            <a:ext cx="100584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036320" y="6172200"/>
            <a:ext cx="100584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studentlife@bakersfieldcollege.edu" TargetMode="External"/><Relationship Id="rId2" Type="http://schemas.openxmlformats.org/officeDocument/2006/relationships/hyperlink" Target="http://www.bakersfieldcollege.edu/bcsga"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tudentlife@bakersfieldcollege.edu" TargetMode="External"/><Relationship Id="rId2" Type="http://schemas.openxmlformats.org/officeDocument/2006/relationships/hyperlink" Target="http://www.bakersfieldcollege.edu/campus/bcsga/judicial-revie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Bakersfield College</a:t>
            </a:r>
          </a:p>
        </p:txBody>
      </p:sp>
      <p:sp>
        <p:nvSpPr>
          <p:cNvPr id="3" name="Subtitle 2"/>
          <p:cNvSpPr>
            <a:spLocks noGrp="1"/>
          </p:cNvSpPr>
          <p:nvPr>
            <p:ph type="subTitle" idx="1"/>
          </p:nvPr>
        </p:nvSpPr>
        <p:spPr/>
        <p:txBody>
          <a:bodyPr/>
          <a:lstStyle/>
          <a:p>
            <a:r>
              <a:rPr lang="en-US" dirty="0"/>
              <a:t>2021 BC Student Government Association Elections</a:t>
            </a:r>
          </a:p>
        </p:txBody>
      </p:sp>
      <p:grpSp>
        <p:nvGrpSpPr>
          <p:cNvPr id="9" name="Group 8"/>
          <p:cNvGrpSpPr/>
          <p:nvPr/>
        </p:nvGrpSpPr>
        <p:grpSpPr>
          <a:xfrm>
            <a:off x="8266129" y="135362"/>
            <a:ext cx="2537478" cy="2616892"/>
            <a:chOff x="3359150" y="-679450"/>
            <a:chExt cx="6391275" cy="6591300"/>
          </a:xfrm>
        </p:grpSpPr>
        <p:sp>
          <p:nvSpPr>
            <p:cNvPr id="8" name="Oval 7"/>
            <p:cNvSpPr/>
            <p:nvPr/>
          </p:nvSpPr>
          <p:spPr>
            <a:xfrm>
              <a:off x="3929204" y="-126748"/>
              <a:ext cx="5115208" cy="5332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bcadmin\OfficeofStudentLife\Logos\SGA Logo 2014.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9150" y="-679450"/>
              <a:ext cx="6391275" cy="6591300"/>
            </a:xfrm>
            <a:prstGeom prst="rect">
              <a:avLst/>
            </a:prstGeom>
            <a:noFill/>
            <a:ln>
              <a:no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536251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the President</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powers and duties of the President:</a:t>
            </a:r>
          </a:p>
          <a:p>
            <a:pPr marL="777240" lvl="1" indent="-457200">
              <a:buFont typeface="+mj-lt"/>
              <a:buAutoNum type="arabicPeriod"/>
            </a:pPr>
            <a:r>
              <a:rPr lang="en-US" dirty="0"/>
              <a:t>Shall be the Chief Executive Officer for the Association;</a:t>
            </a:r>
          </a:p>
          <a:p>
            <a:pPr marL="777240" lvl="1" indent="-457200">
              <a:buFont typeface="+mj-lt"/>
              <a:buAutoNum type="arabicPeriod"/>
            </a:pPr>
            <a:r>
              <a:rPr lang="en-US" dirty="0"/>
              <a:t>Shall act as the Chair of the Executive Cabinet;</a:t>
            </a:r>
          </a:p>
          <a:p>
            <a:pPr marL="777240" lvl="1" indent="-457200">
              <a:buFont typeface="+mj-lt"/>
              <a:buAutoNum type="arabicPeriod"/>
            </a:pPr>
            <a:r>
              <a:rPr lang="en-US" dirty="0"/>
              <a:t>Shall appoint student members to all College and District committees;</a:t>
            </a:r>
          </a:p>
          <a:p>
            <a:pPr marL="777240" lvl="1" indent="-457200">
              <a:buFont typeface="+mj-lt"/>
              <a:buAutoNum type="arabicPeriod"/>
            </a:pPr>
            <a:r>
              <a:rPr lang="en-US" dirty="0"/>
              <a:t>Shall have the power to appoint all Executive Officers;</a:t>
            </a:r>
          </a:p>
          <a:p>
            <a:pPr marL="777240" lvl="1" indent="-457200">
              <a:buFont typeface="+mj-lt"/>
              <a:buAutoNum type="arabicPeriod"/>
            </a:pPr>
            <a:r>
              <a:rPr lang="en-US" dirty="0"/>
              <a:t>Shall have the authority to veto Senate legislation;</a:t>
            </a:r>
          </a:p>
          <a:p>
            <a:pPr marL="777240" lvl="1" indent="-457200">
              <a:buFont typeface="+mj-lt"/>
              <a:buAutoNum type="arabicPeriod"/>
            </a:pPr>
            <a:r>
              <a:rPr lang="en-US" dirty="0"/>
              <a:t>Shall submit a proposed annual budget to the Senate;</a:t>
            </a:r>
          </a:p>
          <a:p>
            <a:pPr marL="777240" lvl="1" indent="-457200">
              <a:buFont typeface="+mj-lt"/>
              <a:buAutoNum type="arabicPeriod"/>
            </a:pPr>
            <a:r>
              <a:rPr lang="en-US" dirty="0"/>
              <a:t>May serve as an ex-officio member of all BCSGA Departments;</a:t>
            </a:r>
          </a:p>
          <a:p>
            <a:pPr marL="777240" lvl="1" indent="-457200">
              <a:buFont typeface="+mj-lt"/>
              <a:buAutoNum type="arabicPeriod"/>
            </a:pPr>
            <a:r>
              <a:rPr lang="en-US" dirty="0"/>
              <a:t>Shall have the authority to make agreements; </a:t>
            </a:r>
          </a:p>
          <a:p>
            <a:pPr marL="777240" lvl="1" indent="-457200">
              <a:buFont typeface="+mj-lt"/>
              <a:buAutoNum type="arabicPeriod"/>
            </a:pPr>
            <a:r>
              <a:rPr lang="en-US" dirty="0"/>
              <a:t>Must hold at least four office hours per week; and</a:t>
            </a:r>
          </a:p>
          <a:p>
            <a:pPr marL="777240" lvl="1" indent="-457200">
              <a:buFont typeface="+mj-lt"/>
              <a:buAutoNum type="arabicPeriod"/>
            </a:pPr>
            <a:r>
              <a:rPr lang="en-US" dirty="0"/>
              <a:t>Shall perform all other duties as outlined in the Codes.</a:t>
            </a:r>
          </a:p>
        </p:txBody>
      </p:sp>
    </p:spTree>
    <p:extLst>
      <p:ext uri="{BB962C8B-B14F-4D97-AF65-F5344CB8AC3E}">
        <p14:creationId xmlns:p14="http://schemas.microsoft.com/office/powerpoint/2010/main" val="2998775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the Senators</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powers and duties of a Senator: (12 Positions)</a:t>
            </a:r>
          </a:p>
          <a:p>
            <a:pPr marL="777240" lvl="1" indent="-457200">
              <a:buFont typeface="+mj-lt"/>
              <a:buAutoNum type="arabicPeriod"/>
            </a:pPr>
            <a:r>
              <a:rPr lang="en-US" dirty="0"/>
              <a:t>Shall be the voice of the general student population;</a:t>
            </a:r>
          </a:p>
          <a:p>
            <a:pPr marL="777240" lvl="1" indent="-457200">
              <a:buFont typeface="+mj-lt"/>
              <a:buAutoNum type="arabicPeriod"/>
            </a:pPr>
            <a:r>
              <a:rPr lang="en-US" dirty="0"/>
              <a:t>To act as a liaison between the constituents and the Association; </a:t>
            </a:r>
          </a:p>
          <a:p>
            <a:pPr marL="777240" lvl="1" indent="-457200">
              <a:buFont typeface="+mj-lt"/>
              <a:buAutoNum type="arabicPeriod"/>
            </a:pPr>
            <a:r>
              <a:rPr lang="en-US" dirty="0"/>
              <a:t>Shall determine the effective use of Association funds and the overall budget;</a:t>
            </a:r>
          </a:p>
          <a:p>
            <a:pPr marL="777240" lvl="1" indent="-457200">
              <a:buFont typeface="+mj-lt"/>
              <a:buAutoNum type="arabicPeriod"/>
            </a:pPr>
            <a:r>
              <a:rPr lang="en-US" dirty="0"/>
              <a:t>Shall have the right to propose legislation to the Senate;</a:t>
            </a:r>
          </a:p>
          <a:p>
            <a:pPr marL="777240" lvl="1" indent="-457200">
              <a:buFont typeface="+mj-lt"/>
              <a:buAutoNum type="arabicPeriod"/>
            </a:pPr>
            <a:r>
              <a:rPr lang="en-US" dirty="0"/>
              <a:t>Shall be voting members of those BCSGA committees;</a:t>
            </a:r>
          </a:p>
          <a:p>
            <a:pPr marL="777240" lvl="1" indent="-457200">
              <a:buFont typeface="+mj-lt"/>
              <a:buAutoNum type="arabicPeriod"/>
            </a:pPr>
            <a:r>
              <a:rPr lang="en-US" dirty="0"/>
              <a:t>Shall be an active member of the Shared Participatory Governance committees to which they are appointed;</a:t>
            </a:r>
          </a:p>
          <a:p>
            <a:pPr marL="777240" lvl="1" indent="-457200">
              <a:buFont typeface="+mj-lt"/>
              <a:buAutoNum type="arabicPeriod"/>
            </a:pPr>
            <a:r>
              <a:rPr lang="en-US" dirty="0"/>
              <a:t>Shall be a voting member of the Senate;</a:t>
            </a:r>
          </a:p>
          <a:p>
            <a:pPr marL="777240" lvl="1" indent="-457200">
              <a:buFont typeface="+mj-lt"/>
              <a:buAutoNum type="arabicPeriod"/>
            </a:pPr>
            <a:r>
              <a:rPr lang="en-US" dirty="0"/>
              <a:t>Must hold at least 2 office hours per week; and </a:t>
            </a:r>
          </a:p>
          <a:p>
            <a:pPr marL="777240" lvl="1" indent="-457200">
              <a:buFont typeface="+mj-lt"/>
              <a:buAutoNum type="arabicPeriod"/>
            </a:pPr>
            <a:r>
              <a:rPr lang="en-US" dirty="0"/>
              <a:t>Shall perform all other duties as outlined in the Codes.</a:t>
            </a:r>
          </a:p>
        </p:txBody>
      </p:sp>
    </p:spTree>
    <p:extLst>
      <p:ext uri="{BB962C8B-B14F-4D97-AF65-F5344CB8AC3E}">
        <p14:creationId xmlns:p14="http://schemas.microsoft.com/office/powerpoint/2010/main" val="330228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BCSGA Elections’ Debates</a:t>
            </a:r>
          </a:p>
        </p:txBody>
      </p:sp>
      <p:sp>
        <p:nvSpPr>
          <p:cNvPr id="3" name="Content Placeholder 2"/>
          <p:cNvSpPr>
            <a:spLocks noGrp="1"/>
          </p:cNvSpPr>
          <p:nvPr>
            <p:ph idx="1"/>
          </p:nvPr>
        </p:nvSpPr>
        <p:spPr>
          <a:xfrm>
            <a:off x="1016000" y="685800"/>
            <a:ext cx="10058400" cy="4366034"/>
          </a:xfrm>
        </p:spPr>
        <p:txBody>
          <a:bodyPr>
            <a:normAutofit/>
          </a:bodyPr>
          <a:lstStyle/>
          <a:p>
            <a:r>
              <a:rPr lang="en-US" dirty="0"/>
              <a:t>Senator Office Debates</a:t>
            </a:r>
          </a:p>
          <a:p>
            <a:pPr lvl="1"/>
            <a:r>
              <a:rPr lang="en-US" dirty="0"/>
              <a:t>Tuesday, March 16, 2021</a:t>
            </a:r>
          </a:p>
          <a:p>
            <a:pPr lvl="1"/>
            <a:r>
              <a:rPr lang="en-US" dirty="0"/>
              <a:t>11:30 a.m. | Virtual Forum - Zoom</a:t>
            </a:r>
          </a:p>
          <a:p>
            <a:pPr lvl="1"/>
            <a:r>
              <a:rPr lang="en-US" dirty="0"/>
              <a:t>Attendance:  All Senator Candidates </a:t>
            </a:r>
          </a:p>
          <a:p>
            <a:endParaRPr lang="en-US" dirty="0"/>
          </a:p>
          <a:p>
            <a:r>
              <a:rPr lang="en-US" dirty="0"/>
              <a:t>Executive Office Debates</a:t>
            </a:r>
          </a:p>
          <a:p>
            <a:pPr lvl="1"/>
            <a:r>
              <a:rPr lang="en-US" dirty="0"/>
              <a:t>Thursday, March 18, 2021</a:t>
            </a:r>
          </a:p>
          <a:p>
            <a:pPr lvl="1"/>
            <a:r>
              <a:rPr lang="en-US" dirty="0"/>
              <a:t>11:30 a.m. | Virtual Forum - Zoom</a:t>
            </a:r>
          </a:p>
          <a:p>
            <a:pPr lvl="1"/>
            <a:r>
              <a:rPr lang="en-US" dirty="0"/>
              <a:t>Attendance: Director of Student Organizations, Vice President, and President </a:t>
            </a:r>
          </a:p>
        </p:txBody>
      </p:sp>
    </p:spTree>
    <p:extLst>
      <p:ext uri="{BB962C8B-B14F-4D97-AF65-F5344CB8AC3E}">
        <p14:creationId xmlns:p14="http://schemas.microsoft.com/office/powerpoint/2010/main" val="774445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Elections Timeline</a:t>
            </a:r>
          </a:p>
        </p:txBody>
      </p:sp>
      <p:sp>
        <p:nvSpPr>
          <p:cNvPr id="4" name="Content Placeholder 3"/>
          <p:cNvSpPr>
            <a:spLocks noGrp="1"/>
          </p:cNvSpPr>
          <p:nvPr>
            <p:ph sz="half" idx="2"/>
          </p:nvPr>
        </p:nvSpPr>
        <p:spPr>
          <a:xfrm>
            <a:off x="1079158" y="609601"/>
            <a:ext cx="10226150" cy="4407242"/>
          </a:xfrm>
        </p:spPr>
        <p:txBody>
          <a:bodyPr>
            <a:normAutofit fontScale="77500" lnSpcReduction="20000"/>
          </a:bodyPr>
          <a:lstStyle/>
          <a:p>
            <a:pPr marL="0" indent="0" algn="ctr">
              <a:buNone/>
            </a:pPr>
            <a:r>
              <a:rPr lang="en-US" sz="4000" b="1" u="sng" dirty="0">
                <a:solidFill>
                  <a:srgbClr val="FF0000"/>
                </a:solidFill>
              </a:rPr>
              <a:t>Filing Closes: March 12, 2021</a:t>
            </a:r>
          </a:p>
          <a:p>
            <a:pPr marL="0" indent="0" algn="ctr">
              <a:buNone/>
            </a:pPr>
            <a:endParaRPr lang="en-US" sz="4000" b="1" dirty="0"/>
          </a:p>
          <a:p>
            <a:pPr marL="0" indent="0" algn="ctr">
              <a:buNone/>
            </a:pPr>
            <a:r>
              <a:rPr lang="en-US" sz="4000" b="1" dirty="0"/>
              <a:t>Eligibility check for ALL candidates</a:t>
            </a:r>
          </a:p>
          <a:p>
            <a:pPr marL="0" indent="0" algn="ctr">
              <a:buNone/>
            </a:pPr>
            <a:r>
              <a:rPr lang="en-US" i="1" dirty="0"/>
              <a:t>If you have not submitted your completed application </a:t>
            </a:r>
          </a:p>
          <a:p>
            <a:pPr marL="0" indent="0" algn="ctr">
              <a:buNone/>
            </a:pPr>
            <a:r>
              <a:rPr lang="en-US" i="1" dirty="0"/>
              <a:t>by Noon, you will not be eligible to run for office.</a:t>
            </a:r>
          </a:p>
          <a:p>
            <a:pPr marL="0" indent="0" algn="ctr">
              <a:buNone/>
            </a:pPr>
            <a:endParaRPr lang="en-US" sz="4000" b="1" dirty="0"/>
          </a:p>
          <a:p>
            <a:pPr marL="0" indent="0" algn="ctr">
              <a:buNone/>
            </a:pPr>
            <a:r>
              <a:rPr lang="en-US" sz="4000" b="1" dirty="0"/>
              <a:t>Candidates will NOT be posted </a:t>
            </a:r>
          </a:p>
          <a:p>
            <a:pPr marL="0" indent="0" algn="ctr">
              <a:buNone/>
            </a:pPr>
            <a:r>
              <a:rPr lang="en-US" sz="4000" b="1" dirty="0"/>
              <a:t>nor notified of eligibility prior to this date</a:t>
            </a:r>
          </a:p>
          <a:p>
            <a:pPr marL="0" indent="0" algn="ctr">
              <a:buNone/>
            </a:pPr>
            <a:r>
              <a:rPr lang="en-US" sz="2600" i="1" dirty="0"/>
              <a:t>Make sure you fully understand the process and the eligibility requirements for office, </a:t>
            </a:r>
          </a:p>
          <a:p>
            <a:pPr marL="0" indent="0" algn="ctr">
              <a:buNone/>
            </a:pPr>
            <a:r>
              <a:rPr lang="en-US" sz="2600" i="1" dirty="0"/>
              <a:t>and your photo is acceptable for posting.</a:t>
            </a:r>
          </a:p>
        </p:txBody>
      </p:sp>
    </p:spTree>
    <p:extLst>
      <p:ext uri="{BB962C8B-B14F-4D97-AF65-F5344CB8AC3E}">
        <p14:creationId xmlns:p14="http://schemas.microsoft.com/office/powerpoint/2010/main" val="1631753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Elections Timeline</a:t>
            </a:r>
          </a:p>
        </p:txBody>
      </p:sp>
      <p:sp>
        <p:nvSpPr>
          <p:cNvPr id="3" name="Content Placeholder 2"/>
          <p:cNvSpPr>
            <a:spLocks noGrp="1"/>
          </p:cNvSpPr>
          <p:nvPr>
            <p:ph sz="half" idx="1"/>
          </p:nvPr>
        </p:nvSpPr>
        <p:spPr/>
        <p:txBody>
          <a:bodyPr>
            <a:normAutofit fontScale="77500" lnSpcReduction="20000"/>
          </a:bodyPr>
          <a:lstStyle/>
          <a:p>
            <a:r>
              <a:rPr lang="en-US" dirty="0"/>
              <a:t>BCSGA Elections Filing Form Due</a:t>
            </a:r>
          </a:p>
          <a:p>
            <a:pPr lvl="1"/>
            <a:r>
              <a:rPr lang="en-US" dirty="0"/>
              <a:t>Friday, March 12, 2021 at Noon</a:t>
            </a:r>
          </a:p>
          <a:p>
            <a:pPr lvl="1"/>
            <a:r>
              <a:rPr lang="en-US" dirty="0">
                <a:hlinkClick r:id="rId2"/>
              </a:rPr>
              <a:t>www.bakersfieldcollege.edu/bcsga</a:t>
            </a:r>
            <a:r>
              <a:rPr lang="en-US" dirty="0"/>
              <a:t> </a:t>
            </a:r>
          </a:p>
          <a:p>
            <a:pPr marL="320040" lvl="1" indent="0">
              <a:buNone/>
            </a:pPr>
            <a:endParaRPr lang="en-US" dirty="0"/>
          </a:p>
          <a:p>
            <a:r>
              <a:rPr lang="en-US" dirty="0"/>
              <a:t>General Election (Opens)	</a:t>
            </a:r>
          </a:p>
          <a:p>
            <a:pPr lvl="1"/>
            <a:r>
              <a:rPr lang="en-US" dirty="0"/>
              <a:t>Monday, March 22, 2021 </a:t>
            </a:r>
          </a:p>
          <a:p>
            <a:pPr lvl="1"/>
            <a:r>
              <a:rPr lang="en-US" dirty="0"/>
              <a:t>8:00 a.m. | Online via InsideBC</a:t>
            </a:r>
          </a:p>
          <a:p>
            <a:endParaRPr lang="en-US" dirty="0"/>
          </a:p>
          <a:p>
            <a:r>
              <a:rPr lang="en-US" dirty="0"/>
              <a:t>General Election (Closes)</a:t>
            </a:r>
          </a:p>
          <a:p>
            <a:pPr lvl="1"/>
            <a:r>
              <a:rPr lang="en-US" dirty="0"/>
              <a:t>Thursday, March 25, 2021</a:t>
            </a:r>
          </a:p>
          <a:p>
            <a:pPr lvl="1"/>
            <a:r>
              <a:rPr lang="en-US" dirty="0"/>
              <a:t>4:00 p.m. | Online via InsideBC</a:t>
            </a:r>
          </a:p>
        </p:txBody>
      </p:sp>
      <p:sp>
        <p:nvSpPr>
          <p:cNvPr id="4" name="Content Placeholder 3"/>
          <p:cNvSpPr>
            <a:spLocks noGrp="1"/>
          </p:cNvSpPr>
          <p:nvPr>
            <p:ph sz="half" idx="2"/>
          </p:nvPr>
        </p:nvSpPr>
        <p:spPr>
          <a:xfrm>
            <a:off x="5459842" y="609601"/>
            <a:ext cx="5845465" cy="3767328"/>
          </a:xfrm>
        </p:spPr>
        <p:txBody>
          <a:bodyPr>
            <a:normAutofit fontScale="77500" lnSpcReduction="20000"/>
          </a:bodyPr>
          <a:lstStyle/>
          <a:p>
            <a:r>
              <a:rPr lang="en-US" dirty="0"/>
              <a:t>Withdrawal from BCSGA Elections </a:t>
            </a:r>
          </a:p>
          <a:p>
            <a:pPr lvl="1"/>
            <a:r>
              <a:rPr lang="en-US" dirty="0"/>
              <a:t>Before 5 p.m. on Wednesday, March 17, 2021</a:t>
            </a:r>
          </a:p>
          <a:p>
            <a:pPr lvl="1"/>
            <a:r>
              <a:rPr lang="en-US" dirty="0"/>
              <a:t>Submit letter to </a:t>
            </a:r>
            <a:r>
              <a:rPr lang="en-US" dirty="0">
                <a:hlinkClick r:id="rId3"/>
              </a:rPr>
              <a:t>studentlife@bakersfieldcollege.edu</a:t>
            </a:r>
            <a:r>
              <a:rPr lang="en-US" dirty="0"/>
              <a:t> </a:t>
            </a:r>
          </a:p>
          <a:p>
            <a:endParaRPr lang="en-US" dirty="0"/>
          </a:p>
          <a:p>
            <a:r>
              <a:rPr lang="en-US" dirty="0"/>
              <a:t>Elections Budget Forms Due	</a:t>
            </a:r>
          </a:p>
          <a:p>
            <a:pPr lvl="1"/>
            <a:r>
              <a:rPr lang="en-US" dirty="0"/>
              <a:t>Monday, March 22, 2021</a:t>
            </a:r>
          </a:p>
          <a:p>
            <a:pPr lvl="1"/>
            <a:r>
              <a:rPr lang="en-US" dirty="0"/>
              <a:t>5:00 p.m. | studentlife@bakersfieldcollege.edu</a:t>
            </a:r>
          </a:p>
          <a:p>
            <a:endParaRPr lang="en-US" dirty="0"/>
          </a:p>
          <a:p>
            <a:r>
              <a:rPr lang="en-US" dirty="0"/>
              <a:t>Removal of Campaign Materials</a:t>
            </a:r>
          </a:p>
          <a:p>
            <a:pPr lvl="1"/>
            <a:r>
              <a:rPr lang="en-US" dirty="0"/>
              <a:t>Friday, March 26, 2021</a:t>
            </a:r>
          </a:p>
          <a:p>
            <a:pPr lvl="1"/>
            <a:r>
              <a:rPr lang="en-US" dirty="0"/>
              <a:t>Noon | Online/Campus </a:t>
            </a:r>
          </a:p>
        </p:txBody>
      </p:sp>
    </p:spTree>
    <p:extLst>
      <p:ext uri="{BB962C8B-B14F-4D97-AF65-F5344CB8AC3E}">
        <p14:creationId xmlns:p14="http://schemas.microsoft.com/office/powerpoint/2010/main" val="1177683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Campaigning Rules</a:t>
            </a:r>
          </a:p>
        </p:txBody>
      </p:sp>
      <p:sp>
        <p:nvSpPr>
          <p:cNvPr id="3" name="Content Placeholder 2"/>
          <p:cNvSpPr>
            <a:spLocks noGrp="1"/>
          </p:cNvSpPr>
          <p:nvPr>
            <p:ph idx="1"/>
          </p:nvPr>
        </p:nvSpPr>
        <p:spPr>
          <a:xfrm>
            <a:off x="1016000" y="685800"/>
            <a:ext cx="10058400" cy="4392038"/>
          </a:xfrm>
        </p:spPr>
        <p:txBody>
          <a:bodyPr/>
          <a:lstStyle/>
          <a:p>
            <a:r>
              <a:rPr lang="en-US" dirty="0"/>
              <a:t>YOU ARE UNABLE TO:</a:t>
            </a:r>
          </a:p>
          <a:p>
            <a:pPr lvl="2"/>
            <a:r>
              <a:rPr lang="en-US" dirty="0"/>
              <a:t>Use any BCSGA or BC resources for campaigning</a:t>
            </a:r>
          </a:p>
          <a:p>
            <a:pPr lvl="2"/>
            <a:r>
              <a:rPr lang="en-US" dirty="0"/>
              <a:t>Campaign within 20 feet of the physical polling location</a:t>
            </a:r>
          </a:p>
          <a:p>
            <a:pPr lvl="2"/>
            <a:r>
              <a:rPr lang="en-US" dirty="0"/>
              <a:t>Destroy, deface, cover, move, or remove posters, signs, flyers of BCSGA groups, BCSGA sponsored groups, and/or other candidates</a:t>
            </a:r>
          </a:p>
          <a:p>
            <a:pPr lvl="2"/>
            <a:r>
              <a:rPr lang="en-US" dirty="0"/>
              <a:t>Use email lists or posting boards to campaign with spam:</a:t>
            </a:r>
          </a:p>
          <a:p>
            <a:pPr lvl="3"/>
            <a:r>
              <a:rPr lang="en-US" dirty="0"/>
              <a:t>The author does not have a pre-existing relationship with the recipient(s).</a:t>
            </a:r>
          </a:p>
          <a:p>
            <a:pPr lvl="3"/>
            <a:r>
              <a:rPr lang="en-US" dirty="0"/>
              <a:t>The author does not have permission from the leadership of the organization.</a:t>
            </a:r>
          </a:p>
          <a:p>
            <a:pPr lvl="3"/>
            <a:r>
              <a:rPr lang="en-US" dirty="0"/>
              <a:t>The author is not a member of the organization.</a:t>
            </a:r>
          </a:p>
          <a:p>
            <a:pPr lvl="2"/>
            <a:r>
              <a:rPr lang="en-US" dirty="0"/>
              <a:t>Claim endorsement without consent.</a:t>
            </a:r>
          </a:p>
          <a:p>
            <a:pPr lvl="2"/>
            <a:r>
              <a:rPr lang="en-US" dirty="0"/>
              <a:t>Actively campaign before receiving verification from Student Life before Monday, March 15, 2021 at 8am.</a:t>
            </a:r>
          </a:p>
        </p:txBody>
      </p:sp>
    </p:spTree>
    <p:extLst>
      <p:ext uri="{BB962C8B-B14F-4D97-AF65-F5344CB8AC3E}">
        <p14:creationId xmlns:p14="http://schemas.microsoft.com/office/powerpoint/2010/main" val="2715515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Campaigning Rules</a:t>
            </a:r>
          </a:p>
        </p:txBody>
      </p:sp>
      <p:sp>
        <p:nvSpPr>
          <p:cNvPr id="3" name="Content Placeholder 2"/>
          <p:cNvSpPr>
            <a:spLocks noGrp="1"/>
          </p:cNvSpPr>
          <p:nvPr>
            <p:ph idx="1"/>
          </p:nvPr>
        </p:nvSpPr>
        <p:spPr>
          <a:xfrm>
            <a:off x="1016000" y="685799"/>
            <a:ext cx="10058400" cy="4696691"/>
          </a:xfrm>
        </p:spPr>
        <p:txBody>
          <a:bodyPr>
            <a:normAutofit fontScale="92500"/>
          </a:bodyPr>
          <a:lstStyle/>
          <a:p>
            <a:pPr marL="282575" lvl="1" indent="-273050"/>
            <a:r>
              <a:rPr lang="en-US" sz="2600" dirty="0"/>
              <a:t>YOU ARE UNABLE TO:</a:t>
            </a:r>
          </a:p>
          <a:p>
            <a:pPr lvl="1"/>
            <a:r>
              <a:rPr lang="en-US" dirty="0"/>
              <a:t>Post campaign literature of any candidate on restricted bulletin boards or any structured or natural feature of the campus such as, but not limited to, doors, windows, buildings, surfaces of walkways or roads, fountains, posts, waste receptacles, fences, or trees. </a:t>
            </a:r>
          </a:p>
          <a:p>
            <a:pPr lvl="1"/>
            <a:r>
              <a:rPr lang="en-US" dirty="0"/>
              <a:t>Attach or lean sandwich boards, picket signs, stake, or other displays against campus vertical features including but not limited to buildings, doors, fountains, posts and fences, waste receptacles, and trees.</a:t>
            </a:r>
          </a:p>
          <a:p>
            <a:pPr lvl="1"/>
            <a:r>
              <a:rPr lang="en-US" dirty="0"/>
              <a:t>Interfere with any official Commission sandwich boards, banners, or official events.</a:t>
            </a:r>
          </a:p>
          <a:p>
            <a:pPr lvl="1"/>
            <a:r>
              <a:rPr lang="en-US" dirty="0"/>
              <a:t>Campaign material is defined as material initiated by a candidate, with the intent to contact voters publicly, that explicitly speaks, pleads, or argues in favor of the election or defeat of a candidate.</a:t>
            </a:r>
          </a:p>
          <a:p>
            <a:pPr lvl="1"/>
            <a:r>
              <a:rPr lang="en-US" dirty="0"/>
              <a:t>Do any negative campaigning.</a:t>
            </a:r>
          </a:p>
        </p:txBody>
      </p:sp>
    </p:spTree>
    <p:extLst>
      <p:ext uri="{BB962C8B-B14F-4D97-AF65-F5344CB8AC3E}">
        <p14:creationId xmlns:p14="http://schemas.microsoft.com/office/powerpoint/2010/main" val="93286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Candidate Budget</a:t>
            </a:r>
          </a:p>
        </p:txBody>
      </p:sp>
      <p:sp>
        <p:nvSpPr>
          <p:cNvPr id="3" name="Content Placeholder 2"/>
          <p:cNvSpPr>
            <a:spLocks noGrp="1"/>
          </p:cNvSpPr>
          <p:nvPr>
            <p:ph idx="1"/>
          </p:nvPr>
        </p:nvSpPr>
        <p:spPr>
          <a:xfrm>
            <a:off x="1016000" y="685799"/>
            <a:ext cx="10058400" cy="4246123"/>
          </a:xfrm>
        </p:spPr>
        <p:txBody>
          <a:bodyPr>
            <a:normAutofit/>
          </a:bodyPr>
          <a:lstStyle/>
          <a:p>
            <a:r>
              <a:rPr lang="en-US" dirty="0"/>
              <a:t>It shall be the responsibility of the candidate to provide two (2)  copies of all campaign material to the Elections Commission and a receipt for the purchases of said materials within 48 hours.</a:t>
            </a:r>
          </a:p>
          <a:p>
            <a:endParaRPr lang="en-US" dirty="0"/>
          </a:p>
          <a:p>
            <a:r>
              <a:rPr lang="en-US" dirty="0"/>
              <a:t>Spending Limits:</a:t>
            </a:r>
          </a:p>
          <a:p>
            <a:pPr lvl="1"/>
            <a:r>
              <a:rPr lang="en-US" dirty="0"/>
              <a:t>$200.00 for Executive Candidates</a:t>
            </a:r>
          </a:p>
          <a:p>
            <a:pPr lvl="1"/>
            <a:r>
              <a:rPr lang="en-US" dirty="0"/>
              <a:t>$150 for Legislative Candidates</a:t>
            </a:r>
          </a:p>
          <a:p>
            <a:endParaRPr lang="en-US" dirty="0"/>
          </a:p>
          <a:p>
            <a:pPr marL="274320" lvl="1"/>
            <a:r>
              <a:rPr lang="en-US" dirty="0"/>
              <a:t>Budget forms</a:t>
            </a:r>
          </a:p>
        </p:txBody>
      </p:sp>
    </p:spTree>
    <p:extLst>
      <p:ext uri="{BB962C8B-B14F-4D97-AF65-F5344CB8AC3E}">
        <p14:creationId xmlns:p14="http://schemas.microsoft.com/office/powerpoint/2010/main" val="2090746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4693920"/>
            <a:ext cx="10336179" cy="1600200"/>
          </a:xfrm>
        </p:spPr>
        <p:txBody>
          <a:bodyPr>
            <a:normAutofit fontScale="90000"/>
          </a:bodyPr>
          <a:lstStyle/>
          <a:p>
            <a:r>
              <a:rPr lang="en-US" dirty="0"/>
              <a:t>Training Sessions: Before Taking Office</a:t>
            </a:r>
          </a:p>
        </p:txBody>
      </p:sp>
      <p:sp>
        <p:nvSpPr>
          <p:cNvPr id="3" name="Content Placeholder 2"/>
          <p:cNvSpPr>
            <a:spLocks noGrp="1"/>
          </p:cNvSpPr>
          <p:nvPr>
            <p:ph idx="1"/>
          </p:nvPr>
        </p:nvSpPr>
        <p:spPr>
          <a:xfrm>
            <a:off x="1015999" y="280416"/>
            <a:ext cx="10505440" cy="5351780"/>
          </a:xfrm>
        </p:spPr>
        <p:txBody>
          <a:bodyPr>
            <a:normAutofit fontScale="62500" lnSpcReduction="20000"/>
          </a:bodyPr>
          <a:lstStyle/>
          <a:p>
            <a:r>
              <a:rPr lang="en-US" dirty="0"/>
              <a:t>The Rules and Foundations Training Workshop </a:t>
            </a:r>
          </a:p>
          <a:p>
            <a:pPr lvl="1"/>
            <a:r>
              <a:rPr lang="en-US" dirty="0"/>
              <a:t>Friday, April 16, 2021 | 1:00 to 4:00 p.m. | Virtual Format/Zoom</a:t>
            </a:r>
          </a:p>
          <a:p>
            <a:pPr lvl="1"/>
            <a:endParaRPr lang="en-US" dirty="0"/>
          </a:p>
          <a:p>
            <a:pPr marL="280988" lvl="1" indent="-280988"/>
            <a:r>
              <a:rPr lang="en-US" sz="2400" dirty="0"/>
              <a:t>BCSGA Senate/Executive Meeting: Certification of Elections Read into Senate Minutes </a:t>
            </a:r>
          </a:p>
          <a:p>
            <a:pPr lvl="1"/>
            <a:r>
              <a:rPr lang="en-US" dirty="0"/>
              <a:t>Wednesday, April 21, 2021 | 4:00 p.m. | Virtual Format/Zoom</a:t>
            </a:r>
          </a:p>
          <a:p>
            <a:pPr lvl="1"/>
            <a:endParaRPr lang="en-US" dirty="0"/>
          </a:p>
          <a:p>
            <a:r>
              <a:rPr lang="en-US" dirty="0"/>
              <a:t>Executive Officer Training #1 </a:t>
            </a:r>
          </a:p>
          <a:p>
            <a:pPr marL="592138" lvl="1" indent="-250825"/>
            <a:r>
              <a:rPr lang="en-US" dirty="0"/>
              <a:t>Wednesday, April 21, 2021 | 2:30 p.m. to 4:00 p.m. | Virtual Format/Zoom</a:t>
            </a:r>
          </a:p>
          <a:p>
            <a:endParaRPr lang="en-US" dirty="0"/>
          </a:p>
          <a:p>
            <a:r>
              <a:rPr lang="en-US" dirty="0"/>
              <a:t>BCSGA Student Recognition Awards</a:t>
            </a:r>
          </a:p>
          <a:p>
            <a:pPr marL="548640" lvl="2"/>
            <a:r>
              <a:rPr lang="en-US" sz="2200" dirty="0"/>
              <a:t>Thursday, April 29, 2021 | 6:00 p.m. to 8:00 p.m. | Virtual Format/Zoom</a:t>
            </a:r>
            <a:endParaRPr lang="en-US" dirty="0"/>
          </a:p>
          <a:p>
            <a:pPr marL="320040" lvl="1" indent="0">
              <a:buNone/>
            </a:pPr>
            <a:endParaRPr lang="en-US" dirty="0"/>
          </a:p>
          <a:p>
            <a:r>
              <a:rPr lang="en-US" dirty="0"/>
              <a:t>Executive Officer Training #2 </a:t>
            </a:r>
          </a:p>
          <a:p>
            <a:pPr lvl="1"/>
            <a:r>
              <a:rPr lang="en-US" dirty="0"/>
              <a:t>Wednesday, May 5, 2021 | 2:30 p.m. to 4:00 p.m. | Virtual Format/Zoom</a:t>
            </a:r>
          </a:p>
          <a:p>
            <a:pPr marL="0" indent="0">
              <a:buNone/>
            </a:pPr>
            <a:endParaRPr lang="en-US" dirty="0"/>
          </a:p>
          <a:p>
            <a:r>
              <a:rPr lang="en-US" dirty="0"/>
              <a:t>BCSGA Senate/Executive Meeting | 4:00 p.m. | Virtual Format/Zoom</a:t>
            </a:r>
          </a:p>
          <a:p>
            <a:pPr lvl="1"/>
            <a:r>
              <a:rPr lang="en-US" dirty="0"/>
              <a:t>Wednesday, May 5, 2021 | Wednesday, May 19, 2021</a:t>
            </a:r>
          </a:p>
          <a:p>
            <a:endParaRPr lang="en-US" dirty="0"/>
          </a:p>
          <a:p>
            <a:r>
              <a:rPr lang="en-US" dirty="0"/>
              <a:t>Technology and Resources Workshop </a:t>
            </a:r>
          </a:p>
          <a:p>
            <a:pPr lvl="1"/>
            <a:r>
              <a:rPr lang="en-US" dirty="0"/>
              <a:t>Thursday, May 6, 2021 | 5:00 p.m. to 7:00 p.m. | TBD</a:t>
            </a:r>
          </a:p>
          <a:p>
            <a:pPr marL="320040" lvl="1" indent="0">
              <a:buNone/>
            </a:pPr>
            <a:r>
              <a:rPr lang="en-US" dirty="0"/>
              <a:t> </a:t>
            </a:r>
          </a:p>
          <a:p>
            <a:r>
              <a:rPr lang="en-US" dirty="0"/>
              <a:t>Transition Meeting and Ceremonies </a:t>
            </a:r>
          </a:p>
          <a:p>
            <a:pPr lvl="1"/>
            <a:r>
              <a:rPr lang="en-US" dirty="0"/>
              <a:t>Friday, May 7, 2021 | 9:00 a.m. | Virtual Format/Zoom</a:t>
            </a:r>
          </a:p>
        </p:txBody>
      </p:sp>
    </p:spTree>
    <p:extLst>
      <p:ext uri="{BB962C8B-B14F-4D97-AF65-F5344CB8AC3E}">
        <p14:creationId xmlns:p14="http://schemas.microsoft.com/office/powerpoint/2010/main" val="2057352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Summer Obligations</a:t>
            </a:r>
          </a:p>
        </p:txBody>
      </p:sp>
      <p:sp>
        <p:nvSpPr>
          <p:cNvPr id="3" name="Content Placeholder 2"/>
          <p:cNvSpPr>
            <a:spLocks noGrp="1"/>
          </p:cNvSpPr>
          <p:nvPr>
            <p:ph sz="half" idx="1"/>
          </p:nvPr>
        </p:nvSpPr>
        <p:spPr>
          <a:xfrm>
            <a:off x="1016000" y="609600"/>
            <a:ext cx="4876800" cy="4724399"/>
          </a:xfrm>
        </p:spPr>
        <p:txBody>
          <a:bodyPr>
            <a:normAutofit fontScale="77500" lnSpcReduction="20000"/>
          </a:bodyPr>
          <a:lstStyle/>
          <a:p>
            <a:pPr marL="0" indent="0">
              <a:buNone/>
            </a:pPr>
            <a:r>
              <a:rPr lang="en-US" b="1" u="sng" cap="small" dirty="0"/>
              <a:t>Summer Senate Schedule</a:t>
            </a:r>
            <a:endParaRPr lang="en-US" dirty="0"/>
          </a:p>
          <a:p>
            <a:pPr marL="0" indent="0">
              <a:buNone/>
            </a:pPr>
            <a:r>
              <a:rPr lang="en-US" dirty="0"/>
              <a:t>Telecommunications will be available </a:t>
            </a:r>
          </a:p>
          <a:p>
            <a:pPr marL="0" indent="0">
              <a:buNone/>
            </a:pPr>
            <a:r>
              <a:rPr lang="en-US" dirty="0"/>
              <a:t>4 to 6 p.m. | Virtual Format/Zoom</a:t>
            </a:r>
          </a:p>
          <a:p>
            <a:pPr marL="0" indent="0">
              <a:buNone/>
            </a:pPr>
            <a:r>
              <a:rPr lang="en-US" dirty="0"/>
              <a:t> </a:t>
            </a:r>
          </a:p>
          <a:p>
            <a:pPr lvl="0"/>
            <a:r>
              <a:rPr lang="en-US" dirty="0"/>
              <a:t>Wednesday, May 19, 2021 	</a:t>
            </a:r>
          </a:p>
          <a:p>
            <a:pPr lvl="0"/>
            <a:r>
              <a:rPr lang="en-US" dirty="0"/>
              <a:t>Wednesday, June 2, 2021 </a:t>
            </a:r>
          </a:p>
          <a:p>
            <a:pPr lvl="0"/>
            <a:r>
              <a:rPr lang="en-US" dirty="0"/>
              <a:t>Wednesday, June 16, 2021 	</a:t>
            </a:r>
          </a:p>
          <a:p>
            <a:pPr lvl="0"/>
            <a:r>
              <a:rPr lang="en-US" dirty="0"/>
              <a:t>Wednesday, June 30, 2021 	</a:t>
            </a:r>
          </a:p>
          <a:p>
            <a:pPr lvl="0"/>
            <a:r>
              <a:rPr lang="en-US" dirty="0"/>
              <a:t>Wednesday, July 14, 2021 	</a:t>
            </a:r>
          </a:p>
          <a:p>
            <a:pPr lvl="0"/>
            <a:r>
              <a:rPr lang="en-US" dirty="0"/>
              <a:t>Wednesday, July 28, 2021 	</a:t>
            </a:r>
          </a:p>
          <a:p>
            <a:pPr lvl="0"/>
            <a:r>
              <a:rPr lang="en-US" dirty="0"/>
              <a:t>Wednesday, August 11, 2021 </a:t>
            </a:r>
          </a:p>
        </p:txBody>
      </p:sp>
      <p:sp>
        <p:nvSpPr>
          <p:cNvPr id="4" name="Content Placeholder 3"/>
          <p:cNvSpPr>
            <a:spLocks noGrp="1"/>
          </p:cNvSpPr>
          <p:nvPr>
            <p:ph sz="half" idx="2"/>
          </p:nvPr>
        </p:nvSpPr>
        <p:spPr>
          <a:xfrm>
            <a:off x="6197600" y="609600"/>
            <a:ext cx="4876800" cy="4724399"/>
          </a:xfrm>
        </p:spPr>
        <p:txBody>
          <a:bodyPr>
            <a:normAutofit fontScale="77500" lnSpcReduction="20000"/>
          </a:bodyPr>
          <a:lstStyle/>
          <a:p>
            <a:endParaRPr lang="en-US" dirty="0"/>
          </a:p>
          <a:p>
            <a:endParaRPr lang="en-US" dirty="0"/>
          </a:p>
          <a:p>
            <a:endParaRPr lang="en-US" dirty="0"/>
          </a:p>
          <a:p>
            <a:r>
              <a:rPr lang="en-US" dirty="0"/>
              <a:t>KCCD SGA Leadership Summit	</a:t>
            </a:r>
          </a:p>
          <a:p>
            <a:pPr lvl="1"/>
            <a:r>
              <a:rPr lang="en-US" dirty="0"/>
              <a:t>Monday, August 16, 2021</a:t>
            </a:r>
          </a:p>
          <a:p>
            <a:pPr lvl="1"/>
            <a:r>
              <a:rPr lang="en-US" dirty="0"/>
              <a:t>All Day | TBD</a:t>
            </a:r>
          </a:p>
          <a:p>
            <a:endParaRPr lang="en-US" dirty="0"/>
          </a:p>
          <a:p>
            <a:r>
              <a:rPr lang="en-US" dirty="0"/>
              <a:t>BCSGA Senate Meeting </a:t>
            </a:r>
          </a:p>
          <a:p>
            <a:pPr lvl="1"/>
            <a:r>
              <a:rPr lang="en-US" dirty="0"/>
              <a:t>Wednesday, August 25, 2021 	</a:t>
            </a:r>
          </a:p>
          <a:p>
            <a:pPr lvl="1"/>
            <a:r>
              <a:rPr lang="en-US" dirty="0"/>
              <a:t>4:00 p.m. | TBD</a:t>
            </a:r>
          </a:p>
          <a:p>
            <a:endParaRPr lang="en-US" dirty="0"/>
          </a:p>
          <a:p>
            <a:r>
              <a:rPr lang="en-US" dirty="0"/>
              <a:t>BCSGA Executive Meeting</a:t>
            </a:r>
          </a:p>
          <a:p>
            <a:pPr lvl="1"/>
            <a:r>
              <a:rPr lang="en-US" dirty="0"/>
              <a:t>Wednesday, September 8, 2021	</a:t>
            </a:r>
          </a:p>
          <a:p>
            <a:pPr lvl="1"/>
            <a:r>
              <a:rPr lang="en-US" dirty="0"/>
              <a:t>4:00 p.m. | TBD</a:t>
            </a:r>
          </a:p>
          <a:p>
            <a:pPr marL="0" indent="0">
              <a:buNone/>
            </a:pPr>
            <a:endParaRPr lang="en-US" dirty="0"/>
          </a:p>
          <a:p>
            <a:endParaRPr lang="en-US" dirty="0"/>
          </a:p>
        </p:txBody>
      </p:sp>
    </p:spTree>
    <p:extLst>
      <p:ext uri="{BB962C8B-B14F-4D97-AF65-F5344CB8AC3E}">
        <p14:creationId xmlns:p14="http://schemas.microsoft.com/office/powerpoint/2010/main" val="376389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Candidate Meetings Agenda</a:t>
            </a:r>
          </a:p>
        </p:txBody>
      </p:sp>
      <p:sp>
        <p:nvSpPr>
          <p:cNvPr id="3" name="Content Placeholder 2"/>
          <p:cNvSpPr>
            <a:spLocks noGrp="1"/>
          </p:cNvSpPr>
          <p:nvPr>
            <p:ph idx="1"/>
          </p:nvPr>
        </p:nvSpPr>
        <p:spPr/>
        <p:txBody>
          <a:bodyPr/>
          <a:lstStyle/>
          <a:p>
            <a:r>
              <a:rPr lang="en-US" dirty="0"/>
              <a:t>All candidates must attend one of the designated Candidates Meetings</a:t>
            </a:r>
          </a:p>
          <a:p>
            <a:endParaRPr lang="en-US" dirty="0"/>
          </a:p>
          <a:p>
            <a:r>
              <a:rPr lang="en-US" dirty="0"/>
              <a:t>Failure to attend may result in the automatic removal from Elections</a:t>
            </a:r>
          </a:p>
          <a:p>
            <a:endParaRPr lang="en-US" dirty="0"/>
          </a:p>
          <a:p>
            <a:r>
              <a:rPr lang="en-US" dirty="0"/>
              <a:t>The purpose of the meetings is to instruct each candidates on the rules and regulations of the campaign process and answer any and all questions that may arise</a:t>
            </a:r>
          </a:p>
        </p:txBody>
      </p:sp>
    </p:spTree>
    <p:extLst>
      <p:ext uri="{BB962C8B-B14F-4D97-AF65-F5344CB8AC3E}">
        <p14:creationId xmlns:p14="http://schemas.microsoft.com/office/powerpoint/2010/main" val="2810468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a Charge</a:t>
            </a:r>
          </a:p>
        </p:txBody>
      </p:sp>
      <p:sp>
        <p:nvSpPr>
          <p:cNvPr id="3" name="Content Placeholder 2"/>
          <p:cNvSpPr>
            <a:spLocks noGrp="1"/>
          </p:cNvSpPr>
          <p:nvPr>
            <p:ph idx="1"/>
          </p:nvPr>
        </p:nvSpPr>
        <p:spPr>
          <a:xfrm>
            <a:off x="1016000" y="685799"/>
            <a:ext cx="10058400" cy="4638759"/>
          </a:xfrm>
        </p:spPr>
        <p:txBody>
          <a:bodyPr>
            <a:normAutofit/>
          </a:bodyPr>
          <a:lstStyle/>
          <a:p>
            <a:pPr marL="0" indent="0" algn="ctr">
              <a:buNone/>
            </a:pPr>
            <a:r>
              <a:rPr lang="en-US" dirty="0">
                <a:hlinkClick r:id="rId2"/>
              </a:rPr>
              <a:t>www.bakersfieldcollege.edu/campus/bcsga/judicial-review</a:t>
            </a:r>
            <a:endParaRPr lang="en-US" dirty="0"/>
          </a:p>
          <a:p>
            <a:pPr marL="0" indent="0" algn="ctr">
              <a:buNone/>
            </a:pPr>
            <a:endParaRPr lang="en-US" dirty="0"/>
          </a:p>
          <a:p>
            <a:r>
              <a:rPr lang="en-US" dirty="0"/>
              <a:t>Complete the form to submit a BCSGA Elections Charge. Please explain how the alleged violation(s) occurred, giving dates and times when relevant, all supporting evidences or a detailed list of such evidences, statements as to the constitutional, statutory, and/or regulatory provisions allegedly violated, and explain why a review is needed. </a:t>
            </a:r>
            <a:br>
              <a:rPr lang="en-US" dirty="0"/>
            </a:br>
            <a:br>
              <a:rPr lang="en-US" dirty="0"/>
            </a:br>
            <a:r>
              <a:rPr lang="en-US" dirty="0"/>
              <a:t>You will be notified if your case is accepted, and will be notified in writing if your case is not. E-mail the BCSGA Advisor (</a:t>
            </a:r>
            <a:r>
              <a:rPr lang="en-US" dirty="0">
                <a:hlinkClick r:id="rId3"/>
              </a:rPr>
              <a:t>studentlife@bakersfieldcollege.edu</a:t>
            </a:r>
            <a:r>
              <a:rPr lang="en-US" dirty="0"/>
              <a:t>) should you require assistance.</a:t>
            </a:r>
          </a:p>
        </p:txBody>
      </p:sp>
    </p:spTree>
    <p:extLst>
      <p:ext uri="{BB962C8B-B14F-4D97-AF65-F5344CB8AC3E}">
        <p14:creationId xmlns:p14="http://schemas.microsoft.com/office/powerpoint/2010/main" val="68192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 “Do’s”</a:t>
            </a:r>
          </a:p>
        </p:txBody>
      </p:sp>
      <p:sp>
        <p:nvSpPr>
          <p:cNvPr id="3" name="Content Placeholder 2"/>
          <p:cNvSpPr>
            <a:spLocks noGrp="1"/>
          </p:cNvSpPr>
          <p:nvPr>
            <p:ph idx="1"/>
          </p:nvPr>
        </p:nvSpPr>
        <p:spPr/>
        <p:txBody>
          <a:bodyPr>
            <a:normAutofit lnSpcReduction="10000"/>
          </a:bodyPr>
          <a:lstStyle/>
          <a:p>
            <a:r>
              <a:rPr lang="en-US" dirty="0"/>
              <a:t>Be innovative</a:t>
            </a:r>
          </a:p>
          <a:p>
            <a:r>
              <a:rPr lang="en-US" dirty="0"/>
              <a:t>Talk to your fellow students on campus</a:t>
            </a:r>
          </a:p>
          <a:p>
            <a:r>
              <a:rPr lang="en-US" dirty="0"/>
              <a:t>Read the BCSGA Constitution and Codes</a:t>
            </a:r>
          </a:p>
          <a:p>
            <a:r>
              <a:rPr lang="en-US" dirty="0"/>
              <a:t>Read Robert’s Rules of Order</a:t>
            </a:r>
          </a:p>
          <a:p>
            <a:r>
              <a:rPr lang="en-US" dirty="0"/>
              <a:t>Read the Brown Act</a:t>
            </a:r>
          </a:p>
          <a:p>
            <a:r>
              <a:rPr lang="en-US" dirty="0"/>
              <a:t>Attend current senate meetings</a:t>
            </a:r>
          </a:p>
          <a:p>
            <a:r>
              <a:rPr lang="en-US" dirty="0"/>
              <a:t>Talk to current BCSGA Officers</a:t>
            </a:r>
          </a:p>
          <a:p>
            <a:r>
              <a:rPr lang="en-US" dirty="0"/>
              <a:t>Turn in receipts the same day</a:t>
            </a:r>
          </a:p>
          <a:p>
            <a:r>
              <a:rPr lang="en-US" dirty="0"/>
              <a:t>Fine tune your platform before the profile deadline</a:t>
            </a:r>
          </a:p>
        </p:txBody>
      </p:sp>
    </p:spTree>
    <p:extLst>
      <p:ext uri="{BB962C8B-B14F-4D97-AF65-F5344CB8AC3E}">
        <p14:creationId xmlns:p14="http://schemas.microsoft.com/office/powerpoint/2010/main" val="3926774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Campaign “Do Not's”</a:t>
            </a:r>
          </a:p>
        </p:txBody>
      </p:sp>
      <p:sp>
        <p:nvSpPr>
          <p:cNvPr id="3" name="Content Placeholder 2"/>
          <p:cNvSpPr>
            <a:spLocks noGrp="1"/>
          </p:cNvSpPr>
          <p:nvPr>
            <p:ph idx="1"/>
          </p:nvPr>
        </p:nvSpPr>
        <p:spPr/>
        <p:txBody>
          <a:bodyPr/>
          <a:lstStyle/>
          <a:p>
            <a:r>
              <a:rPr lang="en-US" dirty="0"/>
              <a:t>No malicious assault toward other candidates</a:t>
            </a:r>
          </a:p>
          <a:p>
            <a:r>
              <a:rPr lang="en-US" dirty="0"/>
              <a:t>No ethical breaches of the campaigning process</a:t>
            </a:r>
          </a:p>
          <a:p>
            <a:r>
              <a:rPr lang="en-US" dirty="0"/>
              <a:t>No interfering with the mission of the BCSGA </a:t>
            </a:r>
          </a:p>
          <a:p>
            <a:r>
              <a:rPr lang="en-US" dirty="0"/>
              <a:t>No threatening the safety of the campus or any individuals  </a:t>
            </a:r>
          </a:p>
          <a:p>
            <a:r>
              <a:rPr lang="en-US" dirty="0"/>
              <a:t>No violating internal processes of legal protocols</a:t>
            </a:r>
          </a:p>
        </p:txBody>
      </p:sp>
    </p:spTree>
    <p:extLst>
      <p:ext uri="{BB962C8B-B14F-4D97-AF65-F5344CB8AC3E}">
        <p14:creationId xmlns:p14="http://schemas.microsoft.com/office/powerpoint/2010/main" val="10785726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small" dirty="0"/>
              <a:t>Campaigning Commencement</a:t>
            </a:r>
          </a:p>
        </p:txBody>
      </p:sp>
      <p:sp>
        <p:nvSpPr>
          <p:cNvPr id="3" name="Content Placeholder 2"/>
          <p:cNvSpPr>
            <a:spLocks noGrp="1"/>
          </p:cNvSpPr>
          <p:nvPr>
            <p:ph idx="1"/>
          </p:nvPr>
        </p:nvSpPr>
        <p:spPr/>
        <p:txBody>
          <a:bodyPr>
            <a:normAutofit lnSpcReduction="10000"/>
          </a:bodyPr>
          <a:lstStyle/>
          <a:p>
            <a:pPr marL="0" indent="0">
              <a:buNone/>
            </a:pPr>
            <a:r>
              <a:rPr lang="en-US" dirty="0"/>
              <a:t>No campaigning is allowed until notice is received by the Director of Student Life to ensure that the candidate is eligible to run for office and has attended the mandatory candidate’s meeting. This includes verbal campaigning, list serves, posters, signs, flyers, websites, etc. In addition, this means candidates cannot speak formally at any group, class, or organization meeting before this date. No campaign material including social media threads may be distributed prior to this time. Campaigning prior to notification may result in possible removal from the elections. </a:t>
            </a:r>
          </a:p>
          <a:p>
            <a:pPr marL="0" indent="0">
              <a:buNone/>
            </a:pPr>
            <a:endParaRPr lang="en-US" dirty="0"/>
          </a:p>
          <a:p>
            <a:pPr marL="0" indent="0" algn="ctr">
              <a:buNone/>
            </a:pPr>
            <a:r>
              <a:rPr lang="en-US" dirty="0"/>
              <a:t>Monday, March 15, 2021 | 8:00 a.m. | Campus-wide</a:t>
            </a:r>
          </a:p>
        </p:txBody>
      </p:sp>
    </p:spTree>
    <p:extLst>
      <p:ext uri="{BB962C8B-B14F-4D97-AF65-F5344CB8AC3E}">
        <p14:creationId xmlns:p14="http://schemas.microsoft.com/office/powerpoint/2010/main" val="2246393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perspective will you bring to </a:t>
            </a:r>
            <a:br>
              <a:rPr lang="en-US" dirty="0"/>
            </a:br>
            <a:r>
              <a:rPr lang="en-US" dirty="0"/>
              <a:t>the Home of the Renegades?</a:t>
            </a:r>
          </a:p>
        </p:txBody>
      </p:sp>
      <p:sp>
        <p:nvSpPr>
          <p:cNvPr id="7" name="Content Placeholder 6"/>
          <p:cNvSpPr>
            <a:spLocks noGrp="1"/>
          </p:cNvSpPr>
          <p:nvPr>
            <p:ph idx="1"/>
          </p:nvPr>
        </p:nvSpPr>
        <p:spPr/>
        <p:txBody>
          <a:bodyPr/>
          <a:lstStyle/>
          <a:p>
            <a:endParaRPr lang="en-US" dirty="0"/>
          </a:p>
        </p:txBody>
      </p:sp>
      <p:grpSp>
        <p:nvGrpSpPr>
          <p:cNvPr id="8" name="Group 7"/>
          <p:cNvGrpSpPr/>
          <p:nvPr/>
        </p:nvGrpSpPr>
        <p:grpSpPr>
          <a:xfrm>
            <a:off x="4798651" y="1163468"/>
            <a:ext cx="2537478" cy="2616892"/>
            <a:chOff x="3359150" y="-679450"/>
            <a:chExt cx="6391275" cy="6591300"/>
          </a:xfrm>
        </p:grpSpPr>
        <p:sp>
          <p:nvSpPr>
            <p:cNvPr id="9" name="Oval 8"/>
            <p:cNvSpPr/>
            <p:nvPr/>
          </p:nvSpPr>
          <p:spPr>
            <a:xfrm>
              <a:off x="3929204" y="-126748"/>
              <a:ext cx="5115208" cy="533249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descr="\\bcadmin\OfficeofStudentLife\Logos\SGA Logo 2014.gif"/>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9150" y="-679450"/>
              <a:ext cx="6391275" cy="6591300"/>
            </a:xfrm>
            <a:prstGeom prst="rect">
              <a:avLst/>
            </a:prstGeom>
            <a:noFill/>
            <a:ln>
              <a:noFill/>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72993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Positions within the Association</a:t>
            </a:r>
          </a:p>
        </p:txBody>
      </p:sp>
      <p:sp>
        <p:nvSpPr>
          <p:cNvPr id="3" name="Text Placeholder 2"/>
          <p:cNvSpPr>
            <a:spLocks noGrp="1"/>
          </p:cNvSpPr>
          <p:nvPr>
            <p:ph type="body" idx="1"/>
          </p:nvPr>
        </p:nvSpPr>
        <p:spPr/>
        <p:txBody>
          <a:bodyPr/>
          <a:lstStyle/>
          <a:p>
            <a:r>
              <a:rPr lang="en-US" dirty="0"/>
              <a:t>Elected</a:t>
            </a:r>
          </a:p>
        </p:txBody>
      </p:sp>
      <p:sp>
        <p:nvSpPr>
          <p:cNvPr id="4" name="Content Placeholder 3"/>
          <p:cNvSpPr>
            <a:spLocks noGrp="1"/>
          </p:cNvSpPr>
          <p:nvPr>
            <p:ph sz="half" idx="2"/>
          </p:nvPr>
        </p:nvSpPr>
        <p:spPr/>
        <p:txBody>
          <a:bodyPr/>
          <a:lstStyle/>
          <a:p>
            <a:r>
              <a:rPr lang="en-US" dirty="0"/>
              <a:t>President*</a:t>
            </a:r>
          </a:p>
          <a:p>
            <a:r>
              <a:rPr lang="en-US" dirty="0"/>
              <a:t>Vice President*</a:t>
            </a:r>
          </a:p>
          <a:p>
            <a:r>
              <a:rPr lang="en-US" dirty="0"/>
              <a:t>Director of Student Organizations*</a:t>
            </a:r>
          </a:p>
          <a:p>
            <a:r>
              <a:rPr lang="en-US" dirty="0"/>
              <a:t>Senators (12 positions)</a:t>
            </a:r>
          </a:p>
        </p:txBody>
      </p:sp>
      <p:sp>
        <p:nvSpPr>
          <p:cNvPr id="5" name="Text Placeholder 4"/>
          <p:cNvSpPr>
            <a:spLocks noGrp="1"/>
          </p:cNvSpPr>
          <p:nvPr>
            <p:ph type="body" sz="quarter" idx="3"/>
          </p:nvPr>
        </p:nvSpPr>
        <p:spPr/>
        <p:txBody>
          <a:bodyPr/>
          <a:lstStyle/>
          <a:p>
            <a:r>
              <a:rPr lang="en-US" sz="2000" dirty="0"/>
              <a:t>Appointed  by the President/</a:t>
            </a:r>
          </a:p>
          <a:p>
            <a:r>
              <a:rPr lang="en-US" sz="2000" dirty="0"/>
              <a:t>Confirmed by Senate </a:t>
            </a:r>
          </a:p>
        </p:txBody>
      </p:sp>
      <p:sp>
        <p:nvSpPr>
          <p:cNvPr id="6" name="Content Placeholder 5"/>
          <p:cNvSpPr>
            <a:spLocks noGrp="1"/>
          </p:cNvSpPr>
          <p:nvPr>
            <p:ph sz="quarter" idx="4"/>
          </p:nvPr>
        </p:nvSpPr>
        <p:spPr>
          <a:xfrm>
            <a:off x="6193536" y="1329263"/>
            <a:ext cx="4876800" cy="4032445"/>
          </a:xfrm>
        </p:spPr>
        <p:txBody>
          <a:bodyPr>
            <a:normAutofit lnSpcReduction="10000"/>
          </a:bodyPr>
          <a:lstStyle/>
          <a:p>
            <a:r>
              <a:rPr lang="en-US" dirty="0"/>
              <a:t>Director of Finance*</a:t>
            </a:r>
          </a:p>
          <a:p>
            <a:r>
              <a:rPr lang="en-US" dirty="0"/>
              <a:t>SOF Manager*</a:t>
            </a:r>
          </a:p>
          <a:p>
            <a:r>
              <a:rPr lang="en-US" dirty="0"/>
              <a:t>Director of Student Activities*</a:t>
            </a:r>
          </a:p>
          <a:p>
            <a:r>
              <a:rPr lang="en-US" dirty="0"/>
              <a:t>Activities Manager*</a:t>
            </a:r>
          </a:p>
          <a:p>
            <a:r>
              <a:rPr lang="en-US" dirty="0"/>
              <a:t>Director of Legislative Affairs*</a:t>
            </a:r>
          </a:p>
          <a:p>
            <a:r>
              <a:rPr lang="en-US" dirty="0"/>
              <a:t>Legislative Manager*</a:t>
            </a:r>
          </a:p>
          <a:p>
            <a:r>
              <a:rPr lang="en-US" dirty="0"/>
              <a:t>Parliamentarian*</a:t>
            </a:r>
          </a:p>
          <a:p>
            <a:r>
              <a:rPr lang="en-US" dirty="0"/>
              <a:t>Justices (4)</a:t>
            </a:r>
          </a:p>
          <a:p>
            <a:r>
              <a:rPr lang="en-US" dirty="0"/>
              <a:t>Director of Public Relations*</a:t>
            </a:r>
          </a:p>
          <a:p>
            <a:pPr marL="0" indent="0" algn="r">
              <a:buNone/>
            </a:pPr>
            <a:r>
              <a:rPr lang="en-US" sz="1900" i="1" dirty="0"/>
              <a:t>*paid positions</a:t>
            </a:r>
          </a:p>
        </p:txBody>
      </p:sp>
    </p:spTree>
    <p:extLst>
      <p:ext uri="{BB962C8B-B14F-4D97-AF65-F5344CB8AC3E}">
        <p14:creationId xmlns:p14="http://schemas.microsoft.com/office/powerpoint/2010/main" val="1232047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4572000"/>
            <a:ext cx="10540460" cy="1600200"/>
          </a:xfrm>
        </p:spPr>
        <p:txBody>
          <a:bodyPr>
            <a:normAutofit fontScale="90000"/>
          </a:bodyPr>
          <a:lstStyle/>
          <a:p>
            <a:r>
              <a:rPr lang="en-US" dirty="0"/>
              <a:t>Civic Engagement and Responsibility</a:t>
            </a:r>
          </a:p>
        </p:txBody>
      </p:sp>
      <p:sp>
        <p:nvSpPr>
          <p:cNvPr id="3" name="Content Placeholder 2"/>
          <p:cNvSpPr>
            <a:spLocks noGrp="1"/>
          </p:cNvSpPr>
          <p:nvPr>
            <p:ph idx="1"/>
          </p:nvPr>
        </p:nvSpPr>
        <p:spPr/>
        <p:txBody>
          <a:bodyPr/>
          <a:lstStyle/>
          <a:p>
            <a:pPr>
              <a:spcBef>
                <a:spcPts val="0"/>
              </a:spcBef>
            </a:pPr>
            <a:r>
              <a:rPr lang="en-US" dirty="0"/>
              <a:t>We are all here to better our College</a:t>
            </a:r>
          </a:p>
          <a:p>
            <a:pPr>
              <a:spcBef>
                <a:spcPts val="0"/>
              </a:spcBef>
            </a:pPr>
            <a:endParaRPr lang="en-US" dirty="0"/>
          </a:p>
          <a:p>
            <a:pPr>
              <a:spcBef>
                <a:spcPts val="0"/>
              </a:spcBef>
            </a:pPr>
            <a:r>
              <a:rPr lang="en-US" dirty="0"/>
              <a:t>Respect every candidate, their property and ideas</a:t>
            </a:r>
            <a:br>
              <a:rPr lang="en-US" dirty="0"/>
            </a:br>
            <a:endParaRPr lang="en-US" dirty="0"/>
          </a:p>
          <a:p>
            <a:pPr>
              <a:spcBef>
                <a:spcPts val="0"/>
              </a:spcBef>
            </a:pPr>
            <a:r>
              <a:rPr lang="en-US" dirty="0"/>
              <a:t>You are accountable for all your and your campaign helpers’ actions and must act accordingly.</a:t>
            </a:r>
          </a:p>
          <a:p>
            <a:pPr>
              <a:spcBef>
                <a:spcPts val="0"/>
              </a:spcBef>
            </a:pPr>
            <a:endParaRPr lang="en-US" dirty="0"/>
          </a:p>
          <a:p>
            <a:pPr>
              <a:spcBef>
                <a:spcPts val="0"/>
              </a:spcBef>
            </a:pPr>
            <a:r>
              <a:rPr lang="en-US" dirty="0"/>
              <a:t>Even though you might be competing for the same position, remember you all have the same goal of bettering our beloved BC  </a:t>
            </a:r>
          </a:p>
        </p:txBody>
      </p:sp>
    </p:spTree>
    <p:extLst>
      <p:ext uri="{BB962C8B-B14F-4D97-AF65-F5344CB8AC3E}">
        <p14:creationId xmlns:p14="http://schemas.microsoft.com/office/powerpoint/2010/main" val="1965084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BCSGA Organizational Chart</a:t>
            </a:r>
          </a:p>
        </p:txBody>
      </p:sp>
      <p:graphicFrame>
        <p:nvGraphicFramePr>
          <p:cNvPr id="4" name="Diagram 3"/>
          <p:cNvGraphicFramePr/>
          <p:nvPr>
            <p:extLst>
              <p:ext uri="{D42A27DB-BD31-4B8C-83A1-F6EECF244321}">
                <p14:modId xmlns:p14="http://schemas.microsoft.com/office/powerpoint/2010/main" val="1161129556"/>
              </p:ext>
            </p:extLst>
          </p:nvPr>
        </p:nvGraphicFramePr>
        <p:xfrm>
          <a:off x="1097141" y="219052"/>
          <a:ext cx="10037499" cy="5388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133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to Hold Office</a:t>
            </a:r>
          </a:p>
        </p:txBody>
      </p:sp>
      <p:sp>
        <p:nvSpPr>
          <p:cNvPr id="3" name="Content Placeholder 2"/>
          <p:cNvSpPr>
            <a:spLocks noGrp="1"/>
          </p:cNvSpPr>
          <p:nvPr>
            <p:ph idx="1"/>
          </p:nvPr>
        </p:nvSpPr>
        <p:spPr/>
        <p:txBody>
          <a:bodyPr/>
          <a:lstStyle/>
          <a:p>
            <a:r>
              <a:rPr lang="en-US" dirty="0"/>
              <a:t>All members of the Association, at the time of their election or appointment and throughout their Current Term, must maintain: </a:t>
            </a:r>
          </a:p>
          <a:p>
            <a:pPr lvl="1"/>
            <a:r>
              <a:rPr lang="en-US" dirty="0"/>
              <a:t>A cumulative BC GPA of at least 2.00 </a:t>
            </a:r>
          </a:p>
          <a:p>
            <a:pPr lvl="1"/>
            <a:r>
              <a:rPr lang="en-US" dirty="0"/>
              <a:t>A minimum credit load of 6 units per fall and spring instructional semesters</a:t>
            </a:r>
          </a:p>
          <a:p>
            <a:pPr lvl="1"/>
            <a:r>
              <a:rPr lang="en-US" dirty="0"/>
              <a:t>Good Standing with BC</a:t>
            </a:r>
          </a:p>
        </p:txBody>
      </p:sp>
    </p:spTree>
    <p:extLst>
      <p:ext uri="{BB962C8B-B14F-4D97-AF65-F5344CB8AC3E}">
        <p14:creationId xmlns:p14="http://schemas.microsoft.com/office/powerpoint/2010/main" val="3051138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Eligibility for Candidacy</a:t>
            </a:r>
          </a:p>
        </p:txBody>
      </p:sp>
      <p:sp>
        <p:nvSpPr>
          <p:cNvPr id="5" name="Content Placeholder 4"/>
          <p:cNvSpPr>
            <a:spLocks noGrp="1"/>
          </p:cNvSpPr>
          <p:nvPr>
            <p:ph idx="1"/>
          </p:nvPr>
        </p:nvSpPr>
        <p:spPr/>
        <p:txBody>
          <a:bodyPr>
            <a:normAutofit/>
          </a:bodyPr>
          <a:lstStyle/>
          <a:p>
            <a:r>
              <a:rPr lang="en-US" dirty="0"/>
              <a:t>Candidates must:</a:t>
            </a:r>
          </a:p>
          <a:p>
            <a:pPr lvl="1"/>
            <a:r>
              <a:rPr lang="en-US" dirty="0"/>
              <a:t>Meet the requirements of eligibility to hold office as stated in the BCSGA Constitution.</a:t>
            </a:r>
          </a:p>
          <a:p>
            <a:pPr lvl="1"/>
            <a:r>
              <a:rPr lang="en-US" dirty="0"/>
              <a:t>Not be on any disciplinary, academic, or social probations</a:t>
            </a:r>
          </a:p>
          <a:p>
            <a:pPr lvl="1"/>
            <a:r>
              <a:rPr lang="en-US" dirty="0"/>
              <a:t>Attend BCSGA Senate meetings currently scheduled for every other Wednesday at 4 p.m.</a:t>
            </a:r>
          </a:p>
          <a:p>
            <a:pPr lvl="1"/>
            <a:endParaRPr lang="en-US" dirty="0"/>
          </a:p>
          <a:p>
            <a:r>
              <a:rPr lang="en-US" dirty="0"/>
              <a:t>Candidates may only file for one office</a:t>
            </a:r>
          </a:p>
        </p:txBody>
      </p:sp>
    </p:spTree>
    <p:extLst>
      <p:ext uri="{BB962C8B-B14F-4D97-AF65-F5344CB8AC3E}">
        <p14:creationId xmlns:p14="http://schemas.microsoft.com/office/powerpoint/2010/main" val="440170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Office of the Director of Student Organizations</a:t>
            </a:r>
          </a:p>
        </p:txBody>
      </p:sp>
      <p:sp>
        <p:nvSpPr>
          <p:cNvPr id="3" name="Content Placeholder 2"/>
          <p:cNvSpPr>
            <a:spLocks noGrp="1"/>
          </p:cNvSpPr>
          <p:nvPr>
            <p:ph idx="1"/>
          </p:nvPr>
        </p:nvSpPr>
        <p:spPr>
          <a:xfrm>
            <a:off x="1016000" y="408562"/>
            <a:ext cx="10058400" cy="4163438"/>
          </a:xfrm>
        </p:spPr>
        <p:txBody>
          <a:bodyPr/>
          <a:lstStyle/>
          <a:p>
            <a:pPr marL="0" indent="0">
              <a:buNone/>
            </a:pPr>
            <a:r>
              <a:rPr lang="en-US" dirty="0"/>
              <a:t>The powers and duties of the Director of Student Organizations:</a:t>
            </a:r>
          </a:p>
          <a:p>
            <a:pPr marL="777240" lvl="1" indent="-457200">
              <a:buFont typeface="+mj-lt"/>
              <a:buAutoNum type="arabicPeriod"/>
            </a:pPr>
            <a:r>
              <a:rPr lang="en-US" dirty="0"/>
              <a:t>Shall be the Director for the Department on Student Organizations;</a:t>
            </a:r>
          </a:p>
          <a:p>
            <a:pPr marL="777240" lvl="1" indent="-457200">
              <a:buFont typeface="+mj-lt"/>
              <a:buAutoNum type="arabicPeriod"/>
            </a:pPr>
            <a:r>
              <a:rPr lang="en-US" dirty="0"/>
              <a:t>Shall be the Chair of the Inter-Club Council;</a:t>
            </a:r>
          </a:p>
          <a:p>
            <a:pPr marL="777240" lvl="1" indent="-457200">
              <a:buFont typeface="+mj-lt"/>
              <a:buAutoNum type="arabicPeriod"/>
            </a:pPr>
            <a:r>
              <a:rPr lang="en-US" dirty="0"/>
              <a:t>Shall sit on the Executive Board;</a:t>
            </a:r>
          </a:p>
          <a:p>
            <a:pPr marL="777240" lvl="1" indent="-457200">
              <a:buFont typeface="+mj-lt"/>
              <a:buAutoNum type="arabicPeriod"/>
            </a:pPr>
            <a:r>
              <a:rPr lang="en-US" dirty="0"/>
              <a:t>Must hold at least four office hours per week; and</a:t>
            </a:r>
          </a:p>
          <a:p>
            <a:pPr marL="777240" lvl="1" indent="-457200">
              <a:buFont typeface="+mj-lt"/>
              <a:buAutoNum type="arabicPeriod"/>
            </a:pPr>
            <a:r>
              <a:rPr lang="en-US" dirty="0"/>
              <a:t>Shall perform all other duties as outlined in the Codes.</a:t>
            </a:r>
          </a:p>
        </p:txBody>
      </p:sp>
    </p:spTree>
    <p:extLst>
      <p:ext uri="{BB962C8B-B14F-4D97-AF65-F5344CB8AC3E}">
        <p14:creationId xmlns:p14="http://schemas.microsoft.com/office/powerpoint/2010/main" val="2646477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Office of the Vice President</a:t>
            </a:r>
          </a:p>
        </p:txBody>
      </p:sp>
      <p:sp>
        <p:nvSpPr>
          <p:cNvPr id="3" name="Content Placeholder 2"/>
          <p:cNvSpPr>
            <a:spLocks noGrp="1"/>
          </p:cNvSpPr>
          <p:nvPr>
            <p:ph idx="1"/>
          </p:nvPr>
        </p:nvSpPr>
        <p:spPr>
          <a:xfrm>
            <a:off x="1016000" y="685799"/>
            <a:ext cx="10058400" cy="4032115"/>
          </a:xfrm>
        </p:spPr>
        <p:txBody>
          <a:bodyPr>
            <a:normAutofit fontScale="92500"/>
          </a:bodyPr>
          <a:lstStyle/>
          <a:p>
            <a:pPr marL="0" indent="0">
              <a:buNone/>
            </a:pPr>
            <a:r>
              <a:rPr lang="en-US" dirty="0"/>
              <a:t>The powers and duties of the BCSGA Vice President:</a:t>
            </a:r>
          </a:p>
          <a:p>
            <a:pPr marL="777240" lvl="1" indent="-457200">
              <a:buFont typeface="+mj-lt"/>
              <a:buAutoNum type="arabicPeriod"/>
            </a:pPr>
            <a:r>
              <a:rPr lang="en-US" dirty="0"/>
              <a:t>Shall chair meetings of the Senate;</a:t>
            </a:r>
          </a:p>
          <a:p>
            <a:pPr marL="777240" lvl="1" indent="-457200">
              <a:buFont typeface="+mj-lt"/>
              <a:buAutoNum type="arabicPeriod"/>
            </a:pPr>
            <a:r>
              <a:rPr lang="en-US" dirty="0"/>
              <a:t>Shall be responsible for preparing and posting agendas for meetings of the Senate;</a:t>
            </a:r>
          </a:p>
          <a:p>
            <a:pPr marL="777240" lvl="1" indent="-457200">
              <a:buFont typeface="+mj-lt"/>
              <a:buAutoNum type="arabicPeriod"/>
            </a:pPr>
            <a:r>
              <a:rPr lang="en-US" dirty="0"/>
              <a:t>Shall have the authority to call a meeting of any Association Body; </a:t>
            </a:r>
          </a:p>
          <a:p>
            <a:pPr marL="777240" lvl="1" indent="-457200">
              <a:buFont typeface="+mj-lt"/>
              <a:buAutoNum type="arabicPeriod"/>
            </a:pPr>
            <a:r>
              <a:rPr lang="en-US" dirty="0"/>
              <a:t>Shall represent the Senate in accordance with the majority will of the Senate;</a:t>
            </a:r>
          </a:p>
          <a:p>
            <a:pPr marL="777240" lvl="1" indent="-457200">
              <a:buFont typeface="+mj-lt"/>
              <a:buAutoNum type="arabicPeriod"/>
            </a:pPr>
            <a:r>
              <a:rPr lang="en-US" dirty="0"/>
              <a:t>Shall cast a vote in the case of a tie;</a:t>
            </a:r>
          </a:p>
          <a:p>
            <a:pPr marL="777240" lvl="1" indent="-457200">
              <a:buFont typeface="+mj-lt"/>
              <a:buAutoNum type="arabicPeriod"/>
            </a:pPr>
            <a:r>
              <a:rPr lang="en-US" dirty="0"/>
              <a:t>To act as a liaison between the Senate and the Executive Branch;</a:t>
            </a:r>
          </a:p>
          <a:p>
            <a:pPr marL="777240" lvl="1" indent="-457200">
              <a:buFont typeface="+mj-lt"/>
              <a:buAutoNum type="arabicPeriod"/>
            </a:pPr>
            <a:r>
              <a:rPr lang="en-US" dirty="0"/>
              <a:t>May serve as an ex-officio member of all Senate committees; </a:t>
            </a:r>
          </a:p>
          <a:p>
            <a:pPr marL="777240" lvl="1" indent="-457200">
              <a:buFont typeface="+mj-lt"/>
              <a:buAutoNum type="arabicPeriod"/>
            </a:pPr>
            <a:r>
              <a:rPr lang="en-US" dirty="0"/>
              <a:t>Must hold at least four office hours per week; and</a:t>
            </a:r>
          </a:p>
          <a:p>
            <a:pPr marL="777240" lvl="1" indent="-457200">
              <a:buFont typeface="+mj-lt"/>
              <a:buAutoNum type="arabicPeriod"/>
            </a:pPr>
            <a:r>
              <a:rPr lang="en-US" dirty="0"/>
              <a:t>Shall perform all other duties as outlined in the Codes.</a:t>
            </a:r>
          </a:p>
        </p:txBody>
      </p:sp>
    </p:spTree>
    <p:extLst>
      <p:ext uri="{BB962C8B-B14F-4D97-AF65-F5344CB8AC3E}">
        <p14:creationId xmlns:p14="http://schemas.microsoft.com/office/powerpoint/2010/main" val="3819244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1384</TotalTime>
  <Words>2050</Words>
  <Application>Microsoft Office PowerPoint</Application>
  <PresentationFormat>Widescreen</PresentationFormat>
  <Paragraphs>254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Impact</vt:lpstr>
      <vt:lpstr>Times New Roman</vt:lpstr>
      <vt:lpstr>NewsPrint</vt:lpstr>
      <vt:lpstr>Bakersfield College</vt:lpstr>
      <vt:lpstr>Candidate Meetings Agenda</vt:lpstr>
      <vt:lpstr>Positions within the Association</vt:lpstr>
      <vt:lpstr>Civic Engagement and Responsibility</vt:lpstr>
      <vt:lpstr>BCSGA Organizational Chart</vt:lpstr>
      <vt:lpstr>Eligibility to Hold Office</vt:lpstr>
      <vt:lpstr>Eligibility for Candidacy</vt:lpstr>
      <vt:lpstr>The Office of the Director of Student Organizations</vt:lpstr>
      <vt:lpstr>The Office of the Vice President</vt:lpstr>
      <vt:lpstr>The Office of the President</vt:lpstr>
      <vt:lpstr>The Office of the Senators</vt:lpstr>
      <vt:lpstr>BCSGA Elections’ Debates</vt:lpstr>
      <vt:lpstr>Elections Timeline</vt:lpstr>
      <vt:lpstr>Elections Timeline</vt:lpstr>
      <vt:lpstr>Campaigning Rules</vt:lpstr>
      <vt:lpstr>Campaigning Rules</vt:lpstr>
      <vt:lpstr>Candidate Budget</vt:lpstr>
      <vt:lpstr>Training Sessions: Before Taking Office</vt:lpstr>
      <vt:lpstr>Summer Obligations</vt:lpstr>
      <vt:lpstr>Submitting a Charge</vt:lpstr>
      <vt:lpstr>Campaign “Do’s”</vt:lpstr>
      <vt:lpstr>Campaign “Do Not's”</vt:lpstr>
      <vt:lpstr>Campaigning Commencement</vt:lpstr>
      <vt:lpstr>What perspective will you bring to  the Home of the Renegades?</vt:lpstr>
    </vt:vector>
  </TitlesOfParts>
  <Company>Bakersfield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Bakersfield College</dc:title>
  <dc:creator>Nicky Damania</dc:creator>
  <cp:lastModifiedBy>Nicky Damania</cp:lastModifiedBy>
  <cp:revision>119</cp:revision>
  <dcterms:created xsi:type="dcterms:W3CDTF">2015-02-12T01:50:38Z</dcterms:created>
  <dcterms:modified xsi:type="dcterms:W3CDTF">2021-02-01T23:10:00Z</dcterms:modified>
</cp:coreProperties>
</file>