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9" d="100"/>
          <a:sy n="99" d="100"/>
        </p:scale>
        <p:origin x="103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A8F1C-0381-59A2-7FB1-E9E64D2693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B4EB1E-E238-AE11-8C4C-F44FF8464B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852F7B-3AAB-7F38-D9D6-E804A4AD3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0089-6656-481E-8520-28082DA34C0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9F1062-8287-CC37-1D4C-A88643E4E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A178B0-CD34-21AB-14C0-CD5EC35E7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E2879-6909-4B5B-AD23-3D96BC9016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791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2E407-C715-624F-413E-1C6916A22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15C88C-DEA4-02D3-997B-07EF0DF48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B6B5DF-45C5-A390-8512-F483B1E63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0089-6656-481E-8520-28082DA34C0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997FD0-8557-D960-B8BC-C4AAF6EF0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28F001-D9EA-C861-6023-C529D30AF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E2879-6909-4B5B-AD23-3D96BC9016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922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26A5E-1BA9-3DD7-7CBE-A55C94329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2FBA1F-5BE3-E446-65EC-801BC83D40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B23D36-F247-69D1-730F-1EBF5189F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0089-6656-481E-8520-28082DA34C0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854369-C1BE-74EE-EBB2-17B2D9BD4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DB39E9-F5D6-8A4E-8171-B76D47327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E2879-6909-4B5B-AD23-3D96BC9016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320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8C3BB-ADBA-CC87-98AD-FEE9F3310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46BA2-06FF-902E-2883-4383BBC5FC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C97B1D-7156-5F82-29D8-DF1A9B1710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DB0772-F252-1DDA-FA80-0494E10DE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0089-6656-481E-8520-28082DA34C0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FE0F23-7D11-5331-36D2-0A8E0DB88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7E5161-CA6E-847E-0E53-940DE00C7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E2879-6909-4B5B-AD23-3D96BC9016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808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91446-76F1-4C61-EECD-F37B216A5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5400C9-29CF-722B-4246-6D10830A7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734525-4212-2C66-2D37-7B12F47C97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04B4CE-3EF1-7BA0-BD9E-E07773AC84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82C1DA-85CB-ED40-8D84-A997397414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298CF3-62FB-C6F3-BD6D-25E97FE3F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0089-6656-481E-8520-28082DA34C0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43B528-E0BD-8181-0B0D-D2E623B53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8A8BA7-8E30-3D7A-51AD-C25343D14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E2879-6909-4B5B-AD23-3D96BC9016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303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DA605-A70B-2AC6-63E7-618CDA080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2D458F-BD4F-5611-8492-168204CF2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0089-6656-481E-8520-28082DA34C0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2472F9-5097-8148-98B5-4A898071E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9D0F6C-0673-A041-7B82-EB051B0D8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E2879-6909-4B5B-AD23-3D96BC9016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771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7B1E73-02BB-7670-2E3E-881701207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0089-6656-481E-8520-28082DA34C0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CAA9FE-39CB-0CBB-0823-3E4796D76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34F6E-81F1-1510-D327-5F330F8F6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E2879-6909-4B5B-AD23-3D96BC9016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412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E5A17-A4AB-1ED8-4F36-4E98D9636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8C875-220A-EE27-A14C-AE46C9EF7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240638-697B-E73E-F257-C3A4C8DDDE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5C6581-B58C-859E-31C1-1AD9BB547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0089-6656-481E-8520-28082DA34C0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1D3B2F-BD42-1ECF-1630-4E516E8AC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DD2D66-3C0E-6B36-D557-5FA098208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E2879-6909-4B5B-AD23-3D96BC9016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40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9F0AC-360A-B0F4-0819-2524E6F86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82D0D4-D960-1C9E-3A4C-3FB6D1A170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6B0B2F-454D-2F69-C916-97173D25DE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F2CBBF-E886-4C45-4493-5FD7324BF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0089-6656-481E-8520-28082DA34C0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641F1C-3F66-CE59-D3B8-96A6A88DD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767436-DF8E-D8DD-9037-8D7380AB8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E2879-6909-4B5B-AD23-3D96BC9016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316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819DE-FBB4-5D1D-B4F1-759A3F465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4D911E-40CE-4799-C98F-A38AA72E76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76F94-ADB7-435A-EF6D-D294F593F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0089-6656-481E-8520-28082DA34C0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22DBD9-701C-0E4B-70A4-54589B192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5DC725-D26C-88A2-4D24-23D07892A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E2879-6909-4B5B-AD23-3D96BC9016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961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CBA88D-6DD5-7958-7BBC-E82B04923E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FB6830-E025-330E-66FB-DC4062303E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32D58E-D1D4-C8BB-D71E-72477A983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0089-6656-481E-8520-28082DA34C0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BB1711-023C-4A0B-74E7-B9979115A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78B4E9-503C-2A31-F329-368A10056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E2879-6909-4B5B-AD23-3D96BC9016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768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6C4B57-A5BD-48E6-C6C2-8D274BE88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51A49A-27C7-6E97-B026-608BCEE05B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80BA48-48C9-C82A-63EF-86CBACC67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570089-6656-481E-8520-28082DA34C0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9B9E9-5CA7-D11B-680B-EE42AFA53E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479E2E-8FCE-023F-6FDC-29C8E9B7F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6E2879-6909-4B5B-AD23-3D96BC9016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327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C74C5-5FAC-A983-7F7C-9025B0206C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Qualtrics for SLO Assessment Reporting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7EB7C0-BE00-47B6-769D-A675DF8D14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Stephen Waller</a:t>
            </a:r>
          </a:p>
          <a:p>
            <a:r>
              <a:rPr lang="en-US" dirty="0"/>
              <a:t>Dean of Instruction</a:t>
            </a:r>
          </a:p>
        </p:txBody>
      </p:sp>
    </p:spTree>
    <p:extLst>
      <p:ext uri="{BB962C8B-B14F-4D97-AF65-F5344CB8AC3E}">
        <p14:creationId xmlns:p14="http://schemas.microsoft.com/office/powerpoint/2010/main" val="3441667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C43BF-1242-0F69-71BD-92D7AE701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58A16C-CD4B-C4DD-306A-7CD43A72BC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No need to log into individual Canvas sections.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Any faculty member can input the data for many sections at one time.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Form uses term schedule data in cascading dropdown lists.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Even PC and CC can use it if they wish?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Data goes into a web-based database that can be exported as Excel. – OIE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No need to pull data section by section out of Canvas to create annual SLO and ILO reports. - OIE</a:t>
            </a:r>
          </a:p>
        </p:txBody>
      </p:sp>
    </p:spTree>
    <p:extLst>
      <p:ext uri="{BB962C8B-B14F-4D97-AF65-F5344CB8AC3E}">
        <p14:creationId xmlns:p14="http://schemas.microsoft.com/office/powerpoint/2010/main" val="3415652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E1EAF-EEC9-2CA4-3A93-4ACCFE040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few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BAC2F-05A2-CAD9-2E7C-CF7EFA41A0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Unitary student data cannot be collected.</a:t>
            </a:r>
          </a:p>
          <a:p>
            <a:pPr lvl="1"/>
            <a:r>
              <a:rPr lang="en-US" sz="2800" dirty="0"/>
              <a:t>It is not really needed at this time.</a:t>
            </a:r>
          </a:p>
          <a:p>
            <a:r>
              <a:rPr lang="en-US" dirty="0"/>
              <a:t>Each term class schedule needs to uploaded into Qualtrics. </a:t>
            </a:r>
          </a:p>
          <a:p>
            <a:pPr lvl="1"/>
            <a:r>
              <a:rPr lang="en-US" sz="2800" dirty="0"/>
              <a:t>It is not clear if this can be automated to update as the schedule changes. </a:t>
            </a:r>
          </a:p>
          <a:p>
            <a:pPr lvl="1"/>
            <a:r>
              <a:rPr lang="en-US" sz="2800" dirty="0"/>
              <a:t>Thus, the committee may need to decide on a date when this will be available for each term. Maybe the start of week 12 for Fall and Spring or middle of summer?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2629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171</Words>
  <Application>Microsoft Office PowerPoint</Application>
  <PresentationFormat>Widescreen</PresentationFormat>
  <Paragraphs>16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Qualtrics for SLO Assessment Reporting</vt:lpstr>
      <vt:lpstr>Benefits</vt:lpstr>
      <vt:lpstr>A few challenges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Stephen Waller</dc:creator>
  <cp:lastModifiedBy>Stephen Waller</cp:lastModifiedBy>
  <cp:revision>6</cp:revision>
  <dcterms:created xsi:type="dcterms:W3CDTF">2026-09-17T22:53:27Z</dcterms:created>
  <dcterms:modified xsi:type="dcterms:W3CDTF">2026-09-18T14:50:36Z</dcterms:modified>
</cp:coreProperties>
</file>