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10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168BF-12AC-9FD6-32D2-FB3689FF82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1066E9-54EA-8D69-8553-FAA2FC9507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A1E8B5-A3E8-0199-527B-E16CB8C06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864D7-8B92-4EF0-97B6-DA0C0B7DCA3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F8B6AB-F4A2-7F78-1089-5C270FF0D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36B1B3-80AD-EF8C-425B-D6E3B5D30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5A60C-1B6F-44D0-966F-C5859319B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503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ED970-8A14-2688-63D8-48B277E86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357B6-BE05-4F6F-46C9-6AC54C98A6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572ACF-42E6-3877-6923-DBB73A2A6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864D7-8B92-4EF0-97B6-DA0C0B7DCA3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E3A1AF-9F8E-8CC7-20AC-C65897742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22803E-D35F-3E17-879D-279E0F068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5A60C-1B6F-44D0-966F-C5859319B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962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42EDD-6741-A6DD-62BB-281F17D08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E85C88-B61D-74BC-958D-4409C611D0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6089FE-425E-2811-DC9F-0ABD2BEA1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864D7-8B92-4EF0-97B6-DA0C0B7DCA3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3F13BD-18A5-A33C-9F32-0B8B3D4EE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CA1A7B-1A10-59F0-D627-46D359DF0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5A60C-1B6F-44D0-966F-C5859319B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961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D1AFE-2D1E-6F67-0066-22D9C23D3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F6916-5F5A-79FD-79E3-D82A897A0D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D246EE-C266-A7A3-716D-DA65B37FC5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4412F8-0225-5591-12B2-214F9BAD7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864D7-8B92-4EF0-97B6-DA0C0B7DCA3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B1E216-596F-0A9A-1ACF-7A9E6D016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13F32A-2C5E-3868-99EE-4CB6E8F4A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5A60C-1B6F-44D0-966F-C5859319B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617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8BDB2-B5DB-D411-F44E-57975C209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92E3B8-67D5-4228-CCF4-326ABB3E3A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5DC222-20EB-7C6D-40A2-CA787EE6CB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317899-650A-29FF-CA45-4178BF8965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C6F2C-B965-C150-80B9-840249D080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62EF11-CE20-CFDA-3366-3FCF0B2A4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864D7-8B92-4EF0-97B6-DA0C0B7DCA3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F339A7-30D7-4E52-A3FD-018A55168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30BD20-7311-D1FD-7BA3-2BE9221C1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5A60C-1B6F-44D0-966F-C5859319B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930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DDDD9-E202-2360-FE9E-AA131CCF2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80D01F-D9B4-F87D-4974-7F570AE7E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864D7-8B92-4EF0-97B6-DA0C0B7DCA3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D9AE18-9176-C949-075D-F1229AD32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FDC479-8D99-5EC4-8548-0EDAEE89C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5A60C-1B6F-44D0-966F-C5859319B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902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606138-5B3D-77ED-5DC1-9B4A3529C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864D7-8B92-4EF0-97B6-DA0C0B7DCA3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97549A-0CD7-3E25-35E7-0C8EB0E9A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39D94A-B943-F236-EA9B-83460CE38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5A60C-1B6F-44D0-966F-C5859319B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801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0AFD4-B274-74A0-9789-391C0CFCC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1045C-84F0-145C-6449-49A354F0E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2F1D5B-D875-1B61-5305-47FA36FCF2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2E25B2-6764-1DBE-CA25-9AB2595AB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864D7-8B92-4EF0-97B6-DA0C0B7DCA3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D7B7F1-9E64-C16C-7256-6C6AD38A3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5433B3-DDD4-29FC-1E83-0F5E1576D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5A60C-1B6F-44D0-966F-C5859319B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92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D8350-BDFF-5E18-F0D3-1C2258EEF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8287B3-9462-E570-17A9-D85E5C1A67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726FF7-48A8-EA5C-5CB3-B80884145C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A538D4-A3EB-42CF-44A6-B218814C3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864D7-8B92-4EF0-97B6-DA0C0B7DCA3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443DC9-B12F-2712-68C2-773B2A993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3BB184-A000-7721-03B3-9F1435708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5A60C-1B6F-44D0-966F-C5859319B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411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31E19-4E4B-4F2D-D911-09461B3EE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4518A0-2D50-20D0-F3AD-A72A5B3705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CCBDF5-7F5B-F838-1CEA-7109E7AB4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864D7-8B92-4EF0-97B6-DA0C0B7DCA3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3A561-C5E1-D38F-A8B7-2AE80E547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D97450-FFF1-183A-8422-FDD63ECAC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5A60C-1B6F-44D0-966F-C5859319B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159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7363BA-0B71-8F1D-71DF-09CBB7AE40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BD401A-170E-C885-B39D-C572B380E1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30208-FD8F-4A88-E242-BEB09361A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864D7-8B92-4EF0-97B6-DA0C0B7DCA3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383AC6-5AC5-C26A-2583-367FB8A4A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39E79-62E9-0CCB-7BE5-3AD188486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5A60C-1B6F-44D0-966F-C5859319B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179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BCC985-6AF5-5495-0329-258FDBD00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E47B58-5CC1-FED0-C983-C1C1E37183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CF979-A678-2C62-BFBE-B833757462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1864D7-8B92-4EF0-97B6-DA0C0B7DCA3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CC2E5-FBF7-ED14-B19B-9DF0752507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93850A-0BC9-1ECF-E622-CB4542A51E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35A60C-1B6F-44D0-966F-C5859319B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671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92CFC-A19B-F8D9-EFF6-735A97E18A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Assessment Committee Name Options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6069D8-45FC-BEE6-2279-7A2D60F2D9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Stephen Waller</a:t>
            </a:r>
          </a:p>
          <a:p>
            <a:r>
              <a:rPr lang="en-US" dirty="0"/>
              <a:t>Sept. 18, 2026</a:t>
            </a:r>
          </a:p>
        </p:txBody>
      </p:sp>
    </p:spTree>
    <p:extLst>
      <p:ext uri="{BB962C8B-B14F-4D97-AF65-F5344CB8AC3E}">
        <p14:creationId xmlns:p14="http://schemas.microsoft.com/office/powerpoint/2010/main" val="2411282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88C64-CA54-07ED-4ACA-E5E9B7665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16017"/>
            <a:ext cx="10515600" cy="556094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Assessment Committee – no change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Learning Committee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Learning and Assessment Committee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Learning Assessment Committee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Learning Outcomes Committee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Assessment of Learning Committee</a:t>
            </a:r>
          </a:p>
        </p:txBody>
      </p:sp>
    </p:spTree>
    <p:extLst>
      <p:ext uri="{BB962C8B-B14F-4D97-AF65-F5344CB8AC3E}">
        <p14:creationId xmlns:p14="http://schemas.microsoft.com/office/powerpoint/2010/main" val="41421188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</Words>
  <Application>Microsoft Office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Assessment Committee Name Options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Stephen Waller</dc:creator>
  <cp:lastModifiedBy>Stephen Waller</cp:lastModifiedBy>
  <cp:revision>1</cp:revision>
  <dcterms:created xsi:type="dcterms:W3CDTF">2026-09-18T14:54:30Z</dcterms:created>
  <dcterms:modified xsi:type="dcterms:W3CDTF">2026-09-18T14:55:11Z</dcterms:modified>
</cp:coreProperties>
</file>