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31393-25B4-4746-BEF4-7597E9DB5443}" v="189" dt="2025-10-17T17:31:47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Waller" userId="e2526d9a-5b87-43a1-9483-c6d8e076da37" providerId="ADAL" clId="{B232E20F-509C-4A6C-8F7A-BC12FA05D843}"/>
    <pc:docChg chg="custSel modSld">
      <pc:chgData name="Stephen Waller" userId="e2526d9a-5b87-43a1-9483-c6d8e076da37" providerId="ADAL" clId="{B232E20F-509C-4A6C-8F7A-BC12FA05D843}" dt="2025-10-17T17:49:33.918" v="589" actId="20577"/>
      <pc:docMkLst>
        <pc:docMk/>
      </pc:docMkLst>
      <pc:sldChg chg="modSp mod">
        <pc:chgData name="Stephen Waller" userId="e2526d9a-5b87-43a1-9483-c6d8e076da37" providerId="ADAL" clId="{B232E20F-509C-4A6C-8F7A-BC12FA05D843}" dt="2025-10-17T17:30:57.683" v="145" actId="20578"/>
        <pc:sldMkLst>
          <pc:docMk/>
          <pc:sldMk cId="3522530314" sldId="256"/>
        </pc:sldMkLst>
        <pc:spChg chg="mod">
          <ac:chgData name="Stephen Waller" userId="e2526d9a-5b87-43a1-9483-c6d8e076da37" providerId="ADAL" clId="{B232E20F-509C-4A6C-8F7A-BC12FA05D843}" dt="2025-10-17T17:30:57.683" v="145" actId="20578"/>
          <ac:spMkLst>
            <pc:docMk/>
            <pc:sldMk cId="3522530314" sldId="256"/>
            <ac:spMk id="3" creationId="{B9F67DFA-C19A-9320-D6FD-E2AB5595D9BE}"/>
          </ac:spMkLst>
        </pc:spChg>
      </pc:sldChg>
      <pc:sldChg chg="modSp mod">
        <pc:chgData name="Stephen Waller" userId="e2526d9a-5b87-43a1-9483-c6d8e076da37" providerId="ADAL" clId="{B232E20F-509C-4A6C-8F7A-BC12FA05D843}" dt="2025-10-17T17:49:33.918" v="589" actId="20577"/>
        <pc:sldMkLst>
          <pc:docMk/>
          <pc:sldMk cId="2261268123" sldId="258"/>
        </pc:sldMkLst>
        <pc:spChg chg="mod">
          <ac:chgData name="Stephen Waller" userId="e2526d9a-5b87-43a1-9483-c6d8e076da37" providerId="ADAL" clId="{B232E20F-509C-4A6C-8F7A-BC12FA05D843}" dt="2025-10-17T17:49:33.918" v="589" actId="20577"/>
          <ac:spMkLst>
            <pc:docMk/>
            <pc:sldMk cId="2261268123" sldId="258"/>
            <ac:spMk id="3" creationId="{E346F1FB-F871-45AA-E828-3D75D914014C}"/>
          </ac:spMkLst>
        </pc:spChg>
      </pc:sldChg>
      <pc:sldChg chg="modSp">
        <pc:chgData name="Stephen Waller" userId="e2526d9a-5b87-43a1-9483-c6d8e076da37" providerId="ADAL" clId="{B232E20F-509C-4A6C-8F7A-BC12FA05D843}" dt="2025-10-17T17:31:47.003" v="331" actId="962"/>
        <pc:sldMkLst>
          <pc:docMk/>
          <pc:sldMk cId="2960232119" sldId="259"/>
        </pc:sldMkLst>
        <pc:picChg chg="mod">
          <ac:chgData name="Stephen Waller" userId="e2526d9a-5b87-43a1-9483-c6d8e076da37" providerId="ADAL" clId="{B232E20F-509C-4A6C-8F7A-BC12FA05D843}" dt="2025-10-17T17:31:29.753" v="243" actId="962"/>
          <ac:picMkLst>
            <pc:docMk/>
            <pc:sldMk cId="2960232119" sldId="259"/>
            <ac:picMk id="1026" creationId="{75C5FBF7-5B84-1190-656B-B2644DA3BC1D}"/>
          </ac:picMkLst>
        </pc:picChg>
        <pc:picChg chg="mod">
          <ac:chgData name="Stephen Waller" userId="e2526d9a-5b87-43a1-9483-c6d8e076da37" providerId="ADAL" clId="{B232E20F-509C-4A6C-8F7A-BC12FA05D843}" dt="2025-10-17T17:31:47.003" v="331" actId="962"/>
          <ac:picMkLst>
            <pc:docMk/>
            <pc:sldMk cId="2960232119" sldId="259"/>
            <ac:picMk id="1027" creationId="{B415C64C-9B5C-51C3-63BA-55AD7E6058F3}"/>
          </ac:picMkLst>
        </pc:picChg>
      </pc:sldChg>
      <pc:sldChg chg="addSp modSp mod">
        <pc:chgData name="Stephen Waller" userId="e2526d9a-5b87-43a1-9483-c6d8e076da37" providerId="ADAL" clId="{B232E20F-509C-4A6C-8F7A-BC12FA05D843}" dt="2025-10-17T17:32:42.187" v="575" actId="962"/>
        <pc:sldMkLst>
          <pc:docMk/>
          <pc:sldMk cId="2304050655" sldId="260"/>
        </pc:sldMkLst>
        <pc:spChg chg="mod">
          <ac:chgData name="Stephen Waller" userId="e2526d9a-5b87-43a1-9483-c6d8e076da37" providerId="ADAL" clId="{B232E20F-509C-4A6C-8F7A-BC12FA05D843}" dt="2025-10-17T17:29:17.017" v="144" actId="20577"/>
          <ac:spMkLst>
            <pc:docMk/>
            <pc:sldMk cId="2304050655" sldId="260"/>
            <ac:spMk id="3" creationId="{8B7CE57A-6BF0-C755-F19C-5D19F9859058}"/>
          </ac:spMkLst>
        </pc:spChg>
        <pc:picChg chg="add mod">
          <ac:chgData name="Stephen Waller" userId="e2526d9a-5b87-43a1-9483-c6d8e076da37" providerId="ADAL" clId="{B232E20F-509C-4A6C-8F7A-BC12FA05D843}" dt="2025-10-17T17:32:42.187" v="575" actId="962"/>
          <ac:picMkLst>
            <pc:docMk/>
            <pc:sldMk cId="2304050655" sldId="260"/>
            <ac:picMk id="4" creationId="{49692787-3223-1CA9-44E2-78B4DD07E804}"/>
          </ac:picMkLst>
        </pc:picChg>
        <pc:picChg chg="add mod modCrop">
          <ac:chgData name="Stephen Waller" userId="e2526d9a-5b87-43a1-9483-c6d8e076da37" providerId="ADAL" clId="{B232E20F-509C-4A6C-8F7A-BC12FA05D843}" dt="2025-10-17T17:32:24.331" v="497" actId="962"/>
          <ac:picMkLst>
            <pc:docMk/>
            <pc:sldMk cId="2304050655" sldId="260"/>
            <ac:picMk id="5" creationId="{B93DDB26-D6A8-07B1-61ED-0E83F4A0077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03601-9F38-439A-B4F3-3C00B15597AF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DD3D0-626D-485D-BA03-20EB20763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0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DD3D0-626D-485D-BA03-20EB207634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DD3D0-626D-485D-BA03-20EB207634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7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BB29E-EA53-579B-D108-E90E36362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408413-29FE-5DF7-1D66-89B85BDE0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B9BBC-9E2B-B256-F78C-790CA34EC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A158-F180-46CE-9836-9BB94A82F10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E5D33-2840-9645-A8C5-F91C4D44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CE23F-AEE1-F893-940F-BBFDA44F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BFD0-10B3-4A57-8E45-79D49E72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8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D483-34A8-7302-70C7-8E603863F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E1FA0-88A5-957D-3B4E-16AC0F84E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7D3C9-6D6F-201C-8ACB-7A4FE7084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A158-F180-46CE-9836-9BB94A82F10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79827-90BE-E1EA-E6E5-3EFCB72D0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B2C5F-1B12-A8A4-2FE8-F6075D28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BFD0-10B3-4A57-8E45-79D49E72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1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7EB717-B997-9549-AD37-A6C6C567A2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41F89-27B5-8154-FE1C-69B9CE335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990A-BE6D-100F-C47D-3D483804F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A158-F180-46CE-9836-9BB94A82F10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16BA0-7F22-F36E-BD30-AAB0FF31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86493-C04E-556C-AF0D-7FCC751D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BFD0-10B3-4A57-8E45-79D49E72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5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014FC-7438-C85E-4D1F-B3B915B9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ACFF1-376F-F768-6262-A611A8F6B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2C69D-5E08-5130-CDB0-35AEF6740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A158-F180-46CE-9836-9BB94A82F10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A61B3-6693-A5ED-C6F2-BFF4687B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3BBC3-AD0F-8F47-23EF-E3EEEFF3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BFD0-10B3-4A57-8E45-79D49E72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6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2929-A7B1-0AEB-0DE6-7D5CAA70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B96ED-C710-835C-4B5D-74E364877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AE981-8FDE-DEAD-27E1-70E348572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A158-F180-46CE-9836-9BB94A82F10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FBEE1-6BC3-90CD-BBB6-388EDB97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29A07-95E6-4F3B-ECF4-2EE546EE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BFD0-10B3-4A57-8E45-79D49E72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6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67D4-5585-DD1D-7D21-B95BBECE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8943E-7C8C-0483-3EDF-E07C0EE95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960F3-E5CD-36BF-6919-E10270191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EA2F5-12C7-529F-0CF2-2901ABBEB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A158-F180-46CE-9836-9BB94A82F10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19C68-0145-9717-2356-4FAB2683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68E8B-43FB-11A3-F3C9-8413C00F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BFD0-10B3-4A57-8E45-79D49E72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3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ADDB0-95B8-23B7-7642-2EB531B9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BA8CB-22AD-57D4-DDCC-B3E0D70F7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CEC9D-D7BD-A363-E2B7-A34822EC1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02EB2B-87F8-9913-12C9-C7A122928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6ACEB4-800B-F2C6-2DC6-5B4F57C5B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A70BFA-21F7-0B98-6B57-5A5A1284B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A158-F180-46CE-9836-9BB94A82F10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C8B7F5-1959-BD64-FA0E-305651A6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4B12F2-C1F9-C0EF-BEE8-54E29B5F7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BFD0-10B3-4A57-8E45-79D49E72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8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D0560-10AE-5132-CF23-0688A40D2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2717DC-993E-65E5-293A-C7224A8F2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A158-F180-46CE-9836-9BB94A82F10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41CB8-0896-DC8B-A9EC-0648CAA7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7C958-02B3-2171-CDBB-C2146ECB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BFD0-10B3-4A57-8E45-79D49E72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9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079778-798E-4722-7539-0BDD2650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A158-F180-46CE-9836-9BB94A82F10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90DAAF-EC0C-E857-4D87-CFCA24AC1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CBBF4-52C3-1E16-544D-5A33D2CAD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BFD0-10B3-4A57-8E45-79D49E72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8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26F7-6788-3BE7-A590-58826A94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1237C-8ECE-A5D9-B3FC-8EFF2BA99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0292A-B728-14CA-CC11-624E9BEDC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BAD8F-A021-79C9-66A0-489E7931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A158-F180-46CE-9836-9BB94A82F10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602F5-F3F7-F11B-12D2-87F0D14A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C98EC-A7D6-CC4A-852F-7E8383B2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BFD0-10B3-4A57-8E45-79D49E72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9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0B729-18B4-0A15-D6DB-18492E12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C6C0BF-9999-A207-1615-F04D007AC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155F8-CA14-D62D-41B3-C114DCADA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DBAC5-9E9B-6EFB-B835-CB2EB54BC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A158-F180-46CE-9836-9BB94A82F10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5C987-9577-1DCA-9B92-934B8BBB5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26019-31BE-7A0D-8874-7DF74193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BFD0-10B3-4A57-8E45-79D49E72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7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CEBED7-F371-DA91-0573-C42E539E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7FFC9-E541-67B4-4FCD-0C59AEA35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37D9C-1933-9E47-F1C0-BF22A071A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7A158-F180-46CE-9836-9BB94A82F10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EDD3F-340F-1FD5-C05B-7C32592F4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405A3-D81A-053B-6C7D-58522013F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37BFD0-10B3-4A57-8E45-79D49E72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1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p0QPvz1hL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blog.google/feed/ccc-gemini-partnershi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5665-E3B1-BE82-076A-3E9A6935F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KCCD I</a:t>
            </a:r>
            <a:r>
              <a:rPr lang="en-US" baseline="30000" dirty="0"/>
              <a:t>3</a:t>
            </a:r>
            <a:br>
              <a:rPr lang="en-US" dirty="0"/>
            </a:br>
            <a:r>
              <a:rPr lang="en-US" dirty="0"/>
              <a:t>Immersion Innovation and Instruction Taskforce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67DFA-C19A-9320-D6FD-E2AB5595D9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Assessment Committee</a:t>
            </a:r>
          </a:p>
          <a:p>
            <a:r>
              <a:rPr lang="en-US" dirty="0"/>
              <a:t>Admin Co-Chair Report</a:t>
            </a:r>
          </a:p>
          <a:p>
            <a:r>
              <a:rPr lang="en-US" dirty="0"/>
              <a:t>Oct. 17, 2025</a:t>
            </a:r>
          </a:p>
        </p:txBody>
      </p:sp>
    </p:spTree>
    <p:extLst>
      <p:ext uri="{BB962C8B-B14F-4D97-AF65-F5344CB8AC3E}">
        <p14:creationId xmlns:p14="http://schemas.microsoft.com/office/powerpoint/2010/main" val="352253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1FB64-3E8A-E000-5D24-E71D0440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5-Year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90D17-FF13-9A17-3BED-EA0BC2BC0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Identify priority uses of technology to enhance student learning.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 an implementation plan for identified technologies.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Document outcomes and student success.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Document expansion and efficacy of technology-enhanced teaching and learning.  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Document outcomes and feedback.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4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6926-6A86-2F42-17C8-917503733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F1FB-F871-45AA-E828-3D75D914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Immersion Virtual Reality</a:t>
            </a:r>
          </a:p>
          <a:p>
            <a:r>
              <a:rPr lang="en-US" dirty="0"/>
              <a:t>Augmented Reality</a:t>
            </a:r>
          </a:p>
          <a:p>
            <a:r>
              <a:rPr lang="en-US" dirty="0"/>
              <a:t>Gamification</a:t>
            </a:r>
          </a:p>
          <a:p>
            <a:r>
              <a:rPr lang="en-US" dirty="0"/>
              <a:t>Simulations</a:t>
            </a:r>
          </a:p>
          <a:p>
            <a:r>
              <a:rPr lang="en-US" dirty="0"/>
              <a:t>Artificial </a:t>
            </a:r>
            <a:r>
              <a:rPr lang="en-US" dirty="0" err="1"/>
              <a:t>Intellegence</a:t>
            </a:r>
            <a:r>
              <a:rPr lang="en-US" dirty="0"/>
              <a:t> – AI Tools</a:t>
            </a:r>
          </a:p>
        </p:txBody>
      </p:sp>
    </p:spTree>
    <p:extLst>
      <p:ext uri="{BB962C8B-B14F-4D97-AF65-F5344CB8AC3E}">
        <p14:creationId xmlns:p14="http://schemas.microsoft.com/office/powerpoint/2010/main" val="2261268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6591-66B4-2ADA-14B8-0E3C662B5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VR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221B7-44EC-11A1-7A03-D36892CEA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Dreamscape Learn</a:t>
            </a:r>
          </a:p>
          <a:p>
            <a:pPr lvl="1"/>
            <a:r>
              <a:rPr lang="en-US" dirty="0"/>
              <a:t>16-seat towable van</a:t>
            </a:r>
          </a:p>
          <a:p>
            <a:r>
              <a:rPr lang="en-US" dirty="0"/>
              <a:t>Unity</a:t>
            </a:r>
          </a:p>
          <a:p>
            <a:r>
              <a:rPr lang="en-US" dirty="0"/>
              <a:t>BC Nursing VR Lab – MS-14</a:t>
            </a:r>
          </a:p>
          <a:p>
            <a:r>
              <a:rPr lang="en-US" dirty="0"/>
              <a:t>BC BS Industrial Automation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New KCCD Vitrual Reality Van exterior view.">
            <a:extLst>
              <a:ext uri="{FF2B5EF4-FFF2-40B4-BE49-F238E27FC236}">
                <a16:creationId xmlns:a16="http://schemas.microsoft.com/office/drawing/2014/main" id="{75C5FBF7-5B84-1190-656B-B2644DA3B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265" y="681037"/>
            <a:ext cx="43148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 descr="New KCCD Virtual Reality van interior.">
            <a:extLst>
              <a:ext uri="{FF2B5EF4-FFF2-40B4-BE49-F238E27FC236}">
                <a16:creationId xmlns:a16="http://schemas.microsoft.com/office/drawing/2014/main" id="{B415C64C-9B5C-51C3-63BA-55AD7E605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503" y="3509962"/>
            <a:ext cx="4319587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23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217E-8CC3-DE27-353F-F3C467A7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Tools and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CE57A-6BF0-C755-F19C-5D19F985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03412"/>
          </a:xfrm>
        </p:spPr>
        <p:txBody>
          <a:bodyPr>
            <a:normAutofit/>
          </a:bodyPr>
          <a:lstStyle/>
          <a:p>
            <a:r>
              <a:rPr lang="en-US" dirty="0"/>
              <a:t>District Chat GPT</a:t>
            </a:r>
          </a:p>
          <a:p>
            <a:pPr lvl="1"/>
            <a:r>
              <a:rPr lang="en-US" dirty="0"/>
              <a:t>Privacy protected logins</a:t>
            </a:r>
          </a:p>
          <a:p>
            <a:pPr lvl="1"/>
            <a:r>
              <a:rPr lang="en-US" dirty="0"/>
              <a:t>Training - </a:t>
            </a:r>
            <a:r>
              <a:rPr lang="en-US" u="sng" dirty="0">
                <a:hlinkClick r:id="rId3"/>
              </a:rPr>
              <a:t>https://forms.office.com/r/p0QPvz1hL5</a:t>
            </a:r>
            <a:r>
              <a:rPr lang="en-US" dirty="0"/>
              <a:t> </a:t>
            </a:r>
          </a:p>
          <a:p>
            <a:r>
              <a:rPr lang="en-US" dirty="0"/>
              <a:t>CCCCO Gemini Partnership</a:t>
            </a:r>
          </a:p>
          <a:p>
            <a:pPr lvl="1"/>
            <a:r>
              <a:rPr lang="en-US" dirty="0"/>
              <a:t>No-cost access to Google Gemini for Education</a:t>
            </a:r>
          </a:p>
          <a:p>
            <a:pPr lvl="1"/>
            <a:r>
              <a:rPr lang="en-US" u="sng" dirty="0">
                <a:hlinkClick r:id="rId4"/>
              </a:rPr>
              <a:t>https://blog.google/feed/ccc-gemini-partnership/</a:t>
            </a:r>
            <a:r>
              <a:rPr lang="en-US" dirty="0"/>
              <a:t> </a:t>
            </a:r>
          </a:p>
          <a:p>
            <a:r>
              <a:rPr lang="en-US" dirty="0"/>
              <a:t>Canvas OpenAI Partnership</a:t>
            </a:r>
          </a:p>
          <a:p>
            <a:pPr lvl="1"/>
            <a:r>
              <a:rPr lang="en-US" dirty="0"/>
              <a:t>AI grading in Canvas</a:t>
            </a:r>
          </a:p>
          <a:p>
            <a:pPr lvl="1"/>
            <a:r>
              <a:rPr lang="en-US" u="sng" dirty="0">
                <a:hlinkClick r:id="rId4"/>
              </a:rPr>
              <a:t>https://blog.google/feed/ccc-gemini-partnership/</a:t>
            </a:r>
            <a:r>
              <a:rPr lang="en-US" dirty="0"/>
              <a:t> </a:t>
            </a:r>
          </a:p>
          <a:p>
            <a:r>
              <a:rPr lang="en-US" dirty="0"/>
              <a:t>Free access to Adobe </a:t>
            </a:r>
            <a:r>
              <a:rPr lang="en-US" dirty="0" err="1"/>
              <a:t>FireFly</a:t>
            </a:r>
            <a:endParaRPr lang="en-US" dirty="0"/>
          </a:p>
          <a:p>
            <a:r>
              <a:rPr lang="en-US" dirty="0" err="1"/>
              <a:t>Playlab</a:t>
            </a:r>
            <a:r>
              <a:rPr lang="en-US" dirty="0"/>
              <a:t> and </a:t>
            </a:r>
            <a:r>
              <a:rPr lang="en-US" dirty="0" err="1"/>
              <a:t>Nekter</a:t>
            </a:r>
            <a:r>
              <a:rPr lang="en-US" dirty="0"/>
              <a:t> AI</a:t>
            </a:r>
          </a:p>
        </p:txBody>
      </p:sp>
      <p:pic>
        <p:nvPicPr>
          <p:cNvPr id="4" name="Picture 3" descr="A funny picture of three squirrels doing math at a chalk board. Generate using Adobe FireFly AI.">
            <a:extLst>
              <a:ext uri="{FF2B5EF4-FFF2-40B4-BE49-F238E27FC236}">
                <a16:creationId xmlns:a16="http://schemas.microsoft.com/office/drawing/2014/main" id="{49692787-3223-1CA9-44E2-78B4DD07E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6982" y="407700"/>
            <a:ext cx="3266574" cy="3156958"/>
          </a:xfrm>
          <a:prstGeom prst="rect">
            <a:avLst/>
          </a:prstGeom>
        </p:spPr>
      </p:pic>
      <p:pic>
        <p:nvPicPr>
          <p:cNvPr id="5" name="Picture 4" descr="Cat in a doctor outfit generated using Adobe FireFly.">
            <a:extLst>
              <a:ext uri="{FF2B5EF4-FFF2-40B4-BE49-F238E27FC236}">
                <a16:creationId xmlns:a16="http://schemas.microsoft.com/office/drawing/2014/main" id="{B93DDB26-D6A8-07B1-61ED-0E83F4A007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421"/>
          <a:stretch>
            <a:fillRect/>
          </a:stretch>
        </p:blipFill>
        <p:spPr>
          <a:xfrm>
            <a:off x="8756982" y="3699595"/>
            <a:ext cx="3266574" cy="31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50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161</Words>
  <Application>Microsoft Office PowerPoint</Application>
  <PresentationFormat>Widescreen</PresentationFormat>
  <Paragraphs>36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KCCD I3 Immersion Innovation and Instruction Taskforce</vt:lpstr>
      <vt:lpstr>5-Year Goals</vt:lpstr>
      <vt:lpstr>Technologies</vt:lpstr>
      <vt:lpstr>VR Technologies</vt:lpstr>
      <vt:lpstr>AI Tools and Training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Waller</dc:creator>
  <cp:lastModifiedBy>Stephen Waller</cp:lastModifiedBy>
  <cp:revision>1</cp:revision>
  <dcterms:created xsi:type="dcterms:W3CDTF">2025-10-17T17:03:34Z</dcterms:created>
  <dcterms:modified xsi:type="dcterms:W3CDTF">2025-10-17T17:49:41Z</dcterms:modified>
</cp:coreProperties>
</file>