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0e44c83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0e44c83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0e44c83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0e44c83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0e44c83a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0e44c83a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0e44c83a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0e44c83a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80b88313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80b88313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0e44c83a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0e44c83a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0e44c83a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0e44c83a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0e44c83a3_0_4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0e44c83a3_0_4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ovt.westlaw.com/calregs/Document/I2ED9EF68674B4EAB902AF357E4ED4C54?originationContext=document&amp;transitionType=StatuteNavigator&amp;needToInjectTerms=False&amp;viewType=FullText&amp;t_querytext=CR%28%22REGISTER%202021%22%20%2B3%2041%29&amp;contextData=%28sc.Default%2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ommittees.kccd.edu/sites/committees.kccd.edu/files/BC%20General%20Education%20Pattern%20Review%20Guidelines%2002032021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orms.gle/X9sxne5LudyReY9B8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Competency Based Education (CBE)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CBE?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Timeline Updates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Discipline</a:t>
            </a:r>
            <a:r>
              <a:rPr lang="en"/>
              <a:t> Competency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Education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Steps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5 CCR § 55270.1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“Direct assessment competency-based education” in the California community colleges is an intentional outcomes-based and </a:t>
            </a:r>
            <a:r>
              <a:rPr b="1" lang="en" sz="2400"/>
              <a:t>equity-minded approach</a:t>
            </a:r>
            <a:r>
              <a:rPr lang="en" sz="2400"/>
              <a:t> to earning a college degree in which the expectations of learning are held constant, but time is variable through a flexible, self-paced, high-touch and innovative learning practice.”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CBE IT Meetings (started Fall 2021)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Academic Senate Report (March 30, 2022)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FCDC, </a:t>
            </a:r>
            <a:r>
              <a:rPr lang="en"/>
              <a:t>Assessment, </a:t>
            </a:r>
            <a:r>
              <a:rPr lang="en"/>
              <a:t>Curriculum Presentations (April 7th, April 22nd)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CBE GE Information Sessions (Tuesday April 26th 10am and 2pm)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 Competency Development (Summer 22 - Fall 22)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Assessment and Curriculum Presentations (Fall 2022)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Target Date to Launch Program (Spring 2024)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Culinary Arts Competencies 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ServSafe Certificate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Supervision, Inventory, &amp; Finance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Cooking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Food Preparation Skills (Tools &amp; Equipment)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Breakfast Cookery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Baking Skills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Competency</a:t>
            </a:r>
            <a:r>
              <a:rPr lang="en"/>
              <a:t> Example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13639"/>
            <a:ext cx="9144001" cy="29162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GE Patterns - </a:t>
            </a:r>
            <a:r>
              <a:rPr lang="en" u="sng">
                <a:solidFill>
                  <a:schemeClr val="hlink"/>
                </a:solidFill>
                <a:hlinkClick r:id="rId3"/>
              </a:rPr>
              <a:t>Guiding Notes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Oral Communication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Written Communication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Natural Sciences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Mathematics and Logic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to the Arts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to the Humanities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Foundations in the Behavioral Sciences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Foundations in the Social Sciences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American institutions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Lifelong Understanding and Self-Development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Physical Education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Ethnic Studies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 or Let Us Know You Are Interested in Working with Us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https://forms.gle/X9sxne5LudyReY9B8</a:t>
            </a:r>
            <a:r>
              <a:rPr lang="en"/>
              <a:t> 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492600" y="2267850"/>
            <a:ext cx="21588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