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2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14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44F2-1DC2-42D4-B9BA-ACFD8C39710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05C3-EDC5-41DF-9759-8BE2601FB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6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44F2-1DC2-42D4-B9BA-ACFD8C39710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05C3-EDC5-41DF-9759-8BE2601FB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9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44F2-1DC2-42D4-B9BA-ACFD8C39710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05C3-EDC5-41DF-9759-8BE2601FB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9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44F2-1DC2-42D4-B9BA-ACFD8C39710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05C3-EDC5-41DF-9759-8BE2601FB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3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44F2-1DC2-42D4-B9BA-ACFD8C39710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05C3-EDC5-41DF-9759-8BE2601FB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1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44F2-1DC2-42D4-B9BA-ACFD8C39710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05C3-EDC5-41DF-9759-8BE2601FB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3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44F2-1DC2-42D4-B9BA-ACFD8C39710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05C3-EDC5-41DF-9759-8BE2601FB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0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44F2-1DC2-42D4-B9BA-ACFD8C39710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05C3-EDC5-41DF-9759-8BE2601FB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8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44F2-1DC2-42D4-B9BA-ACFD8C39710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05C3-EDC5-41DF-9759-8BE2601FB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9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44F2-1DC2-42D4-B9BA-ACFD8C39710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05C3-EDC5-41DF-9759-8BE2601FB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8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44F2-1DC2-42D4-B9BA-ACFD8C39710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05C3-EDC5-41DF-9759-8BE2601FB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9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344F2-1DC2-42D4-B9BA-ACFD8C39710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205C3-EDC5-41DF-9759-8BE2601FB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7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C00000"/>
                </a:solidFill>
              </a:rPr>
              <a:t>SLOs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3600" dirty="0" smtClean="0"/>
              <a:t>Assessment Committee Summer Retreat May 24, 2016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468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572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i="1" dirty="0" smtClean="0">
                <a:latin typeface="Impact" panose="020B0806030902050204" pitchFamily="34" charset="0"/>
              </a:rPr>
              <a:t>enroll now in 			</a:t>
            </a:r>
            <a:r>
              <a:rPr lang="en-US" i="1" dirty="0" smtClean="0">
                <a:latin typeface="Impact" panose="020B0806030902050204" pitchFamily="34" charset="0"/>
              </a:rPr>
              <a:t/>
            </a:r>
            <a:br>
              <a:rPr lang="en-US" i="1" dirty="0" smtClean="0">
                <a:latin typeface="Impact" panose="020B080603090205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sz="5400" b="1" dirty="0" smtClean="0"/>
              <a:t>Vacation Planning 101</a:t>
            </a:r>
            <a:endParaRPr lang="en-US" sz="5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066800"/>
            <a:ext cx="4114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57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7557356"/>
          </a:xfrm>
        </p:spPr>
      </p:pic>
    </p:spTree>
    <p:extLst>
      <p:ext uri="{BB962C8B-B14F-4D97-AF65-F5344CB8AC3E}">
        <p14:creationId xmlns:p14="http://schemas.microsoft.com/office/powerpoint/2010/main" val="7001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C00000"/>
                </a:solidFill>
              </a:rPr>
              <a:t>SLOs</a:t>
            </a:r>
            <a:endParaRPr lang="en-US" sz="9600" dirty="0">
              <a:solidFill>
                <a:srgbClr val="C0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Upon successful completion of this course, students will be able to . .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1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criteria for their desired vacation.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Examine websites for vacation information.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Construct a financially-viable vacation plan that meets the criteria for their desired vacation.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8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33400"/>
            <a:ext cx="6874300" cy="5504918"/>
          </a:xfrm>
        </p:spPr>
      </p:pic>
    </p:spTree>
    <p:extLst>
      <p:ext uri="{BB962C8B-B14F-4D97-AF65-F5344CB8AC3E}">
        <p14:creationId xmlns:p14="http://schemas.microsoft.com/office/powerpoint/2010/main" val="331406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44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SLOs  Assessment Committee Summer Retreat May 24, 2016</vt:lpstr>
      <vt:lpstr> enroll now in                          Vacation Planning 101</vt:lpstr>
      <vt:lpstr>PowerPoint Presentation</vt:lpstr>
      <vt:lpstr>SLOs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Vacation Planning 101</dc:title>
  <dc:creator>Kate</dc:creator>
  <cp:lastModifiedBy>Kate Pluta</cp:lastModifiedBy>
  <cp:revision>7</cp:revision>
  <dcterms:created xsi:type="dcterms:W3CDTF">2016-05-24T04:33:42Z</dcterms:created>
  <dcterms:modified xsi:type="dcterms:W3CDTF">2016-05-24T14:43:57Z</dcterms:modified>
</cp:coreProperties>
</file>