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60" r:id="rId4"/>
    <p:sldId id="258" r:id="rId5"/>
    <p:sldId id="261" r:id="rId6"/>
    <p:sldId id="277" r:id="rId7"/>
    <p:sldId id="269" r:id="rId8"/>
    <p:sldId id="262" r:id="rId9"/>
    <p:sldId id="263" r:id="rId10"/>
    <p:sldId id="274" r:id="rId11"/>
    <p:sldId id="264" r:id="rId12"/>
    <p:sldId id="265" r:id="rId13"/>
    <p:sldId id="266" r:id="rId14"/>
    <p:sldId id="267" r:id="rId15"/>
    <p:sldId id="278" r:id="rId16"/>
    <p:sldId id="279" r:id="rId17"/>
    <p:sldId id="275" r:id="rId18"/>
    <p:sldId id="276" r:id="rId1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8274B3-390F-CD1F-21C4-52CDAD8599BF}" v="85" dt="2026-08-10T20:31:23.4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9"/>
    <p:restoredTop sz="69370" autoAdjust="0"/>
  </p:normalViewPr>
  <p:slideViewPr>
    <p:cSldViewPr snapToGrid="0" snapToObjects="1">
      <p:cViewPr varScale="1">
        <p:scale>
          <a:sx n="101" d="100"/>
          <a:sy n="101" d="100"/>
        </p:scale>
        <p:origin x="1884" y="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#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CB090B-9222-4D00-A460-9A7A2A3A0483}" type="doc">
      <dgm:prSet loTypeId="urn:microsoft.com/office/officeart/2018/2/layout/IconVerticalSolidList" loCatId="icon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CF2199A2-7DBD-4B5B-BDF6-CE3A6982217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Modeled after </a:t>
          </a:r>
          <a:br>
            <a:rPr lang="en-US"/>
          </a:br>
          <a:r>
            <a:rPr lang="en-US"/>
            <a:t>Tree City USA</a:t>
          </a:r>
        </a:p>
      </dgm:t>
    </dgm:pt>
    <dgm:pt modelId="{A81A7DDA-C997-4430-8D82-3748F8464D44}" type="parTrans" cxnId="{4928DF53-D1FD-4C09-AE9C-2AF5484E7E58}">
      <dgm:prSet/>
      <dgm:spPr/>
      <dgm:t>
        <a:bodyPr/>
        <a:lstStyle/>
        <a:p>
          <a:endParaRPr lang="en-US"/>
        </a:p>
      </dgm:t>
    </dgm:pt>
    <dgm:pt modelId="{5FB0E25C-E832-4067-A962-5A62775275AE}" type="sibTrans" cxnId="{4928DF53-D1FD-4C09-AE9C-2AF5484E7E58}">
      <dgm:prSet/>
      <dgm:spPr/>
      <dgm:t>
        <a:bodyPr/>
        <a:lstStyle/>
        <a:p>
          <a:endParaRPr lang="en-US"/>
        </a:p>
      </dgm:t>
    </dgm:pt>
    <dgm:pt modelId="{01020EB1-585D-4BCF-9E10-F504688B224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Standards-based</a:t>
          </a:r>
        </a:p>
      </dgm:t>
    </dgm:pt>
    <dgm:pt modelId="{4484268D-85E5-48D2-98A6-A9C4B4832525}" type="parTrans" cxnId="{0800984B-F000-4F2F-997A-577C6E8E6632}">
      <dgm:prSet/>
      <dgm:spPr/>
      <dgm:t>
        <a:bodyPr/>
        <a:lstStyle/>
        <a:p>
          <a:endParaRPr lang="en-US"/>
        </a:p>
      </dgm:t>
    </dgm:pt>
    <dgm:pt modelId="{8EC9164D-C0BD-49EA-9C14-162B6ACA2388}" type="sibTrans" cxnId="{0800984B-F000-4F2F-997A-577C6E8E6632}">
      <dgm:prSet/>
      <dgm:spPr/>
      <dgm:t>
        <a:bodyPr/>
        <a:lstStyle/>
        <a:p>
          <a:endParaRPr lang="en-US"/>
        </a:p>
      </dgm:t>
    </dgm:pt>
    <dgm:pt modelId="{A846DEEC-6E56-4AAD-907C-D502D6F3802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Encourages best tree management practices</a:t>
          </a:r>
        </a:p>
      </dgm:t>
    </dgm:pt>
    <dgm:pt modelId="{7AAE89DD-9C95-48C8-A98E-379C183E685C}" type="parTrans" cxnId="{5331E3D6-B64E-4F41-9AB7-132C62016591}">
      <dgm:prSet/>
      <dgm:spPr/>
      <dgm:t>
        <a:bodyPr/>
        <a:lstStyle/>
        <a:p>
          <a:endParaRPr lang="en-US"/>
        </a:p>
      </dgm:t>
    </dgm:pt>
    <dgm:pt modelId="{9C4E0210-F2D8-405F-AED8-DA8A61B5B21C}" type="sibTrans" cxnId="{5331E3D6-B64E-4F41-9AB7-132C62016591}">
      <dgm:prSet/>
      <dgm:spPr/>
      <dgm:t>
        <a:bodyPr/>
        <a:lstStyle/>
        <a:p>
          <a:endParaRPr lang="en-US"/>
        </a:p>
      </dgm:t>
    </dgm:pt>
    <dgm:pt modelId="{13E160CB-C31A-44D8-97BD-675D3A236475}" type="pres">
      <dgm:prSet presAssocID="{3FCB090B-9222-4D00-A460-9A7A2A3A0483}" presName="root" presStyleCnt="0">
        <dgm:presLayoutVars>
          <dgm:dir/>
          <dgm:resizeHandles val="exact"/>
        </dgm:presLayoutVars>
      </dgm:prSet>
      <dgm:spPr/>
    </dgm:pt>
    <dgm:pt modelId="{051DB1F9-380D-4EC2-BAA5-9685F212D59A}" type="pres">
      <dgm:prSet presAssocID="{CF2199A2-7DBD-4B5B-BDF6-CE3A69822178}" presName="compNode" presStyleCnt="0"/>
      <dgm:spPr/>
    </dgm:pt>
    <dgm:pt modelId="{9488FA7C-9FA1-42A3-A7A3-25FCC6BB2449}" type="pres">
      <dgm:prSet presAssocID="{CF2199A2-7DBD-4B5B-BDF6-CE3A69822178}" presName="bgRect" presStyleLbl="bgShp" presStyleIdx="0" presStyleCnt="3"/>
      <dgm:spPr/>
    </dgm:pt>
    <dgm:pt modelId="{29A7D9D6-6240-436A-92AD-FE51F1F17621}" type="pres">
      <dgm:prSet presAssocID="{CF2199A2-7DBD-4B5B-BDF6-CE3A69822178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ker"/>
        </a:ext>
      </dgm:extLst>
    </dgm:pt>
    <dgm:pt modelId="{24062D1D-BEBF-474D-89CD-5FE18EAFD6C9}" type="pres">
      <dgm:prSet presAssocID="{CF2199A2-7DBD-4B5B-BDF6-CE3A69822178}" presName="spaceRect" presStyleCnt="0"/>
      <dgm:spPr/>
    </dgm:pt>
    <dgm:pt modelId="{7A742EAC-9E31-488B-B511-99EB574A2B62}" type="pres">
      <dgm:prSet presAssocID="{CF2199A2-7DBD-4B5B-BDF6-CE3A69822178}" presName="parTx" presStyleLbl="revTx" presStyleIdx="0" presStyleCnt="3">
        <dgm:presLayoutVars>
          <dgm:chMax val="0"/>
          <dgm:chPref val="0"/>
        </dgm:presLayoutVars>
      </dgm:prSet>
      <dgm:spPr/>
    </dgm:pt>
    <dgm:pt modelId="{4A0E1AFA-EB1C-4DE2-B621-4A233B669CE1}" type="pres">
      <dgm:prSet presAssocID="{5FB0E25C-E832-4067-A962-5A62775275AE}" presName="sibTrans" presStyleCnt="0"/>
      <dgm:spPr/>
    </dgm:pt>
    <dgm:pt modelId="{37166528-492B-4A10-B7F8-86F514848F57}" type="pres">
      <dgm:prSet presAssocID="{01020EB1-585D-4BCF-9E10-F504688B2246}" presName="compNode" presStyleCnt="0"/>
      <dgm:spPr/>
    </dgm:pt>
    <dgm:pt modelId="{558A6C8C-7096-4CF2-AF4C-4A8C146F5E36}" type="pres">
      <dgm:prSet presAssocID="{01020EB1-585D-4BCF-9E10-F504688B2246}" presName="bgRect" presStyleLbl="bgShp" presStyleIdx="1" presStyleCnt="3"/>
      <dgm:spPr/>
    </dgm:pt>
    <dgm:pt modelId="{92D0E244-89C1-48F4-B5B8-635EE905EA76}" type="pres">
      <dgm:prSet presAssocID="{01020EB1-585D-4BCF-9E10-F504688B2246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C9D027E4-2162-44E7-A8E0-D1ADD2ACA96B}" type="pres">
      <dgm:prSet presAssocID="{01020EB1-585D-4BCF-9E10-F504688B2246}" presName="spaceRect" presStyleCnt="0"/>
      <dgm:spPr/>
    </dgm:pt>
    <dgm:pt modelId="{F457D6A4-A966-4BFD-AD8A-A672C7673656}" type="pres">
      <dgm:prSet presAssocID="{01020EB1-585D-4BCF-9E10-F504688B2246}" presName="parTx" presStyleLbl="revTx" presStyleIdx="1" presStyleCnt="3">
        <dgm:presLayoutVars>
          <dgm:chMax val="0"/>
          <dgm:chPref val="0"/>
        </dgm:presLayoutVars>
      </dgm:prSet>
      <dgm:spPr/>
    </dgm:pt>
    <dgm:pt modelId="{5B068DCD-C31A-48B5-97F3-D30ABA3E6921}" type="pres">
      <dgm:prSet presAssocID="{8EC9164D-C0BD-49EA-9C14-162B6ACA2388}" presName="sibTrans" presStyleCnt="0"/>
      <dgm:spPr/>
    </dgm:pt>
    <dgm:pt modelId="{6FBDBB92-DF42-4DF7-AC39-D142AE939800}" type="pres">
      <dgm:prSet presAssocID="{A846DEEC-6E56-4AAD-907C-D502D6F38029}" presName="compNode" presStyleCnt="0"/>
      <dgm:spPr/>
    </dgm:pt>
    <dgm:pt modelId="{D4EB4B85-A33C-478E-9E8D-178B6439E485}" type="pres">
      <dgm:prSet presAssocID="{A846DEEC-6E56-4AAD-907C-D502D6F38029}" presName="bgRect" presStyleLbl="bgShp" presStyleIdx="2" presStyleCnt="3"/>
      <dgm:spPr/>
    </dgm:pt>
    <dgm:pt modelId="{65877832-41B2-436F-93A0-F5297784E4EC}" type="pres">
      <dgm:prSet presAssocID="{A846DEEC-6E56-4AAD-907C-D502D6F38029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59041CCD-8FAE-45EF-AB6D-6D4615C8E58E}" type="pres">
      <dgm:prSet presAssocID="{A846DEEC-6E56-4AAD-907C-D502D6F38029}" presName="spaceRect" presStyleCnt="0"/>
      <dgm:spPr/>
    </dgm:pt>
    <dgm:pt modelId="{58A04107-181B-4120-95B2-349B04A98E5C}" type="pres">
      <dgm:prSet presAssocID="{A846DEEC-6E56-4AAD-907C-D502D6F38029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96E5F80D-43C1-45A8-8FBA-5E49857DA009}" type="presOf" srcId="{3FCB090B-9222-4D00-A460-9A7A2A3A0483}" destId="{13E160CB-C31A-44D8-97BD-675D3A236475}" srcOrd="0" destOrd="0" presId="urn:microsoft.com/office/officeart/2018/2/layout/IconVerticalSolidList"/>
    <dgm:cxn modelId="{27670016-CB56-4859-9D71-036EF22B246C}" type="presOf" srcId="{A846DEEC-6E56-4AAD-907C-D502D6F38029}" destId="{58A04107-181B-4120-95B2-349B04A98E5C}" srcOrd="0" destOrd="0" presId="urn:microsoft.com/office/officeart/2018/2/layout/IconVerticalSolidList"/>
    <dgm:cxn modelId="{0800984B-F000-4F2F-997A-577C6E8E6632}" srcId="{3FCB090B-9222-4D00-A460-9A7A2A3A0483}" destId="{01020EB1-585D-4BCF-9E10-F504688B2246}" srcOrd="1" destOrd="0" parTransId="{4484268D-85E5-48D2-98A6-A9C4B4832525}" sibTransId="{8EC9164D-C0BD-49EA-9C14-162B6ACA2388}"/>
    <dgm:cxn modelId="{4928DF53-D1FD-4C09-AE9C-2AF5484E7E58}" srcId="{3FCB090B-9222-4D00-A460-9A7A2A3A0483}" destId="{CF2199A2-7DBD-4B5B-BDF6-CE3A69822178}" srcOrd="0" destOrd="0" parTransId="{A81A7DDA-C997-4430-8D82-3748F8464D44}" sibTransId="{5FB0E25C-E832-4067-A962-5A62775275AE}"/>
    <dgm:cxn modelId="{5331E3D6-B64E-4F41-9AB7-132C62016591}" srcId="{3FCB090B-9222-4D00-A460-9A7A2A3A0483}" destId="{A846DEEC-6E56-4AAD-907C-D502D6F38029}" srcOrd="2" destOrd="0" parTransId="{7AAE89DD-9C95-48C8-A98E-379C183E685C}" sibTransId="{9C4E0210-F2D8-405F-AED8-DA8A61B5B21C}"/>
    <dgm:cxn modelId="{7DB457E2-E699-4556-92FC-12DD87D152F4}" type="presOf" srcId="{CF2199A2-7DBD-4B5B-BDF6-CE3A69822178}" destId="{7A742EAC-9E31-488B-B511-99EB574A2B62}" srcOrd="0" destOrd="0" presId="urn:microsoft.com/office/officeart/2018/2/layout/IconVerticalSolidList"/>
    <dgm:cxn modelId="{9F3346F9-5991-40B3-9FCD-7BC52450A24C}" type="presOf" srcId="{01020EB1-585D-4BCF-9E10-F504688B2246}" destId="{F457D6A4-A966-4BFD-AD8A-A672C7673656}" srcOrd="0" destOrd="0" presId="urn:microsoft.com/office/officeart/2018/2/layout/IconVerticalSolidList"/>
    <dgm:cxn modelId="{B6D3D120-7B78-449B-8BFA-83196D09C5DB}" type="presParOf" srcId="{13E160CB-C31A-44D8-97BD-675D3A236475}" destId="{051DB1F9-380D-4EC2-BAA5-9685F212D59A}" srcOrd="0" destOrd="0" presId="urn:microsoft.com/office/officeart/2018/2/layout/IconVerticalSolidList"/>
    <dgm:cxn modelId="{59A3F4BE-07C3-4C14-BEB8-687E169DADD1}" type="presParOf" srcId="{051DB1F9-380D-4EC2-BAA5-9685F212D59A}" destId="{9488FA7C-9FA1-42A3-A7A3-25FCC6BB2449}" srcOrd="0" destOrd="0" presId="urn:microsoft.com/office/officeart/2018/2/layout/IconVerticalSolidList"/>
    <dgm:cxn modelId="{987511B5-86A7-44FA-9C08-74FC01D533AA}" type="presParOf" srcId="{051DB1F9-380D-4EC2-BAA5-9685F212D59A}" destId="{29A7D9D6-6240-436A-92AD-FE51F1F17621}" srcOrd="1" destOrd="0" presId="urn:microsoft.com/office/officeart/2018/2/layout/IconVerticalSolidList"/>
    <dgm:cxn modelId="{9DD712E7-1173-4259-ADAA-E592ECE8363D}" type="presParOf" srcId="{051DB1F9-380D-4EC2-BAA5-9685F212D59A}" destId="{24062D1D-BEBF-474D-89CD-5FE18EAFD6C9}" srcOrd="2" destOrd="0" presId="urn:microsoft.com/office/officeart/2018/2/layout/IconVerticalSolidList"/>
    <dgm:cxn modelId="{A1CB222F-A0EC-4389-AF94-00A6B6D42E16}" type="presParOf" srcId="{051DB1F9-380D-4EC2-BAA5-9685F212D59A}" destId="{7A742EAC-9E31-488B-B511-99EB574A2B62}" srcOrd="3" destOrd="0" presId="urn:microsoft.com/office/officeart/2018/2/layout/IconVerticalSolidList"/>
    <dgm:cxn modelId="{16E9D4BF-46F2-4130-8B9E-43967A7B8CC3}" type="presParOf" srcId="{13E160CB-C31A-44D8-97BD-675D3A236475}" destId="{4A0E1AFA-EB1C-4DE2-B621-4A233B669CE1}" srcOrd="1" destOrd="0" presId="urn:microsoft.com/office/officeart/2018/2/layout/IconVerticalSolidList"/>
    <dgm:cxn modelId="{BF17D59C-426E-4009-AA99-A5B853DE17B0}" type="presParOf" srcId="{13E160CB-C31A-44D8-97BD-675D3A236475}" destId="{37166528-492B-4A10-B7F8-86F514848F57}" srcOrd="2" destOrd="0" presId="urn:microsoft.com/office/officeart/2018/2/layout/IconVerticalSolidList"/>
    <dgm:cxn modelId="{5DA19EF3-D03E-43CF-A321-D651EFDFF554}" type="presParOf" srcId="{37166528-492B-4A10-B7F8-86F514848F57}" destId="{558A6C8C-7096-4CF2-AF4C-4A8C146F5E36}" srcOrd="0" destOrd="0" presId="urn:microsoft.com/office/officeart/2018/2/layout/IconVerticalSolidList"/>
    <dgm:cxn modelId="{508B9A30-0C57-4AF6-9C13-7C30680B0DB0}" type="presParOf" srcId="{37166528-492B-4A10-B7F8-86F514848F57}" destId="{92D0E244-89C1-48F4-B5B8-635EE905EA76}" srcOrd="1" destOrd="0" presId="urn:microsoft.com/office/officeart/2018/2/layout/IconVerticalSolidList"/>
    <dgm:cxn modelId="{21F1555A-18AD-4E33-B351-ABE6801EA6EB}" type="presParOf" srcId="{37166528-492B-4A10-B7F8-86F514848F57}" destId="{C9D027E4-2162-44E7-A8E0-D1ADD2ACA96B}" srcOrd="2" destOrd="0" presId="urn:microsoft.com/office/officeart/2018/2/layout/IconVerticalSolidList"/>
    <dgm:cxn modelId="{514C2411-C625-4BDC-B94D-D4953C01A3F5}" type="presParOf" srcId="{37166528-492B-4A10-B7F8-86F514848F57}" destId="{F457D6A4-A966-4BFD-AD8A-A672C7673656}" srcOrd="3" destOrd="0" presId="urn:microsoft.com/office/officeart/2018/2/layout/IconVerticalSolidList"/>
    <dgm:cxn modelId="{D4DE5E3B-1C3C-46FF-B19B-6CF50000EEAF}" type="presParOf" srcId="{13E160CB-C31A-44D8-97BD-675D3A236475}" destId="{5B068DCD-C31A-48B5-97F3-D30ABA3E6921}" srcOrd="3" destOrd="0" presId="urn:microsoft.com/office/officeart/2018/2/layout/IconVerticalSolidList"/>
    <dgm:cxn modelId="{BF4A9782-A298-4B99-BAAF-3B3DA117E85C}" type="presParOf" srcId="{13E160CB-C31A-44D8-97BD-675D3A236475}" destId="{6FBDBB92-DF42-4DF7-AC39-D142AE939800}" srcOrd="4" destOrd="0" presId="urn:microsoft.com/office/officeart/2018/2/layout/IconVerticalSolidList"/>
    <dgm:cxn modelId="{67E43211-6A17-4C9A-B6A4-860871F2F993}" type="presParOf" srcId="{6FBDBB92-DF42-4DF7-AC39-D142AE939800}" destId="{D4EB4B85-A33C-478E-9E8D-178B6439E485}" srcOrd="0" destOrd="0" presId="urn:microsoft.com/office/officeart/2018/2/layout/IconVerticalSolidList"/>
    <dgm:cxn modelId="{854B3167-42E4-4759-A2D7-79589F0BDBB1}" type="presParOf" srcId="{6FBDBB92-DF42-4DF7-AC39-D142AE939800}" destId="{65877832-41B2-436F-93A0-F5297784E4EC}" srcOrd="1" destOrd="0" presId="urn:microsoft.com/office/officeart/2018/2/layout/IconVerticalSolidList"/>
    <dgm:cxn modelId="{AFA665F4-9D82-438B-86A2-B60020BAA9A9}" type="presParOf" srcId="{6FBDBB92-DF42-4DF7-AC39-D142AE939800}" destId="{59041CCD-8FAE-45EF-AB6D-6D4615C8E58E}" srcOrd="2" destOrd="0" presId="urn:microsoft.com/office/officeart/2018/2/layout/IconVerticalSolidList"/>
    <dgm:cxn modelId="{B5ADD7C2-BBCF-4998-B899-0A17997070F6}" type="presParOf" srcId="{6FBDBB92-DF42-4DF7-AC39-D142AE939800}" destId="{58A04107-181B-4120-95B2-349B04A98E5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4628D9-AD0E-4F11-A829-CB52694643DA}" type="doc">
      <dgm:prSet loTypeId="urn:microsoft.com/office/officeart/2005/8/layout/vProcess5" loCatId="process" qsTypeId="urn:microsoft.com/office/officeart/2005/8/quickstyle/simple1#2" qsCatId="simple" csTypeId="urn:microsoft.com/office/officeart/2005/8/colors/colorful2#1" csCatId="colorful" phldr="1"/>
      <dgm:spPr/>
      <dgm:t>
        <a:bodyPr/>
        <a:lstStyle/>
        <a:p>
          <a:endParaRPr lang="en-US"/>
        </a:p>
      </dgm:t>
    </dgm:pt>
    <dgm:pt modelId="{373397C1-0B88-4DCF-93E4-4944AC01136A}">
      <dgm:prSet/>
      <dgm:spPr/>
      <dgm:t>
        <a:bodyPr/>
        <a:lstStyle/>
        <a:p>
          <a:r>
            <a:rPr lang="en-US" b="0" i="0" dirty="0"/>
            <a:t>Our commitment to trees has significantly reduced the amount of energy on campus, and community, needs to generate.</a:t>
          </a:r>
          <a:endParaRPr lang="en-US" dirty="0"/>
        </a:p>
      </dgm:t>
    </dgm:pt>
    <dgm:pt modelId="{DA0B26D2-DF53-4F96-9A52-D1C610FECB56}" type="parTrans" cxnId="{B312C936-BB90-4859-8185-952F65417FBE}">
      <dgm:prSet/>
      <dgm:spPr/>
      <dgm:t>
        <a:bodyPr/>
        <a:lstStyle/>
        <a:p>
          <a:endParaRPr lang="en-US"/>
        </a:p>
      </dgm:t>
    </dgm:pt>
    <dgm:pt modelId="{4D47DE33-BF40-4B55-8E11-75228077609B}" type="sibTrans" cxnId="{B312C936-BB90-4859-8185-952F65417FBE}">
      <dgm:prSet/>
      <dgm:spPr/>
      <dgm:t>
        <a:bodyPr/>
        <a:lstStyle/>
        <a:p>
          <a:endParaRPr lang="en-US"/>
        </a:p>
      </dgm:t>
    </dgm:pt>
    <dgm:pt modelId="{69784D59-CADB-48B9-B885-D68DB3A937CD}">
      <dgm:prSet/>
      <dgm:spPr/>
      <dgm:t>
        <a:bodyPr/>
        <a:lstStyle/>
        <a:p>
          <a:r>
            <a:rPr lang="en-US" b="0" i="0" dirty="0"/>
            <a:t>Planting and maintaining trees has absorbed carbon dioxide in the atmosphere, mitigating the effects of climate change.</a:t>
          </a:r>
          <a:endParaRPr lang="en-US" dirty="0"/>
        </a:p>
      </dgm:t>
    </dgm:pt>
    <dgm:pt modelId="{2F6BCFD7-069E-4052-9681-EBD1B585C2D3}" type="parTrans" cxnId="{60E00093-A920-42B9-A929-8CBCCC54D346}">
      <dgm:prSet/>
      <dgm:spPr/>
      <dgm:t>
        <a:bodyPr/>
        <a:lstStyle/>
        <a:p>
          <a:endParaRPr lang="en-US"/>
        </a:p>
      </dgm:t>
    </dgm:pt>
    <dgm:pt modelId="{7F970ADB-1D97-4ADD-9A18-6C62D3F07E40}" type="sibTrans" cxnId="{60E00093-A920-42B9-A929-8CBCCC54D346}">
      <dgm:prSet/>
      <dgm:spPr/>
      <dgm:t>
        <a:bodyPr/>
        <a:lstStyle/>
        <a:p>
          <a:endParaRPr lang="en-US"/>
        </a:p>
      </dgm:t>
    </dgm:pt>
    <dgm:pt modelId="{E2CA1D36-C904-4E0B-8AA6-18F1C3D4A9FB}">
      <dgm:prSet/>
      <dgm:spPr/>
      <dgm:t>
        <a:bodyPr/>
        <a:lstStyle/>
        <a:p>
          <a:r>
            <a:rPr lang="en-US" b="0" i="0" dirty="0"/>
            <a:t>Green space provides important mental health benefits to students, faculty, staff, and community as well as encourages physical activity.</a:t>
          </a:r>
          <a:endParaRPr lang="en-US" dirty="0"/>
        </a:p>
      </dgm:t>
    </dgm:pt>
    <dgm:pt modelId="{5FDC4F48-320C-4CC6-BB96-7429D2435854}" type="parTrans" cxnId="{BD0DF3E6-1B6D-4A9E-A6A3-91B345982100}">
      <dgm:prSet/>
      <dgm:spPr/>
      <dgm:t>
        <a:bodyPr/>
        <a:lstStyle/>
        <a:p>
          <a:endParaRPr lang="en-US"/>
        </a:p>
      </dgm:t>
    </dgm:pt>
    <dgm:pt modelId="{6314FBAA-C0DC-4787-BC0E-C3CCAA0CEF41}" type="sibTrans" cxnId="{BD0DF3E6-1B6D-4A9E-A6A3-91B345982100}">
      <dgm:prSet/>
      <dgm:spPr/>
      <dgm:t>
        <a:bodyPr/>
        <a:lstStyle/>
        <a:p>
          <a:endParaRPr lang="en-US"/>
        </a:p>
      </dgm:t>
    </dgm:pt>
    <dgm:pt modelId="{9FD06FD4-6DDD-435E-BC1F-AFA2A0BDB419}">
      <dgm:prSet/>
      <dgm:spPr/>
      <dgm:t>
        <a:bodyPr/>
        <a:lstStyle/>
        <a:p>
          <a:r>
            <a:rPr lang="en-US" b="0" i="0"/>
            <a:t>Involving students in tree-related service-learning projects helps educate the next generation about the importance of caring for the environment.</a:t>
          </a:r>
          <a:endParaRPr lang="en-US"/>
        </a:p>
      </dgm:t>
    </dgm:pt>
    <dgm:pt modelId="{E7E0054A-6ECB-4A52-886B-522EE7F98A82}" type="parTrans" cxnId="{FE66D395-172A-44FF-A2D4-BCE23208128C}">
      <dgm:prSet/>
      <dgm:spPr/>
      <dgm:t>
        <a:bodyPr/>
        <a:lstStyle/>
        <a:p>
          <a:endParaRPr lang="en-US"/>
        </a:p>
      </dgm:t>
    </dgm:pt>
    <dgm:pt modelId="{505DAF6F-6078-4311-A308-BB69A37FCD4E}" type="sibTrans" cxnId="{FE66D395-172A-44FF-A2D4-BCE23208128C}">
      <dgm:prSet/>
      <dgm:spPr/>
      <dgm:t>
        <a:bodyPr/>
        <a:lstStyle/>
        <a:p>
          <a:endParaRPr lang="en-US"/>
        </a:p>
      </dgm:t>
    </dgm:pt>
    <dgm:pt modelId="{DCF57F05-B3FE-4D39-8181-EBCB053D397D}" type="pres">
      <dgm:prSet presAssocID="{C54628D9-AD0E-4F11-A829-CB52694643DA}" presName="outerComposite" presStyleCnt="0">
        <dgm:presLayoutVars>
          <dgm:chMax val="5"/>
          <dgm:dir/>
          <dgm:resizeHandles val="exact"/>
        </dgm:presLayoutVars>
      </dgm:prSet>
      <dgm:spPr/>
    </dgm:pt>
    <dgm:pt modelId="{062A6270-DBD5-4E29-BB97-2E4474083E81}" type="pres">
      <dgm:prSet presAssocID="{C54628D9-AD0E-4F11-A829-CB52694643DA}" presName="dummyMaxCanvas" presStyleCnt="0">
        <dgm:presLayoutVars/>
      </dgm:prSet>
      <dgm:spPr/>
    </dgm:pt>
    <dgm:pt modelId="{4DB389D3-B9E7-44D3-8AA8-6207E03F6A95}" type="pres">
      <dgm:prSet presAssocID="{C54628D9-AD0E-4F11-A829-CB52694643DA}" presName="FourNodes_1" presStyleLbl="node1" presStyleIdx="0" presStyleCnt="4">
        <dgm:presLayoutVars>
          <dgm:bulletEnabled val="1"/>
        </dgm:presLayoutVars>
      </dgm:prSet>
      <dgm:spPr/>
    </dgm:pt>
    <dgm:pt modelId="{C2016A35-41B1-41E3-87E6-974F70913CFF}" type="pres">
      <dgm:prSet presAssocID="{C54628D9-AD0E-4F11-A829-CB52694643DA}" presName="FourNodes_2" presStyleLbl="node1" presStyleIdx="1" presStyleCnt="4">
        <dgm:presLayoutVars>
          <dgm:bulletEnabled val="1"/>
        </dgm:presLayoutVars>
      </dgm:prSet>
      <dgm:spPr/>
    </dgm:pt>
    <dgm:pt modelId="{320E32FB-2EBC-4B79-B951-0E2A3E2B8CE8}" type="pres">
      <dgm:prSet presAssocID="{C54628D9-AD0E-4F11-A829-CB52694643DA}" presName="FourNodes_3" presStyleLbl="node1" presStyleIdx="2" presStyleCnt="4">
        <dgm:presLayoutVars>
          <dgm:bulletEnabled val="1"/>
        </dgm:presLayoutVars>
      </dgm:prSet>
      <dgm:spPr/>
    </dgm:pt>
    <dgm:pt modelId="{02F30D7A-4EC4-4AB8-9D31-5CF633884C6B}" type="pres">
      <dgm:prSet presAssocID="{C54628D9-AD0E-4F11-A829-CB52694643DA}" presName="FourNodes_4" presStyleLbl="node1" presStyleIdx="3" presStyleCnt="4">
        <dgm:presLayoutVars>
          <dgm:bulletEnabled val="1"/>
        </dgm:presLayoutVars>
      </dgm:prSet>
      <dgm:spPr/>
    </dgm:pt>
    <dgm:pt modelId="{F2FB2B36-AE7A-4A5D-A384-381F6F900F11}" type="pres">
      <dgm:prSet presAssocID="{C54628D9-AD0E-4F11-A829-CB52694643DA}" presName="FourConn_1-2" presStyleLbl="fgAccFollowNode1" presStyleIdx="0" presStyleCnt="3">
        <dgm:presLayoutVars>
          <dgm:bulletEnabled val="1"/>
        </dgm:presLayoutVars>
      </dgm:prSet>
      <dgm:spPr/>
    </dgm:pt>
    <dgm:pt modelId="{81948C02-23F9-4D8B-9D06-9D9203806300}" type="pres">
      <dgm:prSet presAssocID="{C54628D9-AD0E-4F11-A829-CB52694643DA}" presName="FourConn_2-3" presStyleLbl="fgAccFollowNode1" presStyleIdx="1" presStyleCnt="3">
        <dgm:presLayoutVars>
          <dgm:bulletEnabled val="1"/>
        </dgm:presLayoutVars>
      </dgm:prSet>
      <dgm:spPr/>
    </dgm:pt>
    <dgm:pt modelId="{B330C288-5AA8-428E-819A-6E5DE7C813C1}" type="pres">
      <dgm:prSet presAssocID="{C54628D9-AD0E-4F11-A829-CB52694643DA}" presName="FourConn_3-4" presStyleLbl="fgAccFollowNode1" presStyleIdx="2" presStyleCnt="3">
        <dgm:presLayoutVars>
          <dgm:bulletEnabled val="1"/>
        </dgm:presLayoutVars>
      </dgm:prSet>
      <dgm:spPr/>
    </dgm:pt>
    <dgm:pt modelId="{AD7B7609-72A5-4DC9-82BF-6410B455EABF}" type="pres">
      <dgm:prSet presAssocID="{C54628D9-AD0E-4F11-A829-CB52694643DA}" presName="FourNodes_1_text" presStyleLbl="node1" presStyleIdx="3" presStyleCnt="4">
        <dgm:presLayoutVars>
          <dgm:bulletEnabled val="1"/>
        </dgm:presLayoutVars>
      </dgm:prSet>
      <dgm:spPr/>
    </dgm:pt>
    <dgm:pt modelId="{A0E414D1-9EE9-467C-ABDD-74FECB9A643A}" type="pres">
      <dgm:prSet presAssocID="{C54628D9-AD0E-4F11-A829-CB52694643DA}" presName="FourNodes_2_text" presStyleLbl="node1" presStyleIdx="3" presStyleCnt="4">
        <dgm:presLayoutVars>
          <dgm:bulletEnabled val="1"/>
        </dgm:presLayoutVars>
      </dgm:prSet>
      <dgm:spPr/>
    </dgm:pt>
    <dgm:pt modelId="{BA537692-EFB3-4032-9F2C-60A9B3E980D8}" type="pres">
      <dgm:prSet presAssocID="{C54628D9-AD0E-4F11-A829-CB52694643DA}" presName="FourNodes_3_text" presStyleLbl="node1" presStyleIdx="3" presStyleCnt="4">
        <dgm:presLayoutVars>
          <dgm:bulletEnabled val="1"/>
        </dgm:presLayoutVars>
      </dgm:prSet>
      <dgm:spPr/>
    </dgm:pt>
    <dgm:pt modelId="{1632C9E6-8C79-4C3C-A456-BDD079A1D9E1}" type="pres">
      <dgm:prSet presAssocID="{C54628D9-AD0E-4F11-A829-CB52694643DA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029AD20D-F639-4989-8234-A88F52A83795}" type="presOf" srcId="{373397C1-0B88-4DCF-93E4-4944AC01136A}" destId="{4DB389D3-B9E7-44D3-8AA8-6207E03F6A95}" srcOrd="0" destOrd="0" presId="urn:microsoft.com/office/officeart/2005/8/layout/vProcess5"/>
    <dgm:cxn modelId="{B312C936-BB90-4859-8185-952F65417FBE}" srcId="{C54628D9-AD0E-4F11-A829-CB52694643DA}" destId="{373397C1-0B88-4DCF-93E4-4944AC01136A}" srcOrd="0" destOrd="0" parTransId="{DA0B26D2-DF53-4F96-9A52-D1C610FECB56}" sibTransId="{4D47DE33-BF40-4B55-8E11-75228077609B}"/>
    <dgm:cxn modelId="{AA45E340-03AB-4C13-981F-B7F9AB8F1BB5}" type="presOf" srcId="{E2CA1D36-C904-4E0B-8AA6-18F1C3D4A9FB}" destId="{BA537692-EFB3-4032-9F2C-60A9B3E980D8}" srcOrd="1" destOrd="0" presId="urn:microsoft.com/office/officeart/2005/8/layout/vProcess5"/>
    <dgm:cxn modelId="{AD8DB45B-9317-477E-9E79-616EDCFD4303}" type="presOf" srcId="{6314FBAA-C0DC-4787-BC0E-C3CCAA0CEF41}" destId="{B330C288-5AA8-428E-819A-6E5DE7C813C1}" srcOrd="0" destOrd="0" presId="urn:microsoft.com/office/officeart/2005/8/layout/vProcess5"/>
    <dgm:cxn modelId="{6FB19B4D-393A-4B14-8634-665D6F75F620}" type="presOf" srcId="{9FD06FD4-6DDD-435E-BC1F-AFA2A0BDB419}" destId="{02F30D7A-4EC4-4AB8-9D31-5CF633884C6B}" srcOrd="0" destOrd="0" presId="urn:microsoft.com/office/officeart/2005/8/layout/vProcess5"/>
    <dgm:cxn modelId="{34F8AF6D-9FFD-4CAB-A0DE-04454469CED8}" type="presOf" srcId="{7F970ADB-1D97-4ADD-9A18-6C62D3F07E40}" destId="{81948C02-23F9-4D8B-9D06-9D9203806300}" srcOrd="0" destOrd="0" presId="urn:microsoft.com/office/officeart/2005/8/layout/vProcess5"/>
    <dgm:cxn modelId="{6E6DA652-196B-4F64-8CD2-05CC70E2DD9D}" type="presOf" srcId="{4D47DE33-BF40-4B55-8E11-75228077609B}" destId="{F2FB2B36-AE7A-4A5D-A384-381F6F900F11}" srcOrd="0" destOrd="0" presId="urn:microsoft.com/office/officeart/2005/8/layout/vProcess5"/>
    <dgm:cxn modelId="{8248D37A-372E-4C9D-A744-C6DF627E8B8F}" type="presOf" srcId="{373397C1-0B88-4DCF-93E4-4944AC01136A}" destId="{AD7B7609-72A5-4DC9-82BF-6410B455EABF}" srcOrd="1" destOrd="0" presId="urn:microsoft.com/office/officeart/2005/8/layout/vProcess5"/>
    <dgm:cxn modelId="{88F4BC8F-FA4D-4B4E-8445-1AB9F12E92CD}" type="presOf" srcId="{9FD06FD4-6DDD-435E-BC1F-AFA2A0BDB419}" destId="{1632C9E6-8C79-4C3C-A456-BDD079A1D9E1}" srcOrd="1" destOrd="0" presId="urn:microsoft.com/office/officeart/2005/8/layout/vProcess5"/>
    <dgm:cxn modelId="{60E00093-A920-42B9-A929-8CBCCC54D346}" srcId="{C54628D9-AD0E-4F11-A829-CB52694643DA}" destId="{69784D59-CADB-48B9-B885-D68DB3A937CD}" srcOrd="1" destOrd="0" parTransId="{2F6BCFD7-069E-4052-9681-EBD1B585C2D3}" sibTransId="{7F970ADB-1D97-4ADD-9A18-6C62D3F07E40}"/>
    <dgm:cxn modelId="{FE66D395-172A-44FF-A2D4-BCE23208128C}" srcId="{C54628D9-AD0E-4F11-A829-CB52694643DA}" destId="{9FD06FD4-6DDD-435E-BC1F-AFA2A0BDB419}" srcOrd="3" destOrd="0" parTransId="{E7E0054A-6ECB-4A52-886B-522EE7F98A82}" sibTransId="{505DAF6F-6078-4311-A308-BB69A37FCD4E}"/>
    <dgm:cxn modelId="{56582AAD-22AF-4E71-963D-B5DFCEDF652D}" type="presOf" srcId="{69784D59-CADB-48B9-B885-D68DB3A937CD}" destId="{A0E414D1-9EE9-467C-ABDD-74FECB9A643A}" srcOrd="1" destOrd="0" presId="urn:microsoft.com/office/officeart/2005/8/layout/vProcess5"/>
    <dgm:cxn modelId="{5D5155C5-0436-4E18-8029-A7CA2CC3A346}" type="presOf" srcId="{E2CA1D36-C904-4E0B-8AA6-18F1C3D4A9FB}" destId="{320E32FB-2EBC-4B79-B951-0E2A3E2B8CE8}" srcOrd="0" destOrd="0" presId="urn:microsoft.com/office/officeart/2005/8/layout/vProcess5"/>
    <dgm:cxn modelId="{46353DDD-6A8F-40B1-9E68-153937792CB0}" type="presOf" srcId="{69784D59-CADB-48B9-B885-D68DB3A937CD}" destId="{C2016A35-41B1-41E3-87E6-974F70913CFF}" srcOrd="0" destOrd="0" presId="urn:microsoft.com/office/officeart/2005/8/layout/vProcess5"/>
    <dgm:cxn modelId="{BD0DF3E6-1B6D-4A9E-A6A3-91B345982100}" srcId="{C54628D9-AD0E-4F11-A829-CB52694643DA}" destId="{E2CA1D36-C904-4E0B-8AA6-18F1C3D4A9FB}" srcOrd="2" destOrd="0" parTransId="{5FDC4F48-320C-4CC6-BB96-7429D2435854}" sibTransId="{6314FBAA-C0DC-4787-BC0E-C3CCAA0CEF41}"/>
    <dgm:cxn modelId="{3A3A4DFC-1B70-4856-8945-785B9ABEE3F9}" type="presOf" srcId="{C54628D9-AD0E-4F11-A829-CB52694643DA}" destId="{DCF57F05-B3FE-4D39-8181-EBCB053D397D}" srcOrd="0" destOrd="0" presId="urn:microsoft.com/office/officeart/2005/8/layout/vProcess5"/>
    <dgm:cxn modelId="{C391D0F5-EFEA-40F4-B7B4-88DC4F6340F2}" type="presParOf" srcId="{DCF57F05-B3FE-4D39-8181-EBCB053D397D}" destId="{062A6270-DBD5-4E29-BB97-2E4474083E81}" srcOrd="0" destOrd="0" presId="urn:microsoft.com/office/officeart/2005/8/layout/vProcess5"/>
    <dgm:cxn modelId="{CE3DAF50-AB38-4F4C-A88A-404494803243}" type="presParOf" srcId="{DCF57F05-B3FE-4D39-8181-EBCB053D397D}" destId="{4DB389D3-B9E7-44D3-8AA8-6207E03F6A95}" srcOrd="1" destOrd="0" presId="urn:microsoft.com/office/officeart/2005/8/layout/vProcess5"/>
    <dgm:cxn modelId="{503D6DD6-8E18-469F-B321-9BC906AFDA21}" type="presParOf" srcId="{DCF57F05-B3FE-4D39-8181-EBCB053D397D}" destId="{C2016A35-41B1-41E3-87E6-974F70913CFF}" srcOrd="2" destOrd="0" presId="urn:microsoft.com/office/officeart/2005/8/layout/vProcess5"/>
    <dgm:cxn modelId="{BF86B97A-F574-47A4-96B4-423C13349BC5}" type="presParOf" srcId="{DCF57F05-B3FE-4D39-8181-EBCB053D397D}" destId="{320E32FB-2EBC-4B79-B951-0E2A3E2B8CE8}" srcOrd="3" destOrd="0" presId="urn:microsoft.com/office/officeart/2005/8/layout/vProcess5"/>
    <dgm:cxn modelId="{5BB66CA1-5886-494E-8FDA-C2092155D9BB}" type="presParOf" srcId="{DCF57F05-B3FE-4D39-8181-EBCB053D397D}" destId="{02F30D7A-4EC4-4AB8-9D31-5CF633884C6B}" srcOrd="4" destOrd="0" presId="urn:microsoft.com/office/officeart/2005/8/layout/vProcess5"/>
    <dgm:cxn modelId="{4921EF74-A362-42B1-A7E6-3154300AFDD2}" type="presParOf" srcId="{DCF57F05-B3FE-4D39-8181-EBCB053D397D}" destId="{F2FB2B36-AE7A-4A5D-A384-381F6F900F11}" srcOrd="5" destOrd="0" presId="urn:microsoft.com/office/officeart/2005/8/layout/vProcess5"/>
    <dgm:cxn modelId="{009E7704-47C9-4C0F-9678-C9FA8004DB7C}" type="presParOf" srcId="{DCF57F05-B3FE-4D39-8181-EBCB053D397D}" destId="{81948C02-23F9-4D8B-9D06-9D9203806300}" srcOrd="6" destOrd="0" presId="urn:microsoft.com/office/officeart/2005/8/layout/vProcess5"/>
    <dgm:cxn modelId="{9661CE4A-280C-4E13-8DCE-583D82940329}" type="presParOf" srcId="{DCF57F05-B3FE-4D39-8181-EBCB053D397D}" destId="{B330C288-5AA8-428E-819A-6E5DE7C813C1}" srcOrd="7" destOrd="0" presId="urn:microsoft.com/office/officeart/2005/8/layout/vProcess5"/>
    <dgm:cxn modelId="{8D3650C5-8440-4D22-9798-E07E4B06895D}" type="presParOf" srcId="{DCF57F05-B3FE-4D39-8181-EBCB053D397D}" destId="{AD7B7609-72A5-4DC9-82BF-6410B455EABF}" srcOrd="8" destOrd="0" presId="urn:microsoft.com/office/officeart/2005/8/layout/vProcess5"/>
    <dgm:cxn modelId="{AD4A0364-D78D-4487-BB88-A8554D17AE58}" type="presParOf" srcId="{DCF57F05-B3FE-4D39-8181-EBCB053D397D}" destId="{A0E414D1-9EE9-467C-ABDD-74FECB9A643A}" srcOrd="9" destOrd="0" presId="urn:microsoft.com/office/officeart/2005/8/layout/vProcess5"/>
    <dgm:cxn modelId="{2C9A4E8D-D36F-4552-8DB4-056754CAD109}" type="presParOf" srcId="{DCF57F05-B3FE-4D39-8181-EBCB053D397D}" destId="{BA537692-EFB3-4032-9F2C-60A9B3E980D8}" srcOrd="10" destOrd="0" presId="urn:microsoft.com/office/officeart/2005/8/layout/vProcess5"/>
    <dgm:cxn modelId="{3FDA443E-204C-4975-82DD-C48AEE161A6A}" type="presParOf" srcId="{DCF57F05-B3FE-4D39-8181-EBCB053D397D}" destId="{1632C9E6-8C79-4C3C-A456-BDD079A1D9E1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0E7BD5-59E4-4850-A20D-245208DA1155}" type="doc">
      <dgm:prSet loTypeId="urn:microsoft.com/office/officeart/2008/layout/LinedList" loCatId="list" qsTypeId="urn:microsoft.com/office/officeart/2005/8/quickstyle/simple4#1" qsCatId="simple" csTypeId="urn:microsoft.com/office/officeart/2005/8/colors/accent1_2#2" csCatId="accent1"/>
      <dgm:spPr/>
      <dgm:t>
        <a:bodyPr/>
        <a:lstStyle/>
        <a:p>
          <a:endParaRPr lang="en-US"/>
        </a:p>
      </dgm:t>
    </dgm:pt>
    <dgm:pt modelId="{116276AB-3430-4321-B0C1-1DD18E41C026}">
      <dgm:prSet/>
      <dgm:spPr/>
      <dgm:t>
        <a:bodyPr/>
        <a:lstStyle/>
        <a:p>
          <a:r>
            <a:rPr lang="en-US"/>
            <a:t>Spread the word</a:t>
          </a:r>
        </a:p>
      </dgm:t>
    </dgm:pt>
    <dgm:pt modelId="{D11523E1-A3F6-4163-BF51-ED45F77470D0}" type="parTrans" cxnId="{A0CE6601-64E1-49C4-A3DC-FE5ECF7AF213}">
      <dgm:prSet/>
      <dgm:spPr/>
      <dgm:t>
        <a:bodyPr/>
        <a:lstStyle/>
        <a:p>
          <a:endParaRPr lang="en-US"/>
        </a:p>
      </dgm:t>
    </dgm:pt>
    <dgm:pt modelId="{1F294DB1-EE2D-414A-A659-5B75A045A170}" type="sibTrans" cxnId="{A0CE6601-64E1-49C4-A3DC-FE5ECF7AF213}">
      <dgm:prSet/>
      <dgm:spPr/>
      <dgm:t>
        <a:bodyPr/>
        <a:lstStyle/>
        <a:p>
          <a:endParaRPr lang="en-US"/>
        </a:p>
      </dgm:t>
    </dgm:pt>
    <dgm:pt modelId="{342B4D49-BEEB-4AC1-914E-9BFEB3981E02}">
      <dgm:prSet/>
      <dgm:spPr/>
      <dgm:t>
        <a:bodyPr/>
        <a:lstStyle/>
        <a:p>
          <a:r>
            <a:rPr lang="en-US"/>
            <a:t>Tree Advocates</a:t>
          </a:r>
        </a:p>
      </dgm:t>
    </dgm:pt>
    <dgm:pt modelId="{EDBDEE0F-309B-4A01-977C-21394C22A7DC}" type="parTrans" cxnId="{17542DCA-5D4F-4D4B-8110-E26ED716BA11}">
      <dgm:prSet/>
      <dgm:spPr/>
      <dgm:t>
        <a:bodyPr/>
        <a:lstStyle/>
        <a:p>
          <a:endParaRPr lang="en-US"/>
        </a:p>
      </dgm:t>
    </dgm:pt>
    <dgm:pt modelId="{FEE51E54-695B-410E-93AF-3E9AA0CAD347}" type="sibTrans" cxnId="{17542DCA-5D4F-4D4B-8110-E26ED716BA11}">
      <dgm:prSet/>
      <dgm:spPr/>
      <dgm:t>
        <a:bodyPr/>
        <a:lstStyle/>
        <a:p>
          <a:endParaRPr lang="en-US"/>
        </a:p>
      </dgm:t>
    </dgm:pt>
    <dgm:pt modelId="{B81813D4-0536-4509-B0E5-041054FBFC27}">
      <dgm:prSet/>
      <dgm:spPr/>
      <dgm:t>
        <a:bodyPr/>
        <a:lstStyle/>
        <a:p>
          <a:r>
            <a:rPr lang="en-US"/>
            <a:t>Community Engagement </a:t>
          </a:r>
        </a:p>
      </dgm:t>
    </dgm:pt>
    <dgm:pt modelId="{8CDDB59C-6CA6-47DC-B7F5-269484F5665C}" type="parTrans" cxnId="{F5CC7931-7F13-4AE8-B2B6-3CF791A64283}">
      <dgm:prSet/>
      <dgm:spPr/>
      <dgm:t>
        <a:bodyPr/>
        <a:lstStyle/>
        <a:p>
          <a:endParaRPr lang="en-US"/>
        </a:p>
      </dgm:t>
    </dgm:pt>
    <dgm:pt modelId="{388B6411-F046-4BCF-8287-56AE5976E358}" type="sibTrans" cxnId="{F5CC7931-7F13-4AE8-B2B6-3CF791A64283}">
      <dgm:prSet/>
      <dgm:spPr/>
      <dgm:t>
        <a:bodyPr/>
        <a:lstStyle/>
        <a:p>
          <a:endParaRPr lang="en-US"/>
        </a:p>
      </dgm:t>
    </dgm:pt>
    <dgm:pt modelId="{EA866B8D-8010-4A13-8D11-2D8B80D8DFBD}">
      <dgm:prSet/>
      <dgm:spPr/>
      <dgm:t>
        <a:bodyPr/>
        <a:lstStyle/>
        <a:p>
          <a:r>
            <a:rPr lang="en-US"/>
            <a:t>Planned Arbor Day Observances </a:t>
          </a:r>
          <a:br>
            <a:rPr lang="en-US"/>
          </a:br>
          <a:r>
            <a:rPr lang="en-US"/>
            <a:t>and/or Service-Learning Projects</a:t>
          </a:r>
        </a:p>
      </dgm:t>
    </dgm:pt>
    <dgm:pt modelId="{079278AD-FE84-419B-89FE-40D39B2E2947}" type="parTrans" cxnId="{D22573F0-0FDB-4627-A6A5-10A97ABDF5C9}">
      <dgm:prSet/>
      <dgm:spPr/>
      <dgm:t>
        <a:bodyPr/>
        <a:lstStyle/>
        <a:p>
          <a:endParaRPr lang="en-US"/>
        </a:p>
      </dgm:t>
    </dgm:pt>
    <dgm:pt modelId="{93B61F3D-83EB-48AC-825C-72BB3FFD3FFB}" type="sibTrans" cxnId="{D22573F0-0FDB-4627-A6A5-10A97ABDF5C9}">
      <dgm:prSet/>
      <dgm:spPr/>
      <dgm:t>
        <a:bodyPr/>
        <a:lstStyle/>
        <a:p>
          <a:endParaRPr lang="en-US"/>
        </a:p>
      </dgm:t>
    </dgm:pt>
    <dgm:pt modelId="{8E332B7F-9CFB-41C4-8CC2-ED8D7D025170}" type="pres">
      <dgm:prSet presAssocID="{A20E7BD5-59E4-4850-A20D-245208DA1155}" presName="vert0" presStyleCnt="0">
        <dgm:presLayoutVars>
          <dgm:dir/>
          <dgm:animOne val="branch"/>
          <dgm:animLvl val="lvl"/>
        </dgm:presLayoutVars>
      </dgm:prSet>
      <dgm:spPr/>
    </dgm:pt>
    <dgm:pt modelId="{7B0C9F5F-EA72-4C53-8ED2-0722D47BA164}" type="pres">
      <dgm:prSet presAssocID="{116276AB-3430-4321-B0C1-1DD18E41C026}" presName="thickLine" presStyleLbl="alignNode1" presStyleIdx="0" presStyleCnt="4"/>
      <dgm:spPr/>
    </dgm:pt>
    <dgm:pt modelId="{B0DFCAA0-15A0-421E-A1BC-B8943BC6FAE7}" type="pres">
      <dgm:prSet presAssocID="{116276AB-3430-4321-B0C1-1DD18E41C026}" presName="horz1" presStyleCnt="0"/>
      <dgm:spPr/>
    </dgm:pt>
    <dgm:pt modelId="{809B0ECB-D154-4148-8206-C3301B9B58E4}" type="pres">
      <dgm:prSet presAssocID="{116276AB-3430-4321-B0C1-1DD18E41C026}" presName="tx1" presStyleLbl="revTx" presStyleIdx="0" presStyleCnt="4"/>
      <dgm:spPr/>
    </dgm:pt>
    <dgm:pt modelId="{BE1E3F5A-493B-4D28-B0D7-ED0B3027B11E}" type="pres">
      <dgm:prSet presAssocID="{116276AB-3430-4321-B0C1-1DD18E41C026}" presName="vert1" presStyleCnt="0"/>
      <dgm:spPr/>
    </dgm:pt>
    <dgm:pt modelId="{01C697F1-FFDB-4DF5-A7F5-AB0429A3AA88}" type="pres">
      <dgm:prSet presAssocID="{342B4D49-BEEB-4AC1-914E-9BFEB3981E02}" presName="thickLine" presStyleLbl="alignNode1" presStyleIdx="1" presStyleCnt="4"/>
      <dgm:spPr/>
    </dgm:pt>
    <dgm:pt modelId="{2811BB15-5745-481F-A3DE-CDB9C19ABB47}" type="pres">
      <dgm:prSet presAssocID="{342B4D49-BEEB-4AC1-914E-9BFEB3981E02}" presName="horz1" presStyleCnt="0"/>
      <dgm:spPr/>
    </dgm:pt>
    <dgm:pt modelId="{B1A57DD1-4D2F-4771-A38F-58E7F6363B51}" type="pres">
      <dgm:prSet presAssocID="{342B4D49-BEEB-4AC1-914E-9BFEB3981E02}" presName="tx1" presStyleLbl="revTx" presStyleIdx="1" presStyleCnt="4"/>
      <dgm:spPr/>
    </dgm:pt>
    <dgm:pt modelId="{F2B19524-473B-49F9-84BD-A7C31A1C2694}" type="pres">
      <dgm:prSet presAssocID="{342B4D49-BEEB-4AC1-914E-9BFEB3981E02}" presName="vert1" presStyleCnt="0"/>
      <dgm:spPr/>
    </dgm:pt>
    <dgm:pt modelId="{B8993252-BC4F-4F18-82E3-3DFE4C465C84}" type="pres">
      <dgm:prSet presAssocID="{B81813D4-0536-4509-B0E5-041054FBFC27}" presName="thickLine" presStyleLbl="alignNode1" presStyleIdx="2" presStyleCnt="4"/>
      <dgm:spPr/>
    </dgm:pt>
    <dgm:pt modelId="{B78C419F-0E79-4271-BA2B-95BFF42A4916}" type="pres">
      <dgm:prSet presAssocID="{B81813D4-0536-4509-B0E5-041054FBFC27}" presName="horz1" presStyleCnt="0"/>
      <dgm:spPr/>
    </dgm:pt>
    <dgm:pt modelId="{3C128AB2-39B2-4101-823F-3B2A6D4871C8}" type="pres">
      <dgm:prSet presAssocID="{B81813D4-0536-4509-B0E5-041054FBFC27}" presName="tx1" presStyleLbl="revTx" presStyleIdx="2" presStyleCnt="4"/>
      <dgm:spPr/>
    </dgm:pt>
    <dgm:pt modelId="{83030228-12E3-4E24-B670-C2904E3E9D5B}" type="pres">
      <dgm:prSet presAssocID="{B81813D4-0536-4509-B0E5-041054FBFC27}" presName="vert1" presStyleCnt="0"/>
      <dgm:spPr/>
    </dgm:pt>
    <dgm:pt modelId="{6128D853-7535-403C-918E-681A1C87BB87}" type="pres">
      <dgm:prSet presAssocID="{EA866B8D-8010-4A13-8D11-2D8B80D8DFBD}" presName="thickLine" presStyleLbl="alignNode1" presStyleIdx="3" presStyleCnt="4"/>
      <dgm:spPr/>
    </dgm:pt>
    <dgm:pt modelId="{2F1BE462-3881-4F6B-981B-995F0260067B}" type="pres">
      <dgm:prSet presAssocID="{EA866B8D-8010-4A13-8D11-2D8B80D8DFBD}" presName="horz1" presStyleCnt="0"/>
      <dgm:spPr/>
    </dgm:pt>
    <dgm:pt modelId="{55ACF10A-E987-4759-839B-361417EF6FF2}" type="pres">
      <dgm:prSet presAssocID="{EA866B8D-8010-4A13-8D11-2D8B80D8DFBD}" presName="tx1" presStyleLbl="revTx" presStyleIdx="3" presStyleCnt="4"/>
      <dgm:spPr/>
    </dgm:pt>
    <dgm:pt modelId="{4CAAE8A8-281B-4668-8F05-64BB673DDAF7}" type="pres">
      <dgm:prSet presAssocID="{EA866B8D-8010-4A13-8D11-2D8B80D8DFBD}" presName="vert1" presStyleCnt="0"/>
      <dgm:spPr/>
    </dgm:pt>
  </dgm:ptLst>
  <dgm:cxnLst>
    <dgm:cxn modelId="{A0CE6601-64E1-49C4-A3DC-FE5ECF7AF213}" srcId="{A20E7BD5-59E4-4850-A20D-245208DA1155}" destId="{116276AB-3430-4321-B0C1-1DD18E41C026}" srcOrd="0" destOrd="0" parTransId="{D11523E1-A3F6-4163-BF51-ED45F77470D0}" sibTransId="{1F294DB1-EE2D-414A-A659-5B75A045A170}"/>
    <dgm:cxn modelId="{3207DB02-50FB-4D15-81BB-8E804EC70C3E}" type="presOf" srcId="{EA866B8D-8010-4A13-8D11-2D8B80D8DFBD}" destId="{55ACF10A-E987-4759-839B-361417EF6FF2}" srcOrd="0" destOrd="0" presId="urn:microsoft.com/office/officeart/2008/layout/LinedList"/>
    <dgm:cxn modelId="{F5CC7931-7F13-4AE8-B2B6-3CF791A64283}" srcId="{A20E7BD5-59E4-4850-A20D-245208DA1155}" destId="{B81813D4-0536-4509-B0E5-041054FBFC27}" srcOrd="2" destOrd="0" parTransId="{8CDDB59C-6CA6-47DC-B7F5-269484F5665C}" sibTransId="{388B6411-F046-4BCF-8287-56AE5976E358}"/>
    <dgm:cxn modelId="{2DADA677-9E6A-4C6A-9A9B-310767F11113}" type="presOf" srcId="{B81813D4-0536-4509-B0E5-041054FBFC27}" destId="{3C128AB2-39B2-4101-823F-3B2A6D4871C8}" srcOrd="0" destOrd="0" presId="urn:microsoft.com/office/officeart/2008/layout/LinedList"/>
    <dgm:cxn modelId="{4A4D3587-3DB5-4779-9A15-9373093617EE}" type="presOf" srcId="{A20E7BD5-59E4-4850-A20D-245208DA1155}" destId="{8E332B7F-9CFB-41C4-8CC2-ED8D7D025170}" srcOrd="0" destOrd="0" presId="urn:microsoft.com/office/officeart/2008/layout/LinedList"/>
    <dgm:cxn modelId="{0A371CB6-DCEF-49C5-85C5-CD0694E79C81}" type="presOf" srcId="{342B4D49-BEEB-4AC1-914E-9BFEB3981E02}" destId="{B1A57DD1-4D2F-4771-A38F-58E7F6363B51}" srcOrd="0" destOrd="0" presId="urn:microsoft.com/office/officeart/2008/layout/LinedList"/>
    <dgm:cxn modelId="{17542DCA-5D4F-4D4B-8110-E26ED716BA11}" srcId="{A20E7BD5-59E4-4850-A20D-245208DA1155}" destId="{342B4D49-BEEB-4AC1-914E-9BFEB3981E02}" srcOrd="1" destOrd="0" parTransId="{EDBDEE0F-309B-4A01-977C-21394C22A7DC}" sibTransId="{FEE51E54-695B-410E-93AF-3E9AA0CAD347}"/>
    <dgm:cxn modelId="{D22573F0-0FDB-4627-A6A5-10A97ABDF5C9}" srcId="{A20E7BD5-59E4-4850-A20D-245208DA1155}" destId="{EA866B8D-8010-4A13-8D11-2D8B80D8DFBD}" srcOrd="3" destOrd="0" parTransId="{079278AD-FE84-419B-89FE-40D39B2E2947}" sibTransId="{93B61F3D-83EB-48AC-825C-72BB3FFD3FFB}"/>
    <dgm:cxn modelId="{1C3E91FA-245B-41B1-A374-039238368981}" type="presOf" srcId="{116276AB-3430-4321-B0C1-1DD18E41C026}" destId="{809B0ECB-D154-4148-8206-C3301B9B58E4}" srcOrd="0" destOrd="0" presId="urn:microsoft.com/office/officeart/2008/layout/LinedList"/>
    <dgm:cxn modelId="{7813C9AB-B960-4E9D-A969-82A0E9EE0033}" type="presParOf" srcId="{8E332B7F-9CFB-41C4-8CC2-ED8D7D025170}" destId="{7B0C9F5F-EA72-4C53-8ED2-0722D47BA164}" srcOrd="0" destOrd="0" presId="urn:microsoft.com/office/officeart/2008/layout/LinedList"/>
    <dgm:cxn modelId="{6919BDCA-2847-4E4E-8765-48E514E7F388}" type="presParOf" srcId="{8E332B7F-9CFB-41C4-8CC2-ED8D7D025170}" destId="{B0DFCAA0-15A0-421E-A1BC-B8943BC6FAE7}" srcOrd="1" destOrd="0" presId="urn:microsoft.com/office/officeart/2008/layout/LinedList"/>
    <dgm:cxn modelId="{32B4CC8F-408D-4848-BFE6-C96DF2070375}" type="presParOf" srcId="{B0DFCAA0-15A0-421E-A1BC-B8943BC6FAE7}" destId="{809B0ECB-D154-4148-8206-C3301B9B58E4}" srcOrd="0" destOrd="0" presId="urn:microsoft.com/office/officeart/2008/layout/LinedList"/>
    <dgm:cxn modelId="{ED8BE6DB-F5F4-4070-9FDB-C30E8D37B60E}" type="presParOf" srcId="{B0DFCAA0-15A0-421E-A1BC-B8943BC6FAE7}" destId="{BE1E3F5A-493B-4D28-B0D7-ED0B3027B11E}" srcOrd="1" destOrd="0" presId="urn:microsoft.com/office/officeart/2008/layout/LinedList"/>
    <dgm:cxn modelId="{A0934365-1D1C-45B9-95B4-F75ABF2E3EAC}" type="presParOf" srcId="{8E332B7F-9CFB-41C4-8CC2-ED8D7D025170}" destId="{01C697F1-FFDB-4DF5-A7F5-AB0429A3AA88}" srcOrd="2" destOrd="0" presId="urn:microsoft.com/office/officeart/2008/layout/LinedList"/>
    <dgm:cxn modelId="{E7029295-A3E6-4F30-9D6D-4869E573A1C2}" type="presParOf" srcId="{8E332B7F-9CFB-41C4-8CC2-ED8D7D025170}" destId="{2811BB15-5745-481F-A3DE-CDB9C19ABB47}" srcOrd="3" destOrd="0" presId="urn:microsoft.com/office/officeart/2008/layout/LinedList"/>
    <dgm:cxn modelId="{900F0865-163E-4A49-B708-53F6A4108645}" type="presParOf" srcId="{2811BB15-5745-481F-A3DE-CDB9C19ABB47}" destId="{B1A57DD1-4D2F-4771-A38F-58E7F6363B51}" srcOrd="0" destOrd="0" presId="urn:microsoft.com/office/officeart/2008/layout/LinedList"/>
    <dgm:cxn modelId="{D736BBA8-F29D-43F6-8F2F-73CD6F0F274A}" type="presParOf" srcId="{2811BB15-5745-481F-A3DE-CDB9C19ABB47}" destId="{F2B19524-473B-49F9-84BD-A7C31A1C2694}" srcOrd="1" destOrd="0" presId="urn:microsoft.com/office/officeart/2008/layout/LinedList"/>
    <dgm:cxn modelId="{2F02E015-01BA-43EC-9A12-9A09ACA9A1D9}" type="presParOf" srcId="{8E332B7F-9CFB-41C4-8CC2-ED8D7D025170}" destId="{B8993252-BC4F-4F18-82E3-3DFE4C465C84}" srcOrd="4" destOrd="0" presId="urn:microsoft.com/office/officeart/2008/layout/LinedList"/>
    <dgm:cxn modelId="{022D38B0-58FD-4B17-A4A5-EDE8890B32E8}" type="presParOf" srcId="{8E332B7F-9CFB-41C4-8CC2-ED8D7D025170}" destId="{B78C419F-0E79-4271-BA2B-95BFF42A4916}" srcOrd="5" destOrd="0" presId="urn:microsoft.com/office/officeart/2008/layout/LinedList"/>
    <dgm:cxn modelId="{971056F0-03C4-45E2-9925-023CBDE05599}" type="presParOf" srcId="{B78C419F-0E79-4271-BA2B-95BFF42A4916}" destId="{3C128AB2-39B2-4101-823F-3B2A6D4871C8}" srcOrd="0" destOrd="0" presId="urn:microsoft.com/office/officeart/2008/layout/LinedList"/>
    <dgm:cxn modelId="{4DD5C98B-A139-4351-987F-5D3F7DB613A9}" type="presParOf" srcId="{B78C419F-0E79-4271-BA2B-95BFF42A4916}" destId="{83030228-12E3-4E24-B670-C2904E3E9D5B}" srcOrd="1" destOrd="0" presId="urn:microsoft.com/office/officeart/2008/layout/LinedList"/>
    <dgm:cxn modelId="{ADC4DFA5-6992-471B-8DA0-6B7368EF343D}" type="presParOf" srcId="{8E332B7F-9CFB-41C4-8CC2-ED8D7D025170}" destId="{6128D853-7535-403C-918E-681A1C87BB87}" srcOrd="6" destOrd="0" presId="urn:microsoft.com/office/officeart/2008/layout/LinedList"/>
    <dgm:cxn modelId="{977DCECA-D174-4D16-BAC2-D1226473764D}" type="presParOf" srcId="{8E332B7F-9CFB-41C4-8CC2-ED8D7D025170}" destId="{2F1BE462-3881-4F6B-981B-995F0260067B}" srcOrd="7" destOrd="0" presId="urn:microsoft.com/office/officeart/2008/layout/LinedList"/>
    <dgm:cxn modelId="{1D823D57-7B0F-4AE2-829D-C9746221C4F8}" type="presParOf" srcId="{2F1BE462-3881-4F6B-981B-995F0260067B}" destId="{55ACF10A-E987-4759-839B-361417EF6FF2}" srcOrd="0" destOrd="0" presId="urn:microsoft.com/office/officeart/2008/layout/LinedList"/>
    <dgm:cxn modelId="{B67703D3-9380-464F-8CF3-0BDBAB33F65B}" type="presParOf" srcId="{2F1BE462-3881-4F6B-981B-995F0260067B}" destId="{4CAAE8A8-281B-4668-8F05-64BB673DDAF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099386B-0FD7-4E98-86D2-B51C64F6845D}" type="doc">
      <dgm:prSet loTypeId="urn:microsoft.com/office/officeart/2005/8/layout/process5" loCatId="process" qsTypeId="urn:microsoft.com/office/officeart/2005/8/quickstyle/simple1#3" qsCatId="simple" csTypeId="urn:microsoft.com/office/officeart/2005/8/colors/colorful2#2" csCatId="colorful" phldr="1"/>
      <dgm:spPr/>
      <dgm:t>
        <a:bodyPr/>
        <a:lstStyle/>
        <a:p>
          <a:endParaRPr lang="en-US"/>
        </a:p>
      </dgm:t>
    </dgm:pt>
    <dgm:pt modelId="{D892D38C-1706-4363-B1DC-A7B8E9007EFC}">
      <dgm:prSet/>
      <dgm:spPr/>
      <dgm:t>
        <a:bodyPr/>
        <a:lstStyle/>
        <a:p>
          <a:r>
            <a:rPr lang="en-US" dirty="0"/>
            <a:t>Cal Poly Humbolt</a:t>
          </a:r>
        </a:p>
        <a:p>
          <a:r>
            <a:rPr lang="en-US" dirty="0"/>
            <a:t>2 Years</a:t>
          </a:r>
        </a:p>
      </dgm:t>
    </dgm:pt>
    <dgm:pt modelId="{D7C34DE6-4638-4B9D-9DAE-66CDD4B354EF}" type="parTrans" cxnId="{C1ADDCAB-97ED-4D33-8D2D-3EF74E53E384}">
      <dgm:prSet/>
      <dgm:spPr/>
      <dgm:t>
        <a:bodyPr/>
        <a:lstStyle/>
        <a:p>
          <a:endParaRPr lang="en-US"/>
        </a:p>
      </dgm:t>
    </dgm:pt>
    <dgm:pt modelId="{F6B94FBC-D269-49B8-B68B-C1F143FB4468}" type="sibTrans" cxnId="{C1ADDCAB-97ED-4D33-8D2D-3EF74E53E384}">
      <dgm:prSet/>
      <dgm:spPr/>
      <dgm:t>
        <a:bodyPr/>
        <a:lstStyle/>
        <a:p>
          <a:endParaRPr lang="en-US"/>
        </a:p>
      </dgm:t>
    </dgm:pt>
    <dgm:pt modelId="{69FAA9F5-9A5D-41EF-9632-EB0659C4A255}">
      <dgm:prSet/>
      <dgm:spPr/>
      <dgm:t>
        <a:bodyPr/>
        <a:lstStyle/>
        <a:p>
          <a:r>
            <a:rPr lang="en-US" dirty="0"/>
            <a:t>CSU Northridge </a:t>
          </a:r>
        </a:p>
        <a:p>
          <a:r>
            <a:rPr lang="en-US" dirty="0"/>
            <a:t>12 Years</a:t>
          </a:r>
        </a:p>
      </dgm:t>
    </dgm:pt>
    <dgm:pt modelId="{491AA328-A3EE-4F51-926B-7D907CC3DD7C}" type="parTrans" cxnId="{F70CA6DF-E692-4B17-B750-5419868BD986}">
      <dgm:prSet/>
      <dgm:spPr/>
      <dgm:t>
        <a:bodyPr/>
        <a:lstStyle/>
        <a:p>
          <a:endParaRPr lang="en-US"/>
        </a:p>
      </dgm:t>
    </dgm:pt>
    <dgm:pt modelId="{76DFA38F-B614-4793-A1E5-EEDD4143E9B3}" type="sibTrans" cxnId="{F70CA6DF-E692-4B17-B750-5419868BD986}">
      <dgm:prSet/>
      <dgm:spPr/>
      <dgm:t>
        <a:bodyPr/>
        <a:lstStyle/>
        <a:p>
          <a:endParaRPr lang="en-US"/>
        </a:p>
      </dgm:t>
    </dgm:pt>
    <dgm:pt modelId="{F99BE291-F97D-43F9-9F57-FCDABFB0A506}">
      <dgm:prSet/>
      <dgm:spPr/>
      <dgm:t>
        <a:bodyPr/>
        <a:lstStyle/>
        <a:p>
          <a:r>
            <a:rPr lang="en-US" dirty="0"/>
            <a:t>CSU San Bernadino </a:t>
          </a:r>
        </a:p>
        <a:p>
          <a:r>
            <a:rPr lang="en-US" dirty="0"/>
            <a:t>10 Years</a:t>
          </a:r>
        </a:p>
      </dgm:t>
    </dgm:pt>
    <dgm:pt modelId="{FC3A8CC0-EB9F-4739-92EB-4861D6068669}" type="parTrans" cxnId="{455C3C5B-09C5-44D9-983C-731ED9BFCC7E}">
      <dgm:prSet/>
      <dgm:spPr/>
      <dgm:t>
        <a:bodyPr/>
        <a:lstStyle/>
        <a:p>
          <a:endParaRPr lang="en-US"/>
        </a:p>
      </dgm:t>
    </dgm:pt>
    <dgm:pt modelId="{925F0DCC-4EE7-4B47-AE0E-4FBF08466A69}" type="sibTrans" cxnId="{455C3C5B-09C5-44D9-983C-731ED9BFCC7E}">
      <dgm:prSet/>
      <dgm:spPr/>
      <dgm:t>
        <a:bodyPr/>
        <a:lstStyle/>
        <a:p>
          <a:endParaRPr lang="en-US"/>
        </a:p>
      </dgm:t>
    </dgm:pt>
    <dgm:pt modelId="{ACC47D6C-45BC-4AA2-8CE2-4CE34F9E9AF6}">
      <dgm:prSet/>
      <dgm:spPr/>
      <dgm:t>
        <a:bodyPr/>
        <a:lstStyle/>
        <a:p>
          <a:r>
            <a:rPr lang="en-US" dirty="0"/>
            <a:t>CSU Bakersfield </a:t>
          </a:r>
        </a:p>
        <a:p>
          <a:r>
            <a:rPr lang="en-US" dirty="0"/>
            <a:t>3 Years </a:t>
          </a:r>
        </a:p>
      </dgm:t>
    </dgm:pt>
    <dgm:pt modelId="{A1CEB153-EC35-4AD0-BD72-322ECA9627AC}" type="parTrans" cxnId="{7951055E-210B-4A0E-B6C0-6C212B8039DB}">
      <dgm:prSet/>
      <dgm:spPr/>
      <dgm:t>
        <a:bodyPr/>
        <a:lstStyle/>
        <a:p>
          <a:endParaRPr lang="en-US"/>
        </a:p>
      </dgm:t>
    </dgm:pt>
    <dgm:pt modelId="{D4B448D1-5583-45C0-AF10-836EB307C34C}" type="sibTrans" cxnId="{7951055E-210B-4A0E-B6C0-6C212B8039DB}">
      <dgm:prSet/>
      <dgm:spPr/>
      <dgm:t>
        <a:bodyPr/>
        <a:lstStyle/>
        <a:p>
          <a:endParaRPr lang="en-US"/>
        </a:p>
      </dgm:t>
    </dgm:pt>
    <dgm:pt modelId="{365AD08A-F3D5-44EC-82A7-2F349B53FD8C}">
      <dgm:prSet/>
      <dgm:spPr/>
      <dgm:t>
        <a:bodyPr/>
        <a:lstStyle/>
        <a:p>
          <a:r>
            <a:rPr lang="en-US" dirty="0"/>
            <a:t>CSU San Marcos </a:t>
          </a:r>
        </a:p>
        <a:p>
          <a:r>
            <a:rPr lang="en-US" dirty="0"/>
            <a:t>2 Years</a:t>
          </a:r>
        </a:p>
      </dgm:t>
    </dgm:pt>
    <dgm:pt modelId="{30ACAA3D-6DD6-4623-830E-78327E463DE2}" type="parTrans" cxnId="{78C4CAE4-7EF9-4D12-8F35-532783EA52AC}">
      <dgm:prSet/>
      <dgm:spPr/>
      <dgm:t>
        <a:bodyPr/>
        <a:lstStyle/>
        <a:p>
          <a:endParaRPr lang="en-US"/>
        </a:p>
      </dgm:t>
    </dgm:pt>
    <dgm:pt modelId="{70A2271B-198B-4C02-A951-A995731A76C0}" type="sibTrans" cxnId="{78C4CAE4-7EF9-4D12-8F35-532783EA52AC}">
      <dgm:prSet/>
      <dgm:spPr/>
      <dgm:t>
        <a:bodyPr/>
        <a:lstStyle/>
        <a:p>
          <a:endParaRPr lang="en-US"/>
        </a:p>
      </dgm:t>
    </dgm:pt>
    <dgm:pt modelId="{55A6DD90-436E-4F67-A476-43EBBCA44413}">
      <dgm:prSet/>
      <dgm:spPr/>
      <dgm:t>
        <a:bodyPr/>
        <a:lstStyle/>
        <a:p>
          <a:r>
            <a:rPr lang="en-US" dirty="0"/>
            <a:t>CSU Dominguez Hills</a:t>
          </a:r>
        </a:p>
        <a:p>
          <a:r>
            <a:rPr lang="en-US" dirty="0"/>
            <a:t>8 Years</a:t>
          </a:r>
        </a:p>
      </dgm:t>
    </dgm:pt>
    <dgm:pt modelId="{80870F42-D5CA-4391-91C0-5C31FF140413}" type="parTrans" cxnId="{1C5256F6-41F9-48C9-9592-2F17FDCFF059}">
      <dgm:prSet/>
      <dgm:spPr/>
      <dgm:t>
        <a:bodyPr/>
        <a:lstStyle/>
        <a:p>
          <a:endParaRPr lang="en-US"/>
        </a:p>
      </dgm:t>
    </dgm:pt>
    <dgm:pt modelId="{E1F99B94-1A05-405D-82F3-01B544A2A1C2}" type="sibTrans" cxnId="{1C5256F6-41F9-48C9-9592-2F17FDCFF059}">
      <dgm:prSet/>
      <dgm:spPr/>
      <dgm:t>
        <a:bodyPr/>
        <a:lstStyle/>
        <a:p>
          <a:endParaRPr lang="en-US"/>
        </a:p>
      </dgm:t>
    </dgm:pt>
    <dgm:pt modelId="{21EE9CB8-9FE4-43D5-877F-CE0D0B1990CD}">
      <dgm:prSet/>
      <dgm:spPr/>
      <dgm:t>
        <a:bodyPr/>
        <a:lstStyle/>
        <a:p>
          <a:r>
            <a:rPr lang="en-US" dirty="0"/>
            <a:t>LA Valley College </a:t>
          </a:r>
        </a:p>
        <a:p>
          <a:r>
            <a:rPr lang="en-US" dirty="0"/>
            <a:t>15 Years</a:t>
          </a:r>
        </a:p>
      </dgm:t>
    </dgm:pt>
    <dgm:pt modelId="{26B4EBA0-19B4-476B-BD2F-A6394B1E909A}" type="parTrans" cxnId="{C8EAF0AF-DBF9-4719-99BC-F818152DEF24}">
      <dgm:prSet/>
      <dgm:spPr/>
      <dgm:t>
        <a:bodyPr/>
        <a:lstStyle/>
        <a:p>
          <a:endParaRPr lang="en-US"/>
        </a:p>
      </dgm:t>
    </dgm:pt>
    <dgm:pt modelId="{A3DBEB51-3E8B-42FE-AD23-C174573F3FE5}" type="sibTrans" cxnId="{C8EAF0AF-DBF9-4719-99BC-F818152DEF24}">
      <dgm:prSet/>
      <dgm:spPr/>
      <dgm:t>
        <a:bodyPr/>
        <a:lstStyle/>
        <a:p>
          <a:endParaRPr lang="en-US"/>
        </a:p>
      </dgm:t>
    </dgm:pt>
    <dgm:pt modelId="{C59AF5FB-2DBE-4703-A017-C6FEFE9E0C02}">
      <dgm:prSet/>
      <dgm:spPr/>
      <dgm:t>
        <a:bodyPr/>
        <a:lstStyle/>
        <a:p>
          <a:r>
            <a:rPr lang="en-US" dirty="0"/>
            <a:t>Mount San Antonio College</a:t>
          </a:r>
        </a:p>
        <a:p>
          <a:r>
            <a:rPr lang="en-US" dirty="0"/>
            <a:t>4 Years</a:t>
          </a:r>
        </a:p>
      </dgm:t>
    </dgm:pt>
    <dgm:pt modelId="{E13272B0-BD14-47DE-A13B-55D577BB3C6D}" type="parTrans" cxnId="{34166A14-AE9D-4710-85D7-868FA22897D8}">
      <dgm:prSet/>
      <dgm:spPr/>
      <dgm:t>
        <a:bodyPr/>
        <a:lstStyle/>
        <a:p>
          <a:endParaRPr lang="en-US"/>
        </a:p>
      </dgm:t>
    </dgm:pt>
    <dgm:pt modelId="{869E548E-3FC3-4479-8D03-67C2AB4C9E06}" type="sibTrans" cxnId="{34166A14-AE9D-4710-85D7-868FA22897D8}">
      <dgm:prSet/>
      <dgm:spPr/>
      <dgm:t>
        <a:bodyPr/>
        <a:lstStyle/>
        <a:p>
          <a:endParaRPr lang="en-US"/>
        </a:p>
      </dgm:t>
    </dgm:pt>
    <dgm:pt modelId="{9B7ABBCD-9622-4CFF-BD81-A49D527CCBD4}">
      <dgm:prSet/>
      <dgm:spPr/>
      <dgm:t>
        <a:bodyPr/>
        <a:lstStyle/>
        <a:p>
          <a:r>
            <a:rPr lang="en-US" dirty="0"/>
            <a:t>Riverside Community College</a:t>
          </a:r>
        </a:p>
        <a:p>
          <a:r>
            <a:rPr lang="en-US" dirty="0"/>
            <a:t>3 Years</a:t>
          </a:r>
        </a:p>
      </dgm:t>
    </dgm:pt>
    <dgm:pt modelId="{CD82674D-65ED-4BB3-8D5A-12FA34C39727}" type="parTrans" cxnId="{67069E8C-6337-42BD-ACBA-AB77BE2EA965}">
      <dgm:prSet/>
      <dgm:spPr/>
      <dgm:t>
        <a:bodyPr/>
        <a:lstStyle/>
        <a:p>
          <a:endParaRPr lang="en-US"/>
        </a:p>
      </dgm:t>
    </dgm:pt>
    <dgm:pt modelId="{8D19C01E-1806-4012-AB64-FD0FB31A5E2E}" type="sibTrans" cxnId="{67069E8C-6337-42BD-ACBA-AB77BE2EA965}">
      <dgm:prSet/>
      <dgm:spPr/>
      <dgm:t>
        <a:bodyPr/>
        <a:lstStyle/>
        <a:p>
          <a:endParaRPr lang="en-US"/>
        </a:p>
      </dgm:t>
    </dgm:pt>
    <dgm:pt modelId="{2D4C9A14-541F-4646-8E9F-FE037BF5C5ED}">
      <dgm:prSet/>
      <dgm:spPr/>
      <dgm:t>
        <a:bodyPr/>
        <a:lstStyle/>
        <a:p>
          <a:r>
            <a:rPr lang="en-US" dirty="0"/>
            <a:t>Sonoma State University</a:t>
          </a:r>
        </a:p>
        <a:p>
          <a:r>
            <a:rPr lang="en-US" dirty="0"/>
            <a:t>1 Year  </a:t>
          </a:r>
        </a:p>
      </dgm:t>
    </dgm:pt>
    <dgm:pt modelId="{871654D4-9DBF-4479-B462-6628737BB83A}" type="parTrans" cxnId="{5873E542-76E5-49CF-AC4E-6C650DD0DAA6}">
      <dgm:prSet/>
      <dgm:spPr/>
      <dgm:t>
        <a:bodyPr/>
        <a:lstStyle/>
        <a:p>
          <a:endParaRPr lang="en-US"/>
        </a:p>
      </dgm:t>
    </dgm:pt>
    <dgm:pt modelId="{B2B6BD8B-BBAE-4FFE-9C92-AC7B7EEE3FA9}" type="sibTrans" cxnId="{5873E542-76E5-49CF-AC4E-6C650DD0DAA6}">
      <dgm:prSet/>
      <dgm:spPr/>
      <dgm:t>
        <a:bodyPr/>
        <a:lstStyle/>
        <a:p>
          <a:endParaRPr lang="en-US"/>
        </a:p>
      </dgm:t>
    </dgm:pt>
    <dgm:pt modelId="{AA6E28D2-7A15-4AD6-889B-049E1A3C33BA}">
      <dgm:prSet/>
      <dgm:spPr/>
      <dgm:t>
        <a:bodyPr/>
        <a:lstStyle/>
        <a:p>
          <a:r>
            <a:rPr lang="en-US" dirty="0"/>
            <a:t>Santa Clara University</a:t>
          </a:r>
        </a:p>
        <a:p>
          <a:r>
            <a:rPr lang="en-US" dirty="0"/>
            <a:t>8 Years </a:t>
          </a:r>
        </a:p>
      </dgm:t>
    </dgm:pt>
    <dgm:pt modelId="{1A5078F3-17F7-4907-B66A-67B32226D7AE}" type="parTrans" cxnId="{DA8E4F4C-5B76-4165-930C-171433A4CBC7}">
      <dgm:prSet/>
      <dgm:spPr/>
      <dgm:t>
        <a:bodyPr/>
        <a:lstStyle/>
        <a:p>
          <a:endParaRPr lang="en-US"/>
        </a:p>
      </dgm:t>
    </dgm:pt>
    <dgm:pt modelId="{9F4CB9C3-7DB9-4B7A-9DA9-F2E4F98F72C2}" type="sibTrans" cxnId="{DA8E4F4C-5B76-4165-930C-171433A4CBC7}">
      <dgm:prSet/>
      <dgm:spPr/>
      <dgm:t>
        <a:bodyPr/>
        <a:lstStyle/>
        <a:p>
          <a:endParaRPr lang="en-US"/>
        </a:p>
      </dgm:t>
    </dgm:pt>
    <dgm:pt modelId="{73659AD4-769A-4F25-AE1D-D3A99BDA2ECC}">
      <dgm:prSet/>
      <dgm:spPr/>
      <dgm:t>
        <a:bodyPr/>
        <a:lstStyle/>
        <a:p>
          <a:r>
            <a:rPr lang="en-US" dirty="0"/>
            <a:t>University of California, Irvine</a:t>
          </a:r>
        </a:p>
        <a:p>
          <a:r>
            <a:rPr lang="en-US" dirty="0"/>
            <a:t>16 Years </a:t>
          </a:r>
        </a:p>
      </dgm:t>
    </dgm:pt>
    <dgm:pt modelId="{C0321E0C-58C2-44CA-82B5-53B5230CC8C5}" type="parTrans" cxnId="{E72A0B54-11F4-4608-91B7-67DA95036738}">
      <dgm:prSet/>
      <dgm:spPr/>
      <dgm:t>
        <a:bodyPr/>
        <a:lstStyle/>
        <a:p>
          <a:endParaRPr lang="en-US"/>
        </a:p>
      </dgm:t>
    </dgm:pt>
    <dgm:pt modelId="{FD671AA9-1EF6-4DED-887D-FB3DBDC73C5C}" type="sibTrans" cxnId="{E72A0B54-11F4-4608-91B7-67DA95036738}">
      <dgm:prSet/>
      <dgm:spPr/>
      <dgm:t>
        <a:bodyPr/>
        <a:lstStyle/>
        <a:p>
          <a:endParaRPr lang="en-US"/>
        </a:p>
      </dgm:t>
    </dgm:pt>
    <dgm:pt modelId="{CBA51CCC-3151-4438-803C-DE5CC1E30740}">
      <dgm:prSet/>
      <dgm:spPr/>
      <dgm:t>
        <a:bodyPr/>
        <a:lstStyle/>
        <a:p>
          <a:r>
            <a:rPr lang="en-US" dirty="0"/>
            <a:t>University of California, Riverside</a:t>
          </a:r>
        </a:p>
        <a:p>
          <a:r>
            <a:rPr lang="en-US" dirty="0"/>
            <a:t>5 Years</a:t>
          </a:r>
        </a:p>
      </dgm:t>
    </dgm:pt>
    <dgm:pt modelId="{D3CE3941-66D3-48CC-9303-EF1935410A4C}" type="parTrans" cxnId="{4E603FA8-C3AF-48DC-9753-A79BDDC7EB1B}">
      <dgm:prSet/>
      <dgm:spPr/>
      <dgm:t>
        <a:bodyPr/>
        <a:lstStyle/>
        <a:p>
          <a:endParaRPr lang="en-US"/>
        </a:p>
      </dgm:t>
    </dgm:pt>
    <dgm:pt modelId="{6E7BBCE5-4E54-4675-8170-4D8FC4FA92A2}" type="sibTrans" cxnId="{4E603FA8-C3AF-48DC-9753-A79BDDC7EB1B}">
      <dgm:prSet/>
      <dgm:spPr/>
      <dgm:t>
        <a:bodyPr/>
        <a:lstStyle/>
        <a:p>
          <a:endParaRPr lang="en-US"/>
        </a:p>
      </dgm:t>
    </dgm:pt>
    <dgm:pt modelId="{2C9E4CCA-FF18-40A7-B278-DB5B1A24363C}">
      <dgm:prSet/>
      <dgm:spPr/>
      <dgm:t>
        <a:bodyPr/>
        <a:lstStyle/>
        <a:p>
          <a:r>
            <a:rPr lang="en-US" dirty="0"/>
            <a:t>University of California. Davis</a:t>
          </a:r>
        </a:p>
        <a:p>
          <a:r>
            <a:rPr lang="en-US" dirty="0"/>
            <a:t>16 Years</a:t>
          </a:r>
        </a:p>
      </dgm:t>
    </dgm:pt>
    <dgm:pt modelId="{3D9BDAAF-3BB9-47DF-A88A-AD8CB00CA9C8}" type="parTrans" cxnId="{E3192949-A2F6-4BAB-AFF3-3CEAC11F8ED1}">
      <dgm:prSet/>
      <dgm:spPr/>
      <dgm:t>
        <a:bodyPr/>
        <a:lstStyle/>
        <a:p>
          <a:endParaRPr lang="en-US"/>
        </a:p>
      </dgm:t>
    </dgm:pt>
    <dgm:pt modelId="{B22B2B1A-508C-4CB7-8F29-D4306EDA19E6}" type="sibTrans" cxnId="{E3192949-A2F6-4BAB-AFF3-3CEAC11F8ED1}">
      <dgm:prSet/>
      <dgm:spPr/>
      <dgm:t>
        <a:bodyPr/>
        <a:lstStyle/>
        <a:p>
          <a:endParaRPr lang="en-US"/>
        </a:p>
      </dgm:t>
    </dgm:pt>
    <dgm:pt modelId="{BEE920B0-DDF6-4CC2-91D8-90589023CD4C}">
      <dgm:prSet/>
      <dgm:spPr/>
      <dgm:t>
        <a:bodyPr/>
        <a:lstStyle/>
        <a:p>
          <a:r>
            <a:rPr lang="en-US" dirty="0"/>
            <a:t>University of Southern California </a:t>
          </a:r>
        </a:p>
        <a:p>
          <a:r>
            <a:rPr lang="en-US" dirty="0"/>
            <a:t>3 Years </a:t>
          </a:r>
        </a:p>
      </dgm:t>
    </dgm:pt>
    <dgm:pt modelId="{1BE59A6E-EB29-4ADA-BA9A-EA1468BFB6ED}" type="parTrans" cxnId="{D33822AE-438E-4FD2-B2C7-8A5591535271}">
      <dgm:prSet/>
      <dgm:spPr/>
    </dgm:pt>
    <dgm:pt modelId="{23810BF1-B317-4FE7-B516-37B641A6AC06}" type="sibTrans" cxnId="{D33822AE-438E-4FD2-B2C7-8A5591535271}">
      <dgm:prSet/>
      <dgm:spPr/>
    </dgm:pt>
    <dgm:pt modelId="{0CD66AD6-FB3F-44C4-82D6-DEAB098C4CE2}" type="pres">
      <dgm:prSet presAssocID="{B099386B-0FD7-4E98-86D2-B51C64F6845D}" presName="diagram" presStyleCnt="0">
        <dgm:presLayoutVars>
          <dgm:dir/>
          <dgm:resizeHandles val="exact"/>
        </dgm:presLayoutVars>
      </dgm:prSet>
      <dgm:spPr/>
    </dgm:pt>
    <dgm:pt modelId="{A878DF7C-6DEE-4F98-B38A-F9CF9EED7CDC}" type="pres">
      <dgm:prSet presAssocID="{D892D38C-1706-4363-B1DC-A7B8E9007EFC}" presName="node" presStyleLbl="node1" presStyleIdx="0" presStyleCnt="15">
        <dgm:presLayoutVars>
          <dgm:bulletEnabled val="1"/>
        </dgm:presLayoutVars>
      </dgm:prSet>
      <dgm:spPr/>
    </dgm:pt>
    <dgm:pt modelId="{6DBB3570-A505-4FAA-871E-14FBD418082C}" type="pres">
      <dgm:prSet presAssocID="{F6B94FBC-D269-49B8-B68B-C1F143FB4468}" presName="sibTrans" presStyleLbl="sibTrans2D1" presStyleIdx="0" presStyleCnt="14"/>
      <dgm:spPr/>
    </dgm:pt>
    <dgm:pt modelId="{D38178DC-D4F5-42A8-9262-9CB8B6121B97}" type="pres">
      <dgm:prSet presAssocID="{F6B94FBC-D269-49B8-B68B-C1F143FB4468}" presName="connectorText" presStyleLbl="sibTrans2D1" presStyleIdx="0" presStyleCnt="14"/>
      <dgm:spPr/>
    </dgm:pt>
    <dgm:pt modelId="{B34AB679-34D7-45B1-B764-87FEB6EA6641}" type="pres">
      <dgm:prSet presAssocID="{69FAA9F5-9A5D-41EF-9632-EB0659C4A255}" presName="node" presStyleLbl="node1" presStyleIdx="1" presStyleCnt="15">
        <dgm:presLayoutVars>
          <dgm:bulletEnabled val="1"/>
        </dgm:presLayoutVars>
      </dgm:prSet>
      <dgm:spPr/>
    </dgm:pt>
    <dgm:pt modelId="{AF2B7D4E-AB67-4874-A917-A4B1298300BC}" type="pres">
      <dgm:prSet presAssocID="{76DFA38F-B614-4793-A1E5-EEDD4143E9B3}" presName="sibTrans" presStyleLbl="sibTrans2D1" presStyleIdx="1" presStyleCnt="14"/>
      <dgm:spPr/>
    </dgm:pt>
    <dgm:pt modelId="{4DF4394C-6789-40F8-BA52-328ECC48B07A}" type="pres">
      <dgm:prSet presAssocID="{76DFA38F-B614-4793-A1E5-EEDD4143E9B3}" presName="connectorText" presStyleLbl="sibTrans2D1" presStyleIdx="1" presStyleCnt="14"/>
      <dgm:spPr/>
    </dgm:pt>
    <dgm:pt modelId="{5914D612-5C2D-40D8-981B-615FBA87588E}" type="pres">
      <dgm:prSet presAssocID="{F99BE291-F97D-43F9-9F57-FCDABFB0A506}" presName="node" presStyleLbl="node1" presStyleIdx="2" presStyleCnt="15">
        <dgm:presLayoutVars>
          <dgm:bulletEnabled val="1"/>
        </dgm:presLayoutVars>
      </dgm:prSet>
      <dgm:spPr/>
    </dgm:pt>
    <dgm:pt modelId="{90DB97B6-B449-4430-9C78-EC2461E1967D}" type="pres">
      <dgm:prSet presAssocID="{925F0DCC-4EE7-4B47-AE0E-4FBF08466A69}" presName="sibTrans" presStyleLbl="sibTrans2D1" presStyleIdx="2" presStyleCnt="14"/>
      <dgm:spPr/>
    </dgm:pt>
    <dgm:pt modelId="{024CBDDE-3FAC-4A14-8F63-659FD3FB93A0}" type="pres">
      <dgm:prSet presAssocID="{925F0DCC-4EE7-4B47-AE0E-4FBF08466A69}" presName="connectorText" presStyleLbl="sibTrans2D1" presStyleIdx="2" presStyleCnt="14"/>
      <dgm:spPr/>
    </dgm:pt>
    <dgm:pt modelId="{D9397DFA-D5AC-49C4-AF83-748B27D60C56}" type="pres">
      <dgm:prSet presAssocID="{ACC47D6C-45BC-4AA2-8CE2-4CE34F9E9AF6}" presName="node" presStyleLbl="node1" presStyleIdx="3" presStyleCnt="15">
        <dgm:presLayoutVars>
          <dgm:bulletEnabled val="1"/>
        </dgm:presLayoutVars>
      </dgm:prSet>
      <dgm:spPr/>
    </dgm:pt>
    <dgm:pt modelId="{8725E6E1-2C56-4581-BA3F-D36CB87D6AAC}" type="pres">
      <dgm:prSet presAssocID="{D4B448D1-5583-45C0-AF10-836EB307C34C}" presName="sibTrans" presStyleLbl="sibTrans2D1" presStyleIdx="3" presStyleCnt="14"/>
      <dgm:spPr/>
    </dgm:pt>
    <dgm:pt modelId="{069D80E4-F4D8-438C-9352-500C33B7C0AD}" type="pres">
      <dgm:prSet presAssocID="{D4B448D1-5583-45C0-AF10-836EB307C34C}" presName="connectorText" presStyleLbl="sibTrans2D1" presStyleIdx="3" presStyleCnt="14"/>
      <dgm:spPr/>
    </dgm:pt>
    <dgm:pt modelId="{9EE78AB2-E264-41CF-9E52-B1954858E04E}" type="pres">
      <dgm:prSet presAssocID="{365AD08A-F3D5-44EC-82A7-2F349B53FD8C}" presName="node" presStyleLbl="node1" presStyleIdx="4" presStyleCnt="15">
        <dgm:presLayoutVars>
          <dgm:bulletEnabled val="1"/>
        </dgm:presLayoutVars>
      </dgm:prSet>
      <dgm:spPr/>
    </dgm:pt>
    <dgm:pt modelId="{1B0CFF89-9896-412F-9B29-1C0B417B5606}" type="pres">
      <dgm:prSet presAssocID="{70A2271B-198B-4C02-A951-A995731A76C0}" presName="sibTrans" presStyleLbl="sibTrans2D1" presStyleIdx="4" presStyleCnt="14"/>
      <dgm:spPr/>
    </dgm:pt>
    <dgm:pt modelId="{65AF8229-A433-4559-B92D-3EE93444E4D0}" type="pres">
      <dgm:prSet presAssocID="{70A2271B-198B-4C02-A951-A995731A76C0}" presName="connectorText" presStyleLbl="sibTrans2D1" presStyleIdx="4" presStyleCnt="14"/>
      <dgm:spPr/>
    </dgm:pt>
    <dgm:pt modelId="{E50531D2-D179-456C-9F7F-E1B90C3877EF}" type="pres">
      <dgm:prSet presAssocID="{55A6DD90-436E-4F67-A476-43EBBCA44413}" presName="node" presStyleLbl="node1" presStyleIdx="5" presStyleCnt="15">
        <dgm:presLayoutVars>
          <dgm:bulletEnabled val="1"/>
        </dgm:presLayoutVars>
      </dgm:prSet>
      <dgm:spPr/>
    </dgm:pt>
    <dgm:pt modelId="{B151A914-0356-48A9-8FA3-1882791B51A6}" type="pres">
      <dgm:prSet presAssocID="{E1F99B94-1A05-405D-82F3-01B544A2A1C2}" presName="sibTrans" presStyleLbl="sibTrans2D1" presStyleIdx="5" presStyleCnt="14"/>
      <dgm:spPr/>
    </dgm:pt>
    <dgm:pt modelId="{E7E866E6-B6CE-4045-8AF1-69459999FC45}" type="pres">
      <dgm:prSet presAssocID="{E1F99B94-1A05-405D-82F3-01B544A2A1C2}" presName="connectorText" presStyleLbl="sibTrans2D1" presStyleIdx="5" presStyleCnt="14"/>
      <dgm:spPr/>
    </dgm:pt>
    <dgm:pt modelId="{E07B6421-B947-41C2-B8F5-EDC386D44D60}" type="pres">
      <dgm:prSet presAssocID="{21EE9CB8-9FE4-43D5-877F-CE0D0B1990CD}" presName="node" presStyleLbl="node1" presStyleIdx="6" presStyleCnt="15">
        <dgm:presLayoutVars>
          <dgm:bulletEnabled val="1"/>
        </dgm:presLayoutVars>
      </dgm:prSet>
      <dgm:spPr/>
    </dgm:pt>
    <dgm:pt modelId="{29481DD3-720E-438E-A9DB-D0D448331FB1}" type="pres">
      <dgm:prSet presAssocID="{A3DBEB51-3E8B-42FE-AD23-C174573F3FE5}" presName="sibTrans" presStyleLbl="sibTrans2D1" presStyleIdx="6" presStyleCnt="14"/>
      <dgm:spPr/>
    </dgm:pt>
    <dgm:pt modelId="{485E3963-4E02-401A-A848-3F5468BD0984}" type="pres">
      <dgm:prSet presAssocID="{A3DBEB51-3E8B-42FE-AD23-C174573F3FE5}" presName="connectorText" presStyleLbl="sibTrans2D1" presStyleIdx="6" presStyleCnt="14"/>
      <dgm:spPr/>
    </dgm:pt>
    <dgm:pt modelId="{ED6F7400-BE36-408C-A5E2-378DC192A584}" type="pres">
      <dgm:prSet presAssocID="{C59AF5FB-2DBE-4703-A017-C6FEFE9E0C02}" presName="node" presStyleLbl="node1" presStyleIdx="7" presStyleCnt="15">
        <dgm:presLayoutVars>
          <dgm:bulletEnabled val="1"/>
        </dgm:presLayoutVars>
      </dgm:prSet>
      <dgm:spPr/>
    </dgm:pt>
    <dgm:pt modelId="{398FA8C0-2810-4D16-9C2D-50929F01A025}" type="pres">
      <dgm:prSet presAssocID="{869E548E-3FC3-4479-8D03-67C2AB4C9E06}" presName="sibTrans" presStyleLbl="sibTrans2D1" presStyleIdx="7" presStyleCnt="14"/>
      <dgm:spPr/>
    </dgm:pt>
    <dgm:pt modelId="{7618C73C-764E-4DED-BF8F-7A733D95D4A6}" type="pres">
      <dgm:prSet presAssocID="{869E548E-3FC3-4479-8D03-67C2AB4C9E06}" presName="connectorText" presStyleLbl="sibTrans2D1" presStyleIdx="7" presStyleCnt="14"/>
      <dgm:spPr/>
    </dgm:pt>
    <dgm:pt modelId="{00BBA6DF-5418-4ED2-86C9-83F3A71BF417}" type="pres">
      <dgm:prSet presAssocID="{9B7ABBCD-9622-4CFF-BD81-A49D527CCBD4}" presName="node" presStyleLbl="node1" presStyleIdx="8" presStyleCnt="15">
        <dgm:presLayoutVars>
          <dgm:bulletEnabled val="1"/>
        </dgm:presLayoutVars>
      </dgm:prSet>
      <dgm:spPr/>
    </dgm:pt>
    <dgm:pt modelId="{B31C151C-2337-4318-B913-4004217FB2FE}" type="pres">
      <dgm:prSet presAssocID="{8D19C01E-1806-4012-AB64-FD0FB31A5E2E}" presName="sibTrans" presStyleLbl="sibTrans2D1" presStyleIdx="8" presStyleCnt="14"/>
      <dgm:spPr/>
    </dgm:pt>
    <dgm:pt modelId="{EB8A6B80-2F05-4366-BFC6-9EBE94D1C649}" type="pres">
      <dgm:prSet presAssocID="{8D19C01E-1806-4012-AB64-FD0FB31A5E2E}" presName="connectorText" presStyleLbl="sibTrans2D1" presStyleIdx="8" presStyleCnt="14"/>
      <dgm:spPr/>
    </dgm:pt>
    <dgm:pt modelId="{1D99355D-05E7-4E23-BB61-4BE01017B468}" type="pres">
      <dgm:prSet presAssocID="{2D4C9A14-541F-4646-8E9F-FE037BF5C5ED}" presName="node" presStyleLbl="node1" presStyleIdx="9" presStyleCnt="15">
        <dgm:presLayoutVars>
          <dgm:bulletEnabled val="1"/>
        </dgm:presLayoutVars>
      </dgm:prSet>
      <dgm:spPr/>
    </dgm:pt>
    <dgm:pt modelId="{CBA64569-B924-4A64-83F5-2EF6A172D42B}" type="pres">
      <dgm:prSet presAssocID="{B2B6BD8B-BBAE-4FFE-9C92-AC7B7EEE3FA9}" presName="sibTrans" presStyleLbl="sibTrans2D1" presStyleIdx="9" presStyleCnt="14"/>
      <dgm:spPr/>
    </dgm:pt>
    <dgm:pt modelId="{C693E533-465F-4C5A-BA85-F0F12B30C647}" type="pres">
      <dgm:prSet presAssocID="{B2B6BD8B-BBAE-4FFE-9C92-AC7B7EEE3FA9}" presName="connectorText" presStyleLbl="sibTrans2D1" presStyleIdx="9" presStyleCnt="14"/>
      <dgm:spPr/>
    </dgm:pt>
    <dgm:pt modelId="{48679D89-F66B-4F50-8F93-C6E9F5B31F2E}" type="pres">
      <dgm:prSet presAssocID="{AA6E28D2-7A15-4AD6-889B-049E1A3C33BA}" presName="node" presStyleLbl="node1" presStyleIdx="10" presStyleCnt="15">
        <dgm:presLayoutVars>
          <dgm:bulletEnabled val="1"/>
        </dgm:presLayoutVars>
      </dgm:prSet>
      <dgm:spPr/>
    </dgm:pt>
    <dgm:pt modelId="{519910FC-E170-4C66-9D85-0687D43635F1}" type="pres">
      <dgm:prSet presAssocID="{9F4CB9C3-7DB9-4B7A-9DA9-F2E4F98F72C2}" presName="sibTrans" presStyleLbl="sibTrans2D1" presStyleIdx="10" presStyleCnt="14"/>
      <dgm:spPr/>
    </dgm:pt>
    <dgm:pt modelId="{A190F1E4-37D3-40A7-9E9C-F93F51AE5487}" type="pres">
      <dgm:prSet presAssocID="{9F4CB9C3-7DB9-4B7A-9DA9-F2E4F98F72C2}" presName="connectorText" presStyleLbl="sibTrans2D1" presStyleIdx="10" presStyleCnt="14"/>
      <dgm:spPr/>
    </dgm:pt>
    <dgm:pt modelId="{AC19F7F7-D3E6-46BB-B7A7-1FE2D1829EFC}" type="pres">
      <dgm:prSet presAssocID="{73659AD4-769A-4F25-AE1D-D3A99BDA2ECC}" presName="node" presStyleLbl="node1" presStyleIdx="11" presStyleCnt="15">
        <dgm:presLayoutVars>
          <dgm:bulletEnabled val="1"/>
        </dgm:presLayoutVars>
      </dgm:prSet>
      <dgm:spPr/>
    </dgm:pt>
    <dgm:pt modelId="{A5901377-EF9F-4697-8434-CC3A19C284B2}" type="pres">
      <dgm:prSet presAssocID="{FD671AA9-1EF6-4DED-887D-FB3DBDC73C5C}" presName="sibTrans" presStyleLbl="sibTrans2D1" presStyleIdx="11" presStyleCnt="14"/>
      <dgm:spPr/>
    </dgm:pt>
    <dgm:pt modelId="{711938E8-2726-46AB-A010-E6FF7710BDD9}" type="pres">
      <dgm:prSet presAssocID="{FD671AA9-1EF6-4DED-887D-FB3DBDC73C5C}" presName="connectorText" presStyleLbl="sibTrans2D1" presStyleIdx="11" presStyleCnt="14"/>
      <dgm:spPr/>
    </dgm:pt>
    <dgm:pt modelId="{AE1ECD53-830E-4CC7-8755-C2CFB7F49FB5}" type="pres">
      <dgm:prSet presAssocID="{CBA51CCC-3151-4438-803C-DE5CC1E30740}" presName="node" presStyleLbl="node1" presStyleIdx="12" presStyleCnt="15">
        <dgm:presLayoutVars>
          <dgm:bulletEnabled val="1"/>
        </dgm:presLayoutVars>
      </dgm:prSet>
      <dgm:spPr/>
    </dgm:pt>
    <dgm:pt modelId="{64F64831-9788-40E9-98C9-F8FD6EE4C02B}" type="pres">
      <dgm:prSet presAssocID="{6E7BBCE5-4E54-4675-8170-4D8FC4FA92A2}" presName="sibTrans" presStyleLbl="sibTrans2D1" presStyleIdx="12" presStyleCnt="14"/>
      <dgm:spPr/>
    </dgm:pt>
    <dgm:pt modelId="{FCDBE017-11DE-4B80-85B4-3C4D0F8EA835}" type="pres">
      <dgm:prSet presAssocID="{6E7BBCE5-4E54-4675-8170-4D8FC4FA92A2}" presName="connectorText" presStyleLbl="sibTrans2D1" presStyleIdx="12" presStyleCnt="14"/>
      <dgm:spPr/>
    </dgm:pt>
    <dgm:pt modelId="{C12E5BB6-CAA6-4246-BB11-B8A701D007B7}" type="pres">
      <dgm:prSet presAssocID="{2C9E4CCA-FF18-40A7-B278-DB5B1A24363C}" presName="node" presStyleLbl="node1" presStyleIdx="13" presStyleCnt="15">
        <dgm:presLayoutVars>
          <dgm:bulletEnabled val="1"/>
        </dgm:presLayoutVars>
      </dgm:prSet>
      <dgm:spPr/>
    </dgm:pt>
    <dgm:pt modelId="{7B151B94-A84B-4780-94C4-C099BFE18717}" type="pres">
      <dgm:prSet presAssocID="{B22B2B1A-508C-4CB7-8F29-D4306EDA19E6}" presName="sibTrans" presStyleLbl="sibTrans2D1" presStyleIdx="13" presStyleCnt="14"/>
      <dgm:spPr/>
    </dgm:pt>
    <dgm:pt modelId="{2DDAFB3C-4D99-49F1-B7CE-0D4E52AA9AAD}" type="pres">
      <dgm:prSet presAssocID="{B22B2B1A-508C-4CB7-8F29-D4306EDA19E6}" presName="connectorText" presStyleLbl="sibTrans2D1" presStyleIdx="13" presStyleCnt="14"/>
      <dgm:spPr/>
    </dgm:pt>
    <dgm:pt modelId="{9E19C489-EA18-410E-AD5D-6F053550B815}" type="pres">
      <dgm:prSet presAssocID="{BEE920B0-DDF6-4CC2-91D8-90589023CD4C}" presName="node" presStyleLbl="node1" presStyleIdx="14" presStyleCnt="15">
        <dgm:presLayoutVars>
          <dgm:bulletEnabled val="1"/>
        </dgm:presLayoutVars>
      </dgm:prSet>
      <dgm:spPr/>
    </dgm:pt>
  </dgm:ptLst>
  <dgm:cxnLst>
    <dgm:cxn modelId="{7B8CFE06-AD01-49B7-BE5B-E321EF52AD13}" type="presOf" srcId="{2C9E4CCA-FF18-40A7-B278-DB5B1A24363C}" destId="{C12E5BB6-CAA6-4246-BB11-B8A701D007B7}" srcOrd="0" destOrd="0" presId="urn:microsoft.com/office/officeart/2005/8/layout/process5"/>
    <dgm:cxn modelId="{AC685510-F1C7-49B0-AFAE-B7FDB4E65CF6}" type="presOf" srcId="{E1F99B94-1A05-405D-82F3-01B544A2A1C2}" destId="{B151A914-0356-48A9-8FA3-1882791B51A6}" srcOrd="0" destOrd="0" presId="urn:microsoft.com/office/officeart/2005/8/layout/process5"/>
    <dgm:cxn modelId="{34166A14-AE9D-4710-85D7-868FA22897D8}" srcId="{B099386B-0FD7-4E98-86D2-B51C64F6845D}" destId="{C59AF5FB-2DBE-4703-A017-C6FEFE9E0C02}" srcOrd="7" destOrd="0" parTransId="{E13272B0-BD14-47DE-A13B-55D577BB3C6D}" sibTransId="{869E548E-3FC3-4479-8D03-67C2AB4C9E06}"/>
    <dgm:cxn modelId="{DD39C616-FE77-410F-AED0-E7ECC484A2EB}" type="presOf" srcId="{B2B6BD8B-BBAE-4FFE-9C92-AC7B7EEE3FA9}" destId="{C693E533-465F-4C5A-BA85-F0F12B30C647}" srcOrd="1" destOrd="0" presId="urn:microsoft.com/office/officeart/2005/8/layout/process5"/>
    <dgm:cxn modelId="{E6352F1A-04EB-49F7-B660-1FD4616ADB2A}" type="presOf" srcId="{F6B94FBC-D269-49B8-B68B-C1F143FB4468}" destId="{6DBB3570-A505-4FAA-871E-14FBD418082C}" srcOrd="0" destOrd="0" presId="urn:microsoft.com/office/officeart/2005/8/layout/process5"/>
    <dgm:cxn modelId="{FF18161E-E722-4AEF-A9F4-949B625E02DF}" type="presOf" srcId="{FD671AA9-1EF6-4DED-887D-FB3DBDC73C5C}" destId="{A5901377-EF9F-4697-8434-CC3A19C284B2}" srcOrd="0" destOrd="0" presId="urn:microsoft.com/office/officeart/2005/8/layout/process5"/>
    <dgm:cxn modelId="{0C40352C-DEDD-463D-9568-31C0F7C2A17D}" type="presOf" srcId="{E1F99B94-1A05-405D-82F3-01B544A2A1C2}" destId="{E7E866E6-B6CE-4045-8AF1-69459999FC45}" srcOrd="1" destOrd="0" presId="urn:microsoft.com/office/officeart/2005/8/layout/process5"/>
    <dgm:cxn modelId="{28E7522D-1B3E-4C06-8F8B-DD740E07C212}" type="presOf" srcId="{A3DBEB51-3E8B-42FE-AD23-C174573F3FE5}" destId="{485E3963-4E02-401A-A848-3F5468BD0984}" srcOrd="1" destOrd="0" presId="urn:microsoft.com/office/officeart/2005/8/layout/process5"/>
    <dgm:cxn modelId="{65507A2F-757F-480A-B415-CA46C7576AD6}" type="presOf" srcId="{8D19C01E-1806-4012-AB64-FD0FB31A5E2E}" destId="{B31C151C-2337-4318-B913-4004217FB2FE}" srcOrd="0" destOrd="0" presId="urn:microsoft.com/office/officeart/2005/8/layout/process5"/>
    <dgm:cxn modelId="{AE0F2834-33B3-4979-A457-2E8FA44F1291}" type="presOf" srcId="{AA6E28D2-7A15-4AD6-889B-049E1A3C33BA}" destId="{48679D89-F66B-4F50-8F93-C6E9F5B31F2E}" srcOrd="0" destOrd="0" presId="urn:microsoft.com/office/officeart/2005/8/layout/process5"/>
    <dgm:cxn modelId="{4BF75439-E09E-49F2-96E7-CB5D682C2801}" type="presOf" srcId="{9B7ABBCD-9622-4CFF-BD81-A49D527CCBD4}" destId="{00BBA6DF-5418-4ED2-86C9-83F3A71BF417}" srcOrd="0" destOrd="0" presId="urn:microsoft.com/office/officeart/2005/8/layout/process5"/>
    <dgm:cxn modelId="{65A51E3D-1978-4DAD-999D-FED5E80655C4}" type="presOf" srcId="{76DFA38F-B614-4793-A1E5-EEDD4143E9B3}" destId="{4DF4394C-6789-40F8-BA52-328ECC48B07A}" srcOrd="1" destOrd="0" presId="urn:microsoft.com/office/officeart/2005/8/layout/process5"/>
    <dgm:cxn modelId="{455C3C5B-09C5-44D9-983C-731ED9BFCC7E}" srcId="{B099386B-0FD7-4E98-86D2-B51C64F6845D}" destId="{F99BE291-F97D-43F9-9F57-FCDABFB0A506}" srcOrd="2" destOrd="0" parTransId="{FC3A8CC0-EB9F-4739-92EB-4861D6068669}" sibTransId="{925F0DCC-4EE7-4B47-AE0E-4FBF08466A69}"/>
    <dgm:cxn modelId="{7951055E-210B-4A0E-B6C0-6C212B8039DB}" srcId="{B099386B-0FD7-4E98-86D2-B51C64F6845D}" destId="{ACC47D6C-45BC-4AA2-8CE2-4CE34F9E9AF6}" srcOrd="3" destOrd="0" parTransId="{A1CEB153-EC35-4AD0-BD72-322ECA9627AC}" sibTransId="{D4B448D1-5583-45C0-AF10-836EB307C34C}"/>
    <dgm:cxn modelId="{5873E542-76E5-49CF-AC4E-6C650DD0DAA6}" srcId="{B099386B-0FD7-4E98-86D2-B51C64F6845D}" destId="{2D4C9A14-541F-4646-8E9F-FE037BF5C5ED}" srcOrd="9" destOrd="0" parTransId="{871654D4-9DBF-4479-B462-6628737BB83A}" sibTransId="{B2B6BD8B-BBAE-4FFE-9C92-AC7B7EEE3FA9}"/>
    <dgm:cxn modelId="{ED6C4548-BBD7-4855-AA8E-0291E66C6033}" type="presOf" srcId="{70A2271B-198B-4C02-A951-A995731A76C0}" destId="{65AF8229-A433-4559-B92D-3EE93444E4D0}" srcOrd="1" destOrd="0" presId="urn:microsoft.com/office/officeart/2005/8/layout/process5"/>
    <dgm:cxn modelId="{D4561569-65CF-4F97-905E-E760C002EB8E}" type="presOf" srcId="{925F0DCC-4EE7-4B47-AE0E-4FBF08466A69}" destId="{024CBDDE-3FAC-4A14-8F63-659FD3FB93A0}" srcOrd="1" destOrd="0" presId="urn:microsoft.com/office/officeart/2005/8/layout/process5"/>
    <dgm:cxn modelId="{630A1C69-A50C-4840-B757-5DB85796A961}" type="presOf" srcId="{21EE9CB8-9FE4-43D5-877F-CE0D0B1990CD}" destId="{E07B6421-B947-41C2-B8F5-EDC386D44D60}" srcOrd="0" destOrd="0" presId="urn:microsoft.com/office/officeart/2005/8/layout/process5"/>
    <dgm:cxn modelId="{E3192949-A2F6-4BAB-AFF3-3CEAC11F8ED1}" srcId="{B099386B-0FD7-4E98-86D2-B51C64F6845D}" destId="{2C9E4CCA-FF18-40A7-B278-DB5B1A24363C}" srcOrd="13" destOrd="0" parTransId="{3D9BDAAF-3BB9-47DF-A88A-AD8CB00CA9C8}" sibTransId="{B22B2B1A-508C-4CB7-8F29-D4306EDA19E6}"/>
    <dgm:cxn modelId="{E245F86A-FD19-45BC-8052-D626B8504065}" type="presOf" srcId="{B099386B-0FD7-4E98-86D2-B51C64F6845D}" destId="{0CD66AD6-FB3F-44C4-82D6-DEAB098C4CE2}" srcOrd="0" destOrd="0" presId="urn:microsoft.com/office/officeart/2005/8/layout/process5"/>
    <dgm:cxn modelId="{30D6686C-EE61-4594-A86B-4C63924B9E73}" type="presOf" srcId="{B22B2B1A-508C-4CB7-8F29-D4306EDA19E6}" destId="{7B151B94-A84B-4780-94C4-C099BFE18717}" srcOrd="0" destOrd="0" presId="urn:microsoft.com/office/officeart/2005/8/layout/process5"/>
    <dgm:cxn modelId="{DA8E4F4C-5B76-4165-930C-171433A4CBC7}" srcId="{B099386B-0FD7-4E98-86D2-B51C64F6845D}" destId="{AA6E28D2-7A15-4AD6-889B-049E1A3C33BA}" srcOrd="10" destOrd="0" parTransId="{1A5078F3-17F7-4907-B66A-67B32226D7AE}" sibTransId="{9F4CB9C3-7DB9-4B7A-9DA9-F2E4F98F72C2}"/>
    <dgm:cxn modelId="{8C8C984C-3630-4848-A5E3-7C44D3BE8C6C}" type="presOf" srcId="{B2B6BD8B-BBAE-4FFE-9C92-AC7B7EEE3FA9}" destId="{CBA64569-B924-4A64-83F5-2EF6A172D42B}" srcOrd="0" destOrd="0" presId="urn:microsoft.com/office/officeart/2005/8/layout/process5"/>
    <dgm:cxn modelId="{160DF14D-D417-4175-89F5-0F0F5C5D6EDB}" type="presOf" srcId="{8D19C01E-1806-4012-AB64-FD0FB31A5E2E}" destId="{EB8A6B80-2F05-4366-BFC6-9EBE94D1C649}" srcOrd="1" destOrd="0" presId="urn:microsoft.com/office/officeart/2005/8/layout/process5"/>
    <dgm:cxn modelId="{3A937E72-3E02-4B84-ADDC-4DB108967049}" type="presOf" srcId="{2D4C9A14-541F-4646-8E9F-FE037BF5C5ED}" destId="{1D99355D-05E7-4E23-BB61-4BE01017B468}" srcOrd="0" destOrd="0" presId="urn:microsoft.com/office/officeart/2005/8/layout/process5"/>
    <dgm:cxn modelId="{16A6D972-9D06-4D59-B34D-E8AF25A9266D}" type="presOf" srcId="{CBA51CCC-3151-4438-803C-DE5CC1E30740}" destId="{AE1ECD53-830E-4CC7-8755-C2CFB7F49FB5}" srcOrd="0" destOrd="0" presId="urn:microsoft.com/office/officeart/2005/8/layout/process5"/>
    <dgm:cxn modelId="{E72A0B54-11F4-4608-91B7-67DA95036738}" srcId="{B099386B-0FD7-4E98-86D2-B51C64F6845D}" destId="{73659AD4-769A-4F25-AE1D-D3A99BDA2ECC}" srcOrd="11" destOrd="0" parTransId="{C0321E0C-58C2-44CA-82B5-53B5230CC8C5}" sibTransId="{FD671AA9-1EF6-4DED-887D-FB3DBDC73C5C}"/>
    <dgm:cxn modelId="{18900D7A-6907-46AD-BD24-3B22917D01E0}" type="presOf" srcId="{BEE920B0-DDF6-4CC2-91D8-90589023CD4C}" destId="{9E19C489-EA18-410E-AD5D-6F053550B815}" srcOrd="0" destOrd="0" presId="urn:microsoft.com/office/officeart/2005/8/layout/process5"/>
    <dgm:cxn modelId="{36EE2A7A-D7EB-47C9-870D-949D3E3D85D3}" type="presOf" srcId="{A3DBEB51-3E8B-42FE-AD23-C174573F3FE5}" destId="{29481DD3-720E-438E-A9DB-D0D448331FB1}" srcOrd="0" destOrd="0" presId="urn:microsoft.com/office/officeart/2005/8/layout/process5"/>
    <dgm:cxn modelId="{0445137E-F7B2-4A6B-875E-3487EE9F848A}" type="presOf" srcId="{9F4CB9C3-7DB9-4B7A-9DA9-F2E4F98F72C2}" destId="{519910FC-E170-4C66-9D85-0687D43635F1}" srcOrd="0" destOrd="0" presId="urn:microsoft.com/office/officeart/2005/8/layout/process5"/>
    <dgm:cxn modelId="{FD7D6785-44FE-4227-8DAF-EE5868C85116}" type="presOf" srcId="{D4B448D1-5583-45C0-AF10-836EB307C34C}" destId="{8725E6E1-2C56-4581-BA3F-D36CB87D6AAC}" srcOrd="0" destOrd="0" presId="urn:microsoft.com/office/officeart/2005/8/layout/process5"/>
    <dgm:cxn modelId="{593F4B85-DDDD-424E-B9D0-CA40957EE9BF}" type="presOf" srcId="{9F4CB9C3-7DB9-4B7A-9DA9-F2E4F98F72C2}" destId="{A190F1E4-37D3-40A7-9E9C-F93F51AE5487}" srcOrd="1" destOrd="0" presId="urn:microsoft.com/office/officeart/2005/8/layout/process5"/>
    <dgm:cxn modelId="{8D99D186-8772-42A0-80BB-F4C3186D79EC}" type="presOf" srcId="{F99BE291-F97D-43F9-9F57-FCDABFB0A506}" destId="{5914D612-5C2D-40D8-981B-615FBA87588E}" srcOrd="0" destOrd="0" presId="urn:microsoft.com/office/officeart/2005/8/layout/process5"/>
    <dgm:cxn modelId="{B789D189-888E-4DFC-A6CF-1B358815FB3C}" type="presOf" srcId="{D4B448D1-5583-45C0-AF10-836EB307C34C}" destId="{069D80E4-F4D8-438C-9352-500C33B7C0AD}" srcOrd="1" destOrd="0" presId="urn:microsoft.com/office/officeart/2005/8/layout/process5"/>
    <dgm:cxn modelId="{67069E8C-6337-42BD-ACBA-AB77BE2EA965}" srcId="{B099386B-0FD7-4E98-86D2-B51C64F6845D}" destId="{9B7ABBCD-9622-4CFF-BD81-A49D527CCBD4}" srcOrd="8" destOrd="0" parTransId="{CD82674D-65ED-4BB3-8D5A-12FA34C39727}" sibTransId="{8D19C01E-1806-4012-AB64-FD0FB31A5E2E}"/>
    <dgm:cxn modelId="{E4E73A8E-9E0A-4F03-8BC0-29440F50A46B}" type="presOf" srcId="{ACC47D6C-45BC-4AA2-8CE2-4CE34F9E9AF6}" destId="{D9397DFA-D5AC-49C4-AF83-748B27D60C56}" srcOrd="0" destOrd="0" presId="urn:microsoft.com/office/officeart/2005/8/layout/process5"/>
    <dgm:cxn modelId="{1C964D97-7B1E-41C6-9B5E-530FFD4FD509}" type="presOf" srcId="{70A2271B-198B-4C02-A951-A995731A76C0}" destId="{1B0CFF89-9896-412F-9B29-1C0B417B5606}" srcOrd="0" destOrd="0" presId="urn:microsoft.com/office/officeart/2005/8/layout/process5"/>
    <dgm:cxn modelId="{CAA1FAA0-1E88-488A-B67F-CD063261FE31}" type="presOf" srcId="{F6B94FBC-D269-49B8-B68B-C1F143FB4468}" destId="{D38178DC-D4F5-42A8-9262-9CB8B6121B97}" srcOrd="1" destOrd="0" presId="urn:microsoft.com/office/officeart/2005/8/layout/process5"/>
    <dgm:cxn modelId="{9B7166A3-967D-45CC-B36F-BDC885263E0F}" type="presOf" srcId="{FD671AA9-1EF6-4DED-887D-FB3DBDC73C5C}" destId="{711938E8-2726-46AB-A010-E6FF7710BDD9}" srcOrd="1" destOrd="0" presId="urn:microsoft.com/office/officeart/2005/8/layout/process5"/>
    <dgm:cxn modelId="{6159BCA4-2D2F-433A-A663-33D6684CD68E}" type="presOf" srcId="{69FAA9F5-9A5D-41EF-9632-EB0659C4A255}" destId="{B34AB679-34D7-45B1-B764-87FEB6EA6641}" srcOrd="0" destOrd="0" presId="urn:microsoft.com/office/officeart/2005/8/layout/process5"/>
    <dgm:cxn modelId="{4E603FA8-C3AF-48DC-9753-A79BDDC7EB1B}" srcId="{B099386B-0FD7-4E98-86D2-B51C64F6845D}" destId="{CBA51CCC-3151-4438-803C-DE5CC1E30740}" srcOrd="12" destOrd="0" parTransId="{D3CE3941-66D3-48CC-9303-EF1935410A4C}" sibTransId="{6E7BBCE5-4E54-4675-8170-4D8FC4FA92A2}"/>
    <dgm:cxn modelId="{C1ADDCAB-97ED-4D33-8D2D-3EF74E53E384}" srcId="{B099386B-0FD7-4E98-86D2-B51C64F6845D}" destId="{D892D38C-1706-4363-B1DC-A7B8E9007EFC}" srcOrd="0" destOrd="0" parTransId="{D7C34DE6-4638-4B9D-9DAE-66CDD4B354EF}" sibTransId="{F6B94FBC-D269-49B8-B68B-C1F143FB4468}"/>
    <dgm:cxn modelId="{D33822AE-438E-4FD2-B2C7-8A5591535271}" srcId="{B099386B-0FD7-4E98-86D2-B51C64F6845D}" destId="{BEE920B0-DDF6-4CC2-91D8-90589023CD4C}" srcOrd="14" destOrd="0" parTransId="{1BE59A6E-EB29-4ADA-BA9A-EA1468BFB6ED}" sibTransId="{23810BF1-B317-4FE7-B516-37B641A6AC06}"/>
    <dgm:cxn modelId="{C8EAF0AF-DBF9-4719-99BC-F818152DEF24}" srcId="{B099386B-0FD7-4E98-86D2-B51C64F6845D}" destId="{21EE9CB8-9FE4-43D5-877F-CE0D0B1990CD}" srcOrd="6" destOrd="0" parTransId="{26B4EBA0-19B4-476B-BD2F-A6394B1E909A}" sibTransId="{A3DBEB51-3E8B-42FE-AD23-C174573F3FE5}"/>
    <dgm:cxn modelId="{6CBD72CA-6846-497E-B942-4BC0D40A5CCA}" type="presOf" srcId="{B22B2B1A-508C-4CB7-8F29-D4306EDA19E6}" destId="{2DDAFB3C-4D99-49F1-B7CE-0D4E52AA9AAD}" srcOrd="1" destOrd="0" presId="urn:microsoft.com/office/officeart/2005/8/layout/process5"/>
    <dgm:cxn modelId="{A6B7F6CB-FB7D-4273-B882-6CFED3629227}" type="presOf" srcId="{869E548E-3FC3-4479-8D03-67C2AB4C9E06}" destId="{7618C73C-764E-4DED-BF8F-7A733D95D4A6}" srcOrd="1" destOrd="0" presId="urn:microsoft.com/office/officeart/2005/8/layout/process5"/>
    <dgm:cxn modelId="{87B054CC-CA6D-49D3-B1CD-246F22329373}" type="presOf" srcId="{365AD08A-F3D5-44EC-82A7-2F349B53FD8C}" destId="{9EE78AB2-E264-41CF-9E52-B1954858E04E}" srcOrd="0" destOrd="0" presId="urn:microsoft.com/office/officeart/2005/8/layout/process5"/>
    <dgm:cxn modelId="{EB372DD0-FA31-4A61-8C8F-4F7FDA1900AD}" type="presOf" srcId="{925F0DCC-4EE7-4B47-AE0E-4FBF08466A69}" destId="{90DB97B6-B449-4430-9C78-EC2461E1967D}" srcOrd="0" destOrd="0" presId="urn:microsoft.com/office/officeart/2005/8/layout/process5"/>
    <dgm:cxn modelId="{0C7F0CD3-B647-42D6-B095-1DA014FA01A3}" type="presOf" srcId="{6E7BBCE5-4E54-4675-8170-4D8FC4FA92A2}" destId="{64F64831-9788-40E9-98C9-F8FD6EE4C02B}" srcOrd="0" destOrd="0" presId="urn:microsoft.com/office/officeart/2005/8/layout/process5"/>
    <dgm:cxn modelId="{36E828D5-8B31-4BC8-9972-640E9BC4E92C}" type="presOf" srcId="{76DFA38F-B614-4793-A1E5-EEDD4143E9B3}" destId="{AF2B7D4E-AB67-4874-A917-A4B1298300BC}" srcOrd="0" destOrd="0" presId="urn:microsoft.com/office/officeart/2005/8/layout/process5"/>
    <dgm:cxn modelId="{4AA9B8D8-CF29-4BBC-A10D-57CDB4223916}" type="presOf" srcId="{55A6DD90-436E-4F67-A476-43EBBCA44413}" destId="{E50531D2-D179-456C-9F7F-E1B90C3877EF}" srcOrd="0" destOrd="0" presId="urn:microsoft.com/office/officeart/2005/8/layout/process5"/>
    <dgm:cxn modelId="{F70CA6DF-E692-4B17-B750-5419868BD986}" srcId="{B099386B-0FD7-4E98-86D2-B51C64F6845D}" destId="{69FAA9F5-9A5D-41EF-9632-EB0659C4A255}" srcOrd="1" destOrd="0" parTransId="{491AA328-A3EE-4F51-926B-7D907CC3DD7C}" sibTransId="{76DFA38F-B614-4793-A1E5-EEDD4143E9B3}"/>
    <dgm:cxn modelId="{37344AE4-3C2A-448A-9B82-62B34118DCED}" type="presOf" srcId="{6E7BBCE5-4E54-4675-8170-4D8FC4FA92A2}" destId="{FCDBE017-11DE-4B80-85B4-3C4D0F8EA835}" srcOrd="1" destOrd="0" presId="urn:microsoft.com/office/officeart/2005/8/layout/process5"/>
    <dgm:cxn modelId="{78C4CAE4-7EF9-4D12-8F35-532783EA52AC}" srcId="{B099386B-0FD7-4E98-86D2-B51C64F6845D}" destId="{365AD08A-F3D5-44EC-82A7-2F349B53FD8C}" srcOrd="4" destOrd="0" parTransId="{30ACAA3D-6DD6-4623-830E-78327E463DE2}" sibTransId="{70A2271B-198B-4C02-A951-A995731A76C0}"/>
    <dgm:cxn modelId="{CE4F0EE6-BDD3-4AF8-8DAE-C89ADA013761}" type="presOf" srcId="{C59AF5FB-2DBE-4703-A017-C6FEFE9E0C02}" destId="{ED6F7400-BE36-408C-A5E2-378DC192A584}" srcOrd="0" destOrd="0" presId="urn:microsoft.com/office/officeart/2005/8/layout/process5"/>
    <dgm:cxn modelId="{0A622FE8-8A0B-4EBB-94C8-8F7C6F3C7FCB}" type="presOf" srcId="{D892D38C-1706-4363-B1DC-A7B8E9007EFC}" destId="{A878DF7C-6DEE-4F98-B38A-F9CF9EED7CDC}" srcOrd="0" destOrd="0" presId="urn:microsoft.com/office/officeart/2005/8/layout/process5"/>
    <dgm:cxn modelId="{39FF34EC-0B91-48B6-87C0-D8BC3C15477A}" type="presOf" srcId="{73659AD4-769A-4F25-AE1D-D3A99BDA2ECC}" destId="{AC19F7F7-D3E6-46BB-B7A7-1FE2D1829EFC}" srcOrd="0" destOrd="0" presId="urn:microsoft.com/office/officeart/2005/8/layout/process5"/>
    <dgm:cxn modelId="{57A99CEF-881F-414D-99F7-8D8637B80CB5}" type="presOf" srcId="{869E548E-3FC3-4479-8D03-67C2AB4C9E06}" destId="{398FA8C0-2810-4D16-9C2D-50929F01A025}" srcOrd="0" destOrd="0" presId="urn:microsoft.com/office/officeart/2005/8/layout/process5"/>
    <dgm:cxn modelId="{1C5256F6-41F9-48C9-9592-2F17FDCFF059}" srcId="{B099386B-0FD7-4E98-86D2-B51C64F6845D}" destId="{55A6DD90-436E-4F67-A476-43EBBCA44413}" srcOrd="5" destOrd="0" parTransId="{80870F42-D5CA-4391-91C0-5C31FF140413}" sibTransId="{E1F99B94-1A05-405D-82F3-01B544A2A1C2}"/>
    <dgm:cxn modelId="{52B13268-A9DC-4C3E-BCF0-179B183F1F9E}" type="presParOf" srcId="{0CD66AD6-FB3F-44C4-82D6-DEAB098C4CE2}" destId="{A878DF7C-6DEE-4F98-B38A-F9CF9EED7CDC}" srcOrd="0" destOrd="0" presId="urn:microsoft.com/office/officeart/2005/8/layout/process5"/>
    <dgm:cxn modelId="{84F26149-2E51-4C3C-8B4D-A78C7C0C4E0C}" type="presParOf" srcId="{0CD66AD6-FB3F-44C4-82D6-DEAB098C4CE2}" destId="{6DBB3570-A505-4FAA-871E-14FBD418082C}" srcOrd="1" destOrd="0" presId="urn:microsoft.com/office/officeart/2005/8/layout/process5"/>
    <dgm:cxn modelId="{8ADB3729-DE04-4468-BDD3-00A433AEA4E0}" type="presParOf" srcId="{6DBB3570-A505-4FAA-871E-14FBD418082C}" destId="{D38178DC-D4F5-42A8-9262-9CB8B6121B97}" srcOrd="0" destOrd="0" presId="urn:microsoft.com/office/officeart/2005/8/layout/process5"/>
    <dgm:cxn modelId="{E1DF797A-96DE-4BB9-B2C6-587BBD27B982}" type="presParOf" srcId="{0CD66AD6-FB3F-44C4-82D6-DEAB098C4CE2}" destId="{B34AB679-34D7-45B1-B764-87FEB6EA6641}" srcOrd="2" destOrd="0" presId="urn:microsoft.com/office/officeart/2005/8/layout/process5"/>
    <dgm:cxn modelId="{F07AE4BB-B593-4FF0-A662-63F358AD97B9}" type="presParOf" srcId="{0CD66AD6-FB3F-44C4-82D6-DEAB098C4CE2}" destId="{AF2B7D4E-AB67-4874-A917-A4B1298300BC}" srcOrd="3" destOrd="0" presId="urn:microsoft.com/office/officeart/2005/8/layout/process5"/>
    <dgm:cxn modelId="{F3E5A8A7-D44A-416C-BBE0-3AA6E4BCE93B}" type="presParOf" srcId="{AF2B7D4E-AB67-4874-A917-A4B1298300BC}" destId="{4DF4394C-6789-40F8-BA52-328ECC48B07A}" srcOrd="0" destOrd="0" presId="urn:microsoft.com/office/officeart/2005/8/layout/process5"/>
    <dgm:cxn modelId="{AF2E1CD8-84FE-44BC-B441-B3001D6F2A30}" type="presParOf" srcId="{0CD66AD6-FB3F-44C4-82D6-DEAB098C4CE2}" destId="{5914D612-5C2D-40D8-981B-615FBA87588E}" srcOrd="4" destOrd="0" presId="urn:microsoft.com/office/officeart/2005/8/layout/process5"/>
    <dgm:cxn modelId="{6AB3099C-C1F4-4E7B-B1A0-F85289F3CC73}" type="presParOf" srcId="{0CD66AD6-FB3F-44C4-82D6-DEAB098C4CE2}" destId="{90DB97B6-B449-4430-9C78-EC2461E1967D}" srcOrd="5" destOrd="0" presId="urn:microsoft.com/office/officeart/2005/8/layout/process5"/>
    <dgm:cxn modelId="{0F748C76-142A-4109-AAF1-0061D5E060EC}" type="presParOf" srcId="{90DB97B6-B449-4430-9C78-EC2461E1967D}" destId="{024CBDDE-3FAC-4A14-8F63-659FD3FB93A0}" srcOrd="0" destOrd="0" presId="urn:microsoft.com/office/officeart/2005/8/layout/process5"/>
    <dgm:cxn modelId="{7EC0DA5B-DBA9-458F-87B0-51615C337A43}" type="presParOf" srcId="{0CD66AD6-FB3F-44C4-82D6-DEAB098C4CE2}" destId="{D9397DFA-D5AC-49C4-AF83-748B27D60C56}" srcOrd="6" destOrd="0" presId="urn:microsoft.com/office/officeart/2005/8/layout/process5"/>
    <dgm:cxn modelId="{FF0E47E0-C611-482A-8922-F34EBEB8BA9E}" type="presParOf" srcId="{0CD66AD6-FB3F-44C4-82D6-DEAB098C4CE2}" destId="{8725E6E1-2C56-4581-BA3F-D36CB87D6AAC}" srcOrd="7" destOrd="0" presId="urn:microsoft.com/office/officeart/2005/8/layout/process5"/>
    <dgm:cxn modelId="{308C1828-28A3-4887-97FD-B9B8AF6D5297}" type="presParOf" srcId="{8725E6E1-2C56-4581-BA3F-D36CB87D6AAC}" destId="{069D80E4-F4D8-438C-9352-500C33B7C0AD}" srcOrd="0" destOrd="0" presId="urn:microsoft.com/office/officeart/2005/8/layout/process5"/>
    <dgm:cxn modelId="{9D122589-7E6F-43DF-A3B5-0C0607639937}" type="presParOf" srcId="{0CD66AD6-FB3F-44C4-82D6-DEAB098C4CE2}" destId="{9EE78AB2-E264-41CF-9E52-B1954858E04E}" srcOrd="8" destOrd="0" presId="urn:microsoft.com/office/officeart/2005/8/layout/process5"/>
    <dgm:cxn modelId="{B5F2BFD7-9EFC-4FE6-9D4D-33FC5BA2DFC1}" type="presParOf" srcId="{0CD66AD6-FB3F-44C4-82D6-DEAB098C4CE2}" destId="{1B0CFF89-9896-412F-9B29-1C0B417B5606}" srcOrd="9" destOrd="0" presId="urn:microsoft.com/office/officeart/2005/8/layout/process5"/>
    <dgm:cxn modelId="{0E3CDCBC-6E99-4CC4-9AD9-8303398D462A}" type="presParOf" srcId="{1B0CFF89-9896-412F-9B29-1C0B417B5606}" destId="{65AF8229-A433-4559-B92D-3EE93444E4D0}" srcOrd="0" destOrd="0" presId="urn:microsoft.com/office/officeart/2005/8/layout/process5"/>
    <dgm:cxn modelId="{7A65D175-D234-44FB-94F0-162D91CCF183}" type="presParOf" srcId="{0CD66AD6-FB3F-44C4-82D6-DEAB098C4CE2}" destId="{E50531D2-D179-456C-9F7F-E1B90C3877EF}" srcOrd="10" destOrd="0" presId="urn:microsoft.com/office/officeart/2005/8/layout/process5"/>
    <dgm:cxn modelId="{D6402F4F-0388-42A7-8725-929415F7EEF9}" type="presParOf" srcId="{0CD66AD6-FB3F-44C4-82D6-DEAB098C4CE2}" destId="{B151A914-0356-48A9-8FA3-1882791B51A6}" srcOrd="11" destOrd="0" presId="urn:microsoft.com/office/officeart/2005/8/layout/process5"/>
    <dgm:cxn modelId="{D48036C0-AC11-4057-BAB1-96330EB7CB4E}" type="presParOf" srcId="{B151A914-0356-48A9-8FA3-1882791B51A6}" destId="{E7E866E6-B6CE-4045-8AF1-69459999FC45}" srcOrd="0" destOrd="0" presId="urn:microsoft.com/office/officeart/2005/8/layout/process5"/>
    <dgm:cxn modelId="{61FCF434-C3F1-4500-AF21-E93938880ED9}" type="presParOf" srcId="{0CD66AD6-FB3F-44C4-82D6-DEAB098C4CE2}" destId="{E07B6421-B947-41C2-B8F5-EDC386D44D60}" srcOrd="12" destOrd="0" presId="urn:microsoft.com/office/officeart/2005/8/layout/process5"/>
    <dgm:cxn modelId="{FB71B252-DC21-4972-BEAE-BE257E22231D}" type="presParOf" srcId="{0CD66AD6-FB3F-44C4-82D6-DEAB098C4CE2}" destId="{29481DD3-720E-438E-A9DB-D0D448331FB1}" srcOrd="13" destOrd="0" presId="urn:microsoft.com/office/officeart/2005/8/layout/process5"/>
    <dgm:cxn modelId="{CD49933E-E9F6-4741-B23E-1A9D793DCBA5}" type="presParOf" srcId="{29481DD3-720E-438E-A9DB-D0D448331FB1}" destId="{485E3963-4E02-401A-A848-3F5468BD0984}" srcOrd="0" destOrd="0" presId="urn:microsoft.com/office/officeart/2005/8/layout/process5"/>
    <dgm:cxn modelId="{62BA1956-56DB-4BAF-BB62-2747F916CDF2}" type="presParOf" srcId="{0CD66AD6-FB3F-44C4-82D6-DEAB098C4CE2}" destId="{ED6F7400-BE36-408C-A5E2-378DC192A584}" srcOrd="14" destOrd="0" presId="urn:microsoft.com/office/officeart/2005/8/layout/process5"/>
    <dgm:cxn modelId="{01B43A30-9CAB-458C-B970-46437F781BE3}" type="presParOf" srcId="{0CD66AD6-FB3F-44C4-82D6-DEAB098C4CE2}" destId="{398FA8C0-2810-4D16-9C2D-50929F01A025}" srcOrd="15" destOrd="0" presId="urn:microsoft.com/office/officeart/2005/8/layout/process5"/>
    <dgm:cxn modelId="{E6AD7314-8CA0-4A6D-A088-EE7B80F46EA3}" type="presParOf" srcId="{398FA8C0-2810-4D16-9C2D-50929F01A025}" destId="{7618C73C-764E-4DED-BF8F-7A733D95D4A6}" srcOrd="0" destOrd="0" presId="urn:microsoft.com/office/officeart/2005/8/layout/process5"/>
    <dgm:cxn modelId="{B661978B-798B-49BE-AED9-2342D8511F97}" type="presParOf" srcId="{0CD66AD6-FB3F-44C4-82D6-DEAB098C4CE2}" destId="{00BBA6DF-5418-4ED2-86C9-83F3A71BF417}" srcOrd="16" destOrd="0" presId="urn:microsoft.com/office/officeart/2005/8/layout/process5"/>
    <dgm:cxn modelId="{E0155647-BC5E-404D-BA2E-2F13B36A9562}" type="presParOf" srcId="{0CD66AD6-FB3F-44C4-82D6-DEAB098C4CE2}" destId="{B31C151C-2337-4318-B913-4004217FB2FE}" srcOrd="17" destOrd="0" presId="urn:microsoft.com/office/officeart/2005/8/layout/process5"/>
    <dgm:cxn modelId="{EC9D5B87-2F00-4D53-A3F5-7FD5D40773C4}" type="presParOf" srcId="{B31C151C-2337-4318-B913-4004217FB2FE}" destId="{EB8A6B80-2F05-4366-BFC6-9EBE94D1C649}" srcOrd="0" destOrd="0" presId="urn:microsoft.com/office/officeart/2005/8/layout/process5"/>
    <dgm:cxn modelId="{FD4DE312-09AC-4531-AFAE-DCBC273137E6}" type="presParOf" srcId="{0CD66AD6-FB3F-44C4-82D6-DEAB098C4CE2}" destId="{1D99355D-05E7-4E23-BB61-4BE01017B468}" srcOrd="18" destOrd="0" presId="urn:microsoft.com/office/officeart/2005/8/layout/process5"/>
    <dgm:cxn modelId="{7A2A3BB6-78F6-46A1-A18B-A1387435AF65}" type="presParOf" srcId="{0CD66AD6-FB3F-44C4-82D6-DEAB098C4CE2}" destId="{CBA64569-B924-4A64-83F5-2EF6A172D42B}" srcOrd="19" destOrd="0" presId="urn:microsoft.com/office/officeart/2005/8/layout/process5"/>
    <dgm:cxn modelId="{8494C726-2A9F-4841-A384-1B5E77EC7961}" type="presParOf" srcId="{CBA64569-B924-4A64-83F5-2EF6A172D42B}" destId="{C693E533-465F-4C5A-BA85-F0F12B30C647}" srcOrd="0" destOrd="0" presId="urn:microsoft.com/office/officeart/2005/8/layout/process5"/>
    <dgm:cxn modelId="{0E3C04EA-A433-4EA0-83BD-1A0560CB8832}" type="presParOf" srcId="{0CD66AD6-FB3F-44C4-82D6-DEAB098C4CE2}" destId="{48679D89-F66B-4F50-8F93-C6E9F5B31F2E}" srcOrd="20" destOrd="0" presId="urn:microsoft.com/office/officeart/2005/8/layout/process5"/>
    <dgm:cxn modelId="{451170A1-6C1D-4ABF-9C08-C4BEDF3B8BE0}" type="presParOf" srcId="{0CD66AD6-FB3F-44C4-82D6-DEAB098C4CE2}" destId="{519910FC-E170-4C66-9D85-0687D43635F1}" srcOrd="21" destOrd="0" presId="urn:microsoft.com/office/officeart/2005/8/layout/process5"/>
    <dgm:cxn modelId="{C88157DB-853B-436F-8124-66C778CC00BC}" type="presParOf" srcId="{519910FC-E170-4C66-9D85-0687D43635F1}" destId="{A190F1E4-37D3-40A7-9E9C-F93F51AE5487}" srcOrd="0" destOrd="0" presId="urn:microsoft.com/office/officeart/2005/8/layout/process5"/>
    <dgm:cxn modelId="{01D6CB98-96F2-43C7-84B6-FE4EA0857A53}" type="presParOf" srcId="{0CD66AD6-FB3F-44C4-82D6-DEAB098C4CE2}" destId="{AC19F7F7-D3E6-46BB-B7A7-1FE2D1829EFC}" srcOrd="22" destOrd="0" presId="urn:microsoft.com/office/officeart/2005/8/layout/process5"/>
    <dgm:cxn modelId="{3F8C8FFC-5ED0-494E-B8C0-2CAD823C87B9}" type="presParOf" srcId="{0CD66AD6-FB3F-44C4-82D6-DEAB098C4CE2}" destId="{A5901377-EF9F-4697-8434-CC3A19C284B2}" srcOrd="23" destOrd="0" presId="urn:microsoft.com/office/officeart/2005/8/layout/process5"/>
    <dgm:cxn modelId="{5B3229BD-B275-49E9-8EC7-E4A91A83BE75}" type="presParOf" srcId="{A5901377-EF9F-4697-8434-CC3A19C284B2}" destId="{711938E8-2726-46AB-A010-E6FF7710BDD9}" srcOrd="0" destOrd="0" presId="urn:microsoft.com/office/officeart/2005/8/layout/process5"/>
    <dgm:cxn modelId="{B1C4A44A-6EB2-4B31-B62D-1F0C229CA4D6}" type="presParOf" srcId="{0CD66AD6-FB3F-44C4-82D6-DEAB098C4CE2}" destId="{AE1ECD53-830E-4CC7-8755-C2CFB7F49FB5}" srcOrd="24" destOrd="0" presId="urn:microsoft.com/office/officeart/2005/8/layout/process5"/>
    <dgm:cxn modelId="{A741104F-DA45-4639-AA1E-D18A18924FB6}" type="presParOf" srcId="{0CD66AD6-FB3F-44C4-82D6-DEAB098C4CE2}" destId="{64F64831-9788-40E9-98C9-F8FD6EE4C02B}" srcOrd="25" destOrd="0" presId="urn:microsoft.com/office/officeart/2005/8/layout/process5"/>
    <dgm:cxn modelId="{D8FFE6A7-3468-40F6-B1D7-2D8F291FBFD7}" type="presParOf" srcId="{64F64831-9788-40E9-98C9-F8FD6EE4C02B}" destId="{FCDBE017-11DE-4B80-85B4-3C4D0F8EA835}" srcOrd="0" destOrd="0" presId="urn:microsoft.com/office/officeart/2005/8/layout/process5"/>
    <dgm:cxn modelId="{716C5BA0-C45F-468F-AB7B-BFD44D64CA23}" type="presParOf" srcId="{0CD66AD6-FB3F-44C4-82D6-DEAB098C4CE2}" destId="{C12E5BB6-CAA6-4246-BB11-B8A701D007B7}" srcOrd="26" destOrd="0" presId="urn:microsoft.com/office/officeart/2005/8/layout/process5"/>
    <dgm:cxn modelId="{CC4D7920-43EC-4A34-B97A-86A534EBB50C}" type="presParOf" srcId="{0CD66AD6-FB3F-44C4-82D6-DEAB098C4CE2}" destId="{7B151B94-A84B-4780-94C4-C099BFE18717}" srcOrd="27" destOrd="0" presId="urn:microsoft.com/office/officeart/2005/8/layout/process5"/>
    <dgm:cxn modelId="{BB4F117D-8E21-41D0-923A-3D4532161725}" type="presParOf" srcId="{7B151B94-A84B-4780-94C4-C099BFE18717}" destId="{2DDAFB3C-4D99-49F1-B7CE-0D4E52AA9AAD}" srcOrd="0" destOrd="0" presId="urn:microsoft.com/office/officeart/2005/8/layout/process5"/>
    <dgm:cxn modelId="{FFB7344A-A1A2-48E3-AAD2-68BDD53F7553}" type="presParOf" srcId="{0CD66AD6-FB3F-44C4-82D6-DEAB098C4CE2}" destId="{9E19C489-EA18-410E-AD5D-6F053550B815}" srcOrd="2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88FA7C-9FA1-42A3-A7A3-25FCC6BB2449}">
      <dsp:nvSpPr>
        <dsp:cNvPr id="0" name=""/>
        <dsp:cNvSpPr/>
      </dsp:nvSpPr>
      <dsp:spPr>
        <a:xfrm>
          <a:off x="0" y="430"/>
          <a:ext cx="5994725" cy="100759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A7D9D6-6240-436A-92AD-FE51F1F17621}">
      <dsp:nvSpPr>
        <dsp:cNvPr id="0" name=""/>
        <dsp:cNvSpPr/>
      </dsp:nvSpPr>
      <dsp:spPr>
        <a:xfrm>
          <a:off x="304798" y="227140"/>
          <a:ext cx="554179" cy="55417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742EAC-9E31-488B-B511-99EB574A2B62}">
      <dsp:nvSpPr>
        <dsp:cNvPr id="0" name=""/>
        <dsp:cNvSpPr/>
      </dsp:nvSpPr>
      <dsp:spPr>
        <a:xfrm>
          <a:off x="1163777" y="430"/>
          <a:ext cx="4830948" cy="1007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38" tIns="106638" rIns="106638" bIns="106638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Modeled after </a:t>
          </a:r>
          <a:br>
            <a:rPr lang="en-US" sz="2500" kern="1200"/>
          </a:br>
          <a:r>
            <a:rPr lang="en-US" sz="2500" kern="1200"/>
            <a:t>Tree City USA</a:t>
          </a:r>
        </a:p>
      </dsp:txBody>
      <dsp:txXfrm>
        <a:off x="1163777" y="430"/>
        <a:ext cx="4830948" cy="1007599"/>
      </dsp:txXfrm>
    </dsp:sp>
    <dsp:sp modelId="{558A6C8C-7096-4CF2-AF4C-4A8C146F5E36}">
      <dsp:nvSpPr>
        <dsp:cNvPr id="0" name=""/>
        <dsp:cNvSpPr/>
      </dsp:nvSpPr>
      <dsp:spPr>
        <a:xfrm>
          <a:off x="0" y="1259930"/>
          <a:ext cx="5994725" cy="100759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D0E244-89C1-48F4-B5B8-635EE905EA76}">
      <dsp:nvSpPr>
        <dsp:cNvPr id="0" name=""/>
        <dsp:cNvSpPr/>
      </dsp:nvSpPr>
      <dsp:spPr>
        <a:xfrm>
          <a:off x="304798" y="1486640"/>
          <a:ext cx="554179" cy="55417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57D6A4-A966-4BFD-AD8A-A672C7673656}">
      <dsp:nvSpPr>
        <dsp:cNvPr id="0" name=""/>
        <dsp:cNvSpPr/>
      </dsp:nvSpPr>
      <dsp:spPr>
        <a:xfrm>
          <a:off x="1163777" y="1259930"/>
          <a:ext cx="4830948" cy="1007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38" tIns="106638" rIns="106638" bIns="106638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Standards-based</a:t>
          </a:r>
        </a:p>
      </dsp:txBody>
      <dsp:txXfrm>
        <a:off x="1163777" y="1259930"/>
        <a:ext cx="4830948" cy="1007599"/>
      </dsp:txXfrm>
    </dsp:sp>
    <dsp:sp modelId="{D4EB4B85-A33C-478E-9E8D-178B6439E485}">
      <dsp:nvSpPr>
        <dsp:cNvPr id="0" name=""/>
        <dsp:cNvSpPr/>
      </dsp:nvSpPr>
      <dsp:spPr>
        <a:xfrm>
          <a:off x="0" y="2519430"/>
          <a:ext cx="5994725" cy="100759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877832-41B2-436F-93A0-F5297784E4EC}">
      <dsp:nvSpPr>
        <dsp:cNvPr id="0" name=""/>
        <dsp:cNvSpPr/>
      </dsp:nvSpPr>
      <dsp:spPr>
        <a:xfrm>
          <a:off x="304798" y="2746140"/>
          <a:ext cx="554179" cy="55417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A04107-181B-4120-95B2-349B04A98E5C}">
      <dsp:nvSpPr>
        <dsp:cNvPr id="0" name=""/>
        <dsp:cNvSpPr/>
      </dsp:nvSpPr>
      <dsp:spPr>
        <a:xfrm>
          <a:off x="1163777" y="2519430"/>
          <a:ext cx="4830948" cy="1007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38" tIns="106638" rIns="106638" bIns="106638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Encourages best tree management practices</a:t>
          </a:r>
        </a:p>
      </dsp:txBody>
      <dsp:txXfrm>
        <a:off x="1163777" y="2519430"/>
        <a:ext cx="4830948" cy="10075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B389D3-B9E7-44D3-8AA8-6207E03F6A95}">
      <dsp:nvSpPr>
        <dsp:cNvPr id="0" name=""/>
        <dsp:cNvSpPr/>
      </dsp:nvSpPr>
      <dsp:spPr>
        <a:xfrm>
          <a:off x="0" y="0"/>
          <a:ext cx="6556696" cy="60875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/>
            <a:t>Our commitment to trees has significantly reduced the amount of energy on campus, and community, needs to generate.</a:t>
          </a:r>
          <a:endParaRPr lang="en-US" sz="1400" kern="1200" dirty="0"/>
        </a:p>
      </dsp:txBody>
      <dsp:txXfrm>
        <a:off x="17830" y="17830"/>
        <a:ext cx="5848365" cy="573091"/>
      </dsp:txXfrm>
    </dsp:sp>
    <dsp:sp modelId="{C2016A35-41B1-41E3-87E6-974F70913CFF}">
      <dsp:nvSpPr>
        <dsp:cNvPr id="0" name=""/>
        <dsp:cNvSpPr/>
      </dsp:nvSpPr>
      <dsp:spPr>
        <a:xfrm>
          <a:off x="549123" y="719434"/>
          <a:ext cx="6556696" cy="608751"/>
        </a:xfrm>
        <a:prstGeom prst="roundRect">
          <a:avLst>
            <a:gd name="adj" fmla="val 10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/>
            <a:t>Planting and maintaining trees has absorbed carbon dioxide in the atmosphere, mitigating the effects of climate change.</a:t>
          </a:r>
          <a:endParaRPr lang="en-US" sz="1400" kern="1200" dirty="0"/>
        </a:p>
      </dsp:txBody>
      <dsp:txXfrm>
        <a:off x="566953" y="737264"/>
        <a:ext cx="5576224" cy="573091"/>
      </dsp:txXfrm>
    </dsp:sp>
    <dsp:sp modelId="{320E32FB-2EBC-4B79-B951-0E2A3E2B8CE8}">
      <dsp:nvSpPr>
        <dsp:cNvPr id="0" name=""/>
        <dsp:cNvSpPr/>
      </dsp:nvSpPr>
      <dsp:spPr>
        <a:xfrm>
          <a:off x="1090050" y="1438868"/>
          <a:ext cx="6556696" cy="608751"/>
        </a:xfrm>
        <a:prstGeom prst="roundRect">
          <a:avLst>
            <a:gd name="adj" fmla="val 1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/>
            <a:t>Green space provides important mental health benefits to students, faculty, staff, and community as well as encourages physical activity.</a:t>
          </a:r>
          <a:endParaRPr lang="en-US" sz="1400" kern="1200" dirty="0"/>
        </a:p>
      </dsp:txBody>
      <dsp:txXfrm>
        <a:off x="1107880" y="1456698"/>
        <a:ext cx="5584420" cy="573091"/>
      </dsp:txXfrm>
    </dsp:sp>
    <dsp:sp modelId="{02F30D7A-4EC4-4AB8-9D31-5CF633884C6B}">
      <dsp:nvSpPr>
        <dsp:cNvPr id="0" name=""/>
        <dsp:cNvSpPr/>
      </dsp:nvSpPr>
      <dsp:spPr>
        <a:xfrm>
          <a:off x="1639174" y="2158302"/>
          <a:ext cx="6556696" cy="608751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/>
            <a:t>Involving students in tree-related service-learning projects helps educate the next generation about the importance of caring for the environment.</a:t>
          </a:r>
          <a:endParaRPr lang="en-US" sz="1400" kern="1200"/>
        </a:p>
      </dsp:txBody>
      <dsp:txXfrm>
        <a:off x="1657004" y="2176132"/>
        <a:ext cx="5576224" cy="573091"/>
      </dsp:txXfrm>
    </dsp:sp>
    <dsp:sp modelId="{F2FB2B36-AE7A-4A5D-A384-381F6F900F11}">
      <dsp:nvSpPr>
        <dsp:cNvPr id="0" name=""/>
        <dsp:cNvSpPr/>
      </dsp:nvSpPr>
      <dsp:spPr>
        <a:xfrm>
          <a:off x="6161008" y="466248"/>
          <a:ext cx="395688" cy="39568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6250038" y="466248"/>
        <a:ext cx="217628" cy="297755"/>
      </dsp:txXfrm>
    </dsp:sp>
    <dsp:sp modelId="{81948C02-23F9-4D8B-9D06-9D9203806300}">
      <dsp:nvSpPr>
        <dsp:cNvPr id="0" name=""/>
        <dsp:cNvSpPr/>
      </dsp:nvSpPr>
      <dsp:spPr>
        <a:xfrm>
          <a:off x="6710131" y="1185682"/>
          <a:ext cx="395688" cy="39568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6799161" y="1185682"/>
        <a:ext cx="217628" cy="297755"/>
      </dsp:txXfrm>
    </dsp:sp>
    <dsp:sp modelId="{B330C288-5AA8-428E-819A-6E5DE7C813C1}">
      <dsp:nvSpPr>
        <dsp:cNvPr id="0" name=""/>
        <dsp:cNvSpPr/>
      </dsp:nvSpPr>
      <dsp:spPr>
        <a:xfrm>
          <a:off x="7251058" y="1905116"/>
          <a:ext cx="395688" cy="39568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7340088" y="1905116"/>
        <a:ext cx="217628" cy="2977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0C9F5F-EA72-4C53-8ED2-0722D47BA164}">
      <dsp:nvSpPr>
        <dsp:cNvPr id="0" name=""/>
        <dsp:cNvSpPr/>
      </dsp:nvSpPr>
      <dsp:spPr>
        <a:xfrm>
          <a:off x="0" y="0"/>
          <a:ext cx="3395229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09B0ECB-D154-4148-8206-C3301B9B58E4}">
      <dsp:nvSpPr>
        <dsp:cNvPr id="0" name=""/>
        <dsp:cNvSpPr/>
      </dsp:nvSpPr>
      <dsp:spPr>
        <a:xfrm>
          <a:off x="0" y="0"/>
          <a:ext cx="3395229" cy="673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Spread the word</a:t>
          </a:r>
        </a:p>
      </dsp:txBody>
      <dsp:txXfrm>
        <a:off x="0" y="0"/>
        <a:ext cx="3395229" cy="673351"/>
      </dsp:txXfrm>
    </dsp:sp>
    <dsp:sp modelId="{01C697F1-FFDB-4DF5-A7F5-AB0429A3AA88}">
      <dsp:nvSpPr>
        <dsp:cNvPr id="0" name=""/>
        <dsp:cNvSpPr/>
      </dsp:nvSpPr>
      <dsp:spPr>
        <a:xfrm>
          <a:off x="0" y="673351"/>
          <a:ext cx="3395229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1A57DD1-4D2F-4771-A38F-58E7F6363B51}">
      <dsp:nvSpPr>
        <dsp:cNvPr id="0" name=""/>
        <dsp:cNvSpPr/>
      </dsp:nvSpPr>
      <dsp:spPr>
        <a:xfrm>
          <a:off x="0" y="673351"/>
          <a:ext cx="3395229" cy="673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Tree Advocates</a:t>
          </a:r>
        </a:p>
      </dsp:txBody>
      <dsp:txXfrm>
        <a:off x="0" y="673351"/>
        <a:ext cx="3395229" cy="673351"/>
      </dsp:txXfrm>
    </dsp:sp>
    <dsp:sp modelId="{B8993252-BC4F-4F18-82E3-3DFE4C465C84}">
      <dsp:nvSpPr>
        <dsp:cNvPr id="0" name=""/>
        <dsp:cNvSpPr/>
      </dsp:nvSpPr>
      <dsp:spPr>
        <a:xfrm>
          <a:off x="0" y="1346702"/>
          <a:ext cx="3395229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C128AB2-39B2-4101-823F-3B2A6D4871C8}">
      <dsp:nvSpPr>
        <dsp:cNvPr id="0" name=""/>
        <dsp:cNvSpPr/>
      </dsp:nvSpPr>
      <dsp:spPr>
        <a:xfrm>
          <a:off x="0" y="1346702"/>
          <a:ext cx="3395229" cy="673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Community Engagement </a:t>
          </a:r>
        </a:p>
      </dsp:txBody>
      <dsp:txXfrm>
        <a:off x="0" y="1346702"/>
        <a:ext cx="3395229" cy="673351"/>
      </dsp:txXfrm>
    </dsp:sp>
    <dsp:sp modelId="{6128D853-7535-403C-918E-681A1C87BB87}">
      <dsp:nvSpPr>
        <dsp:cNvPr id="0" name=""/>
        <dsp:cNvSpPr/>
      </dsp:nvSpPr>
      <dsp:spPr>
        <a:xfrm>
          <a:off x="0" y="2020053"/>
          <a:ext cx="3395229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5ACF10A-E987-4759-839B-361417EF6FF2}">
      <dsp:nvSpPr>
        <dsp:cNvPr id="0" name=""/>
        <dsp:cNvSpPr/>
      </dsp:nvSpPr>
      <dsp:spPr>
        <a:xfrm>
          <a:off x="0" y="2020053"/>
          <a:ext cx="3395229" cy="673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Planned Arbor Day Observances </a:t>
          </a:r>
          <a:br>
            <a:rPr lang="en-US" sz="1800" kern="1200"/>
          </a:br>
          <a:r>
            <a:rPr lang="en-US" sz="1800" kern="1200"/>
            <a:t>and/or Service-Learning Projects</a:t>
          </a:r>
        </a:p>
      </dsp:txBody>
      <dsp:txXfrm>
        <a:off x="0" y="2020053"/>
        <a:ext cx="3395229" cy="67335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78DF7C-6DEE-4F98-B38A-F9CF9EED7CDC}">
      <dsp:nvSpPr>
        <dsp:cNvPr id="0" name=""/>
        <dsp:cNvSpPr/>
      </dsp:nvSpPr>
      <dsp:spPr>
        <a:xfrm>
          <a:off x="3850" y="79828"/>
          <a:ext cx="1193787" cy="71627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Cal Poly Humbolt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2 Years</a:t>
          </a:r>
        </a:p>
      </dsp:txBody>
      <dsp:txXfrm>
        <a:off x="24829" y="100807"/>
        <a:ext cx="1151829" cy="674314"/>
      </dsp:txXfrm>
    </dsp:sp>
    <dsp:sp modelId="{6DBB3570-A505-4FAA-871E-14FBD418082C}">
      <dsp:nvSpPr>
        <dsp:cNvPr id="0" name=""/>
        <dsp:cNvSpPr/>
      </dsp:nvSpPr>
      <dsp:spPr>
        <a:xfrm>
          <a:off x="1302691" y="289934"/>
          <a:ext cx="253082" cy="296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1302691" y="349146"/>
        <a:ext cx="177157" cy="177635"/>
      </dsp:txXfrm>
    </dsp:sp>
    <dsp:sp modelId="{B34AB679-34D7-45B1-B764-87FEB6EA6641}">
      <dsp:nvSpPr>
        <dsp:cNvPr id="0" name=""/>
        <dsp:cNvSpPr/>
      </dsp:nvSpPr>
      <dsp:spPr>
        <a:xfrm>
          <a:off x="1675153" y="79828"/>
          <a:ext cx="1193787" cy="716272"/>
        </a:xfrm>
        <a:prstGeom prst="roundRect">
          <a:avLst>
            <a:gd name="adj" fmla="val 10000"/>
          </a:avLst>
        </a:prstGeom>
        <a:solidFill>
          <a:schemeClr val="accent2">
            <a:hueOff val="334394"/>
            <a:satOff val="-417"/>
            <a:lumOff val="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CSU Northridge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12 Years</a:t>
          </a:r>
        </a:p>
      </dsp:txBody>
      <dsp:txXfrm>
        <a:off x="1696132" y="100807"/>
        <a:ext cx="1151829" cy="674314"/>
      </dsp:txXfrm>
    </dsp:sp>
    <dsp:sp modelId="{AF2B7D4E-AB67-4874-A917-A4B1298300BC}">
      <dsp:nvSpPr>
        <dsp:cNvPr id="0" name=""/>
        <dsp:cNvSpPr/>
      </dsp:nvSpPr>
      <dsp:spPr>
        <a:xfrm>
          <a:off x="2973994" y="289934"/>
          <a:ext cx="253082" cy="296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360117"/>
            <a:satOff val="-449"/>
            <a:lumOff val="10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2973994" y="349146"/>
        <a:ext cx="177157" cy="177635"/>
      </dsp:txXfrm>
    </dsp:sp>
    <dsp:sp modelId="{5914D612-5C2D-40D8-981B-615FBA87588E}">
      <dsp:nvSpPr>
        <dsp:cNvPr id="0" name=""/>
        <dsp:cNvSpPr/>
      </dsp:nvSpPr>
      <dsp:spPr>
        <a:xfrm>
          <a:off x="3346456" y="79828"/>
          <a:ext cx="1193787" cy="716272"/>
        </a:xfrm>
        <a:prstGeom prst="roundRect">
          <a:avLst>
            <a:gd name="adj" fmla="val 10000"/>
          </a:avLst>
        </a:prstGeom>
        <a:solidFill>
          <a:schemeClr val="accent2">
            <a:hueOff val="668788"/>
            <a:satOff val="-834"/>
            <a:lumOff val="1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CSU San Bernadino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10 Years</a:t>
          </a:r>
        </a:p>
      </dsp:txBody>
      <dsp:txXfrm>
        <a:off x="3367435" y="100807"/>
        <a:ext cx="1151829" cy="674314"/>
      </dsp:txXfrm>
    </dsp:sp>
    <dsp:sp modelId="{90DB97B6-B449-4430-9C78-EC2461E1967D}">
      <dsp:nvSpPr>
        <dsp:cNvPr id="0" name=""/>
        <dsp:cNvSpPr/>
      </dsp:nvSpPr>
      <dsp:spPr>
        <a:xfrm>
          <a:off x="4645297" y="289934"/>
          <a:ext cx="253082" cy="296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720234"/>
            <a:satOff val="-898"/>
            <a:lumOff val="21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4645297" y="349146"/>
        <a:ext cx="177157" cy="177635"/>
      </dsp:txXfrm>
    </dsp:sp>
    <dsp:sp modelId="{D9397DFA-D5AC-49C4-AF83-748B27D60C56}">
      <dsp:nvSpPr>
        <dsp:cNvPr id="0" name=""/>
        <dsp:cNvSpPr/>
      </dsp:nvSpPr>
      <dsp:spPr>
        <a:xfrm>
          <a:off x="5017758" y="79828"/>
          <a:ext cx="1193787" cy="716272"/>
        </a:xfrm>
        <a:prstGeom prst="roundRect">
          <a:avLst>
            <a:gd name="adj" fmla="val 10000"/>
          </a:avLst>
        </a:prstGeom>
        <a:solidFill>
          <a:schemeClr val="accent2">
            <a:hueOff val="1003183"/>
            <a:satOff val="-1251"/>
            <a:lumOff val="29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CSU Bakersfield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3 Years </a:t>
          </a:r>
        </a:p>
      </dsp:txBody>
      <dsp:txXfrm>
        <a:off x="5038737" y="100807"/>
        <a:ext cx="1151829" cy="674314"/>
      </dsp:txXfrm>
    </dsp:sp>
    <dsp:sp modelId="{8725E6E1-2C56-4581-BA3F-D36CB87D6AAC}">
      <dsp:nvSpPr>
        <dsp:cNvPr id="0" name=""/>
        <dsp:cNvSpPr/>
      </dsp:nvSpPr>
      <dsp:spPr>
        <a:xfrm>
          <a:off x="6316599" y="289934"/>
          <a:ext cx="253082" cy="296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1080351"/>
            <a:satOff val="-1347"/>
            <a:lumOff val="31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6316599" y="349146"/>
        <a:ext cx="177157" cy="177635"/>
      </dsp:txXfrm>
    </dsp:sp>
    <dsp:sp modelId="{9EE78AB2-E264-41CF-9E52-B1954858E04E}">
      <dsp:nvSpPr>
        <dsp:cNvPr id="0" name=""/>
        <dsp:cNvSpPr/>
      </dsp:nvSpPr>
      <dsp:spPr>
        <a:xfrm>
          <a:off x="6689061" y="79828"/>
          <a:ext cx="1193787" cy="716272"/>
        </a:xfrm>
        <a:prstGeom prst="roundRect">
          <a:avLst>
            <a:gd name="adj" fmla="val 10000"/>
          </a:avLst>
        </a:prstGeom>
        <a:solidFill>
          <a:schemeClr val="accent2">
            <a:hueOff val="1337577"/>
            <a:satOff val="-1668"/>
            <a:lumOff val="3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CSU San Marcos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2 Years</a:t>
          </a:r>
        </a:p>
      </dsp:txBody>
      <dsp:txXfrm>
        <a:off x="6710040" y="100807"/>
        <a:ext cx="1151829" cy="674314"/>
      </dsp:txXfrm>
    </dsp:sp>
    <dsp:sp modelId="{1B0CFF89-9896-412F-9B29-1C0B417B5606}">
      <dsp:nvSpPr>
        <dsp:cNvPr id="0" name=""/>
        <dsp:cNvSpPr/>
      </dsp:nvSpPr>
      <dsp:spPr>
        <a:xfrm rot="5400000">
          <a:off x="7159413" y="879665"/>
          <a:ext cx="253082" cy="296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1440467"/>
            <a:satOff val="-1797"/>
            <a:lumOff val="42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-5400000">
        <a:off x="7197137" y="901154"/>
        <a:ext cx="177635" cy="177157"/>
      </dsp:txXfrm>
    </dsp:sp>
    <dsp:sp modelId="{E50531D2-D179-456C-9F7F-E1B90C3877EF}">
      <dsp:nvSpPr>
        <dsp:cNvPr id="0" name=""/>
        <dsp:cNvSpPr/>
      </dsp:nvSpPr>
      <dsp:spPr>
        <a:xfrm>
          <a:off x="6689061" y="1273615"/>
          <a:ext cx="1193787" cy="716272"/>
        </a:xfrm>
        <a:prstGeom prst="roundRect">
          <a:avLst>
            <a:gd name="adj" fmla="val 10000"/>
          </a:avLst>
        </a:prstGeom>
        <a:solidFill>
          <a:schemeClr val="accent2">
            <a:hueOff val="1671971"/>
            <a:satOff val="-2085"/>
            <a:lumOff val="4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CSU Dominguez Hills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8 Years</a:t>
          </a:r>
        </a:p>
      </dsp:txBody>
      <dsp:txXfrm>
        <a:off x="6710040" y="1294594"/>
        <a:ext cx="1151829" cy="674314"/>
      </dsp:txXfrm>
    </dsp:sp>
    <dsp:sp modelId="{B151A914-0356-48A9-8FA3-1882791B51A6}">
      <dsp:nvSpPr>
        <dsp:cNvPr id="0" name=""/>
        <dsp:cNvSpPr/>
      </dsp:nvSpPr>
      <dsp:spPr>
        <a:xfrm rot="10800000">
          <a:off x="6330925" y="1483722"/>
          <a:ext cx="253082" cy="296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1800584"/>
            <a:satOff val="-2246"/>
            <a:lumOff val="5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10800000">
        <a:off x="6406850" y="1542934"/>
        <a:ext cx="177157" cy="177635"/>
      </dsp:txXfrm>
    </dsp:sp>
    <dsp:sp modelId="{E07B6421-B947-41C2-B8F5-EDC386D44D60}">
      <dsp:nvSpPr>
        <dsp:cNvPr id="0" name=""/>
        <dsp:cNvSpPr/>
      </dsp:nvSpPr>
      <dsp:spPr>
        <a:xfrm>
          <a:off x="5017758" y="1273615"/>
          <a:ext cx="1193787" cy="716272"/>
        </a:xfrm>
        <a:prstGeom prst="roundRect">
          <a:avLst>
            <a:gd name="adj" fmla="val 10000"/>
          </a:avLst>
        </a:prstGeom>
        <a:solidFill>
          <a:schemeClr val="accent2">
            <a:hueOff val="2006365"/>
            <a:satOff val="-2502"/>
            <a:lumOff val="5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LA Valley College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15 Years</a:t>
          </a:r>
        </a:p>
      </dsp:txBody>
      <dsp:txXfrm>
        <a:off x="5038737" y="1294594"/>
        <a:ext cx="1151829" cy="674314"/>
      </dsp:txXfrm>
    </dsp:sp>
    <dsp:sp modelId="{29481DD3-720E-438E-A9DB-D0D448331FB1}">
      <dsp:nvSpPr>
        <dsp:cNvPr id="0" name=""/>
        <dsp:cNvSpPr/>
      </dsp:nvSpPr>
      <dsp:spPr>
        <a:xfrm rot="10800000">
          <a:off x="4659622" y="1483722"/>
          <a:ext cx="253082" cy="296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2160701"/>
            <a:satOff val="-2695"/>
            <a:lumOff val="63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10800000">
        <a:off x="4735547" y="1542934"/>
        <a:ext cx="177157" cy="177635"/>
      </dsp:txXfrm>
    </dsp:sp>
    <dsp:sp modelId="{ED6F7400-BE36-408C-A5E2-378DC192A584}">
      <dsp:nvSpPr>
        <dsp:cNvPr id="0" name=""/>
        <dsp:cNvSpPr/>
      </dsp:nvSpPr>
      <dsp:spPr>
        <a:xfrm>
          <a:off x="3346456" y="1273615"/>
          <a:ext cx="1193787" cy="716272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Mount San Antonio College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4 Years</a:t>
          </a:r>
        </a:p>
      </dsp:txBody>
      <dsp:txXfrm>
        <a:off x="3367435" y="1294594"/>
        <a:ext cx="1151829" cy="674314"/>
      </dsp:txXfrm>
    </dsp:sp>
    <dsp:sp modelId="{398FA8C0-2810-4D16-9C2D-50929F01A025}">
      <dsp:nvSpPr>
        <dsp:cNvPr id="0" name=""/>
        <dsp:cNvSpPr/>
      </dsp:nvSpPr>
      <dsp:spPr>
        <a:xfrm rot="10800000">
          <a:off x="2988319" y="1483722"/>
          <a:ext cx="253082" cy="296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2520818"/>
            <a:satOff val="-3144"/>
            <a:lumOff val="73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10800000">
        <a:off x="3064244" y="1542934"/>
        <a:ext cx="177157" cy="177635"/>
      </dsp:txXfrm>
    </dsp:sp>
    <dsp:sp modelId="{00BBA6DF-5418-4ED2-86C9-83F3A71BF417}">
      <dsp:nvSpPr>
        <dsp:cNvPr id="0" name=""/>
        <dsp:cNvSpPr/>
      </dsp:nvSpPr>
      <dsp:spPr>
        <a:xfrm>
          <a:off x="1675153" y="1273615"/>
          <a:ext cx="1193787" cy="716272"/>
        </a:xfrm>
        <a:prstGeom prst="roundRect">
          <a:avLst>
            <a:gd name="adj" fmla="val 10000"/>
          </a:avLst>
        </a:prstGeom>
        <a:solidFill>
          <a:schemeClr val="accent2">
            <a:hueOff val="2675154"/>
            <a:satOff val="-3337"/>
            <a:lumOff val="78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Riverside Community College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3 Years</a:t>
          </a:r>
        </a:p>
      </dsp:txBody>
      <dsp:txXfrm>
        <a:off x="1696132" y="1294594"/>
        <a:ext cx="1151829" cy="674314"/>
      </dsp:txXfrm>
    </dsp:sp>
    <dsp:sp modelId="{B31C151C-2337-4318-B913-4004217FB2FE}">
      <dsp:nvSpPr>
        <dsp:cNvPr id="0" name=""/>
        <dsp:cNvSpPr/>
      </dsp:nvSpPr>
      <dsp:spPr>
        <a:xfrm rot="10800000">
          <a:off x="1317017" y="1483722"/>
          <a:ext cx="253082" cy="296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2880935"/>
            <a:satOff val="-3593"/>
            <a:lumOff val="8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10800000">
        <a:off x="1392942" y="1542934"/>
        <a:ext cx="177157" cy="177635"/>
      </dsp:txXfrm>
    </dsp:sp>
    <dsp:sp modelId="{1D99355D-05E7-4E23-BB61-4BE01017B468}">
      <dsp:nvSpPr>
        <dsp:cNvPr id="0" name=""/>
        <dsp:cNvSpPr/>
      </dsp:nvSpPr>
      <dsp:spPr>
        <a:xfrm>
          <a:off x="3850" y="1273615"/>
          <a:ext cx="1193787" cy="716272"/>
        </a:xfrm>
        <a:prstGeom prst="roundRect">
          <a:avLst>
            <a:gd name="adj" fmla="val 10000"/>
          </a:avLst>
        </a:prstGeom>
        <a:solidFill>
          <a:schemeClr val="accent2">
            <a:hueOff val="3009548"/>
            <a:satOff val="-3754"/>
            <a:lumOff val="88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Sonoma State University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1 Year  </a:t>
          </a:r>
        </a:p>
      </dsp:txBody>
      <dsp:txXfrm>
        <a:off x="24829" y="1294594"/>
        <a:ext cx="1151829" cy="674314"/>
      </dsp:txXfrm>
    </dsp:sp>
    <dsp:sp modelId="{CBA64569-B924-4A64-83F5-2EF6A172D42B}">
      <dsp:nvSpPr>
        <dsp:cNvPr id="0" name=""/>
        <dsp:cNvSpPr/>
      </dsp:nvSpPr>
      <dsp:spPr>
        <a:xfrm rot="5400000">
          <a:off x="474203" y="2073453"/>
          <a:ext cx="253082" cy="296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3241052"/>
            <a:satOff val="-4042"/>
            <a:lumOff val="95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-5400000">
        <a:off x="511927" y="2094942"/>
        <a:ext cx="177635" cy="177157"/>
      </dsp:txXfrm>
    </dsp:sp>
    <dsp:sp modelId="{48679D89-F66B-4F50-8F93-C6E9F5B31F2E}">
      <dsp:nvSpPr>
        <dsp:cNvPr id="0" name=""/>
        <dsp:cNvSpPr/>
      </dsp:nvSpPr>
      <dsp:spPr>
        <a:xfrm>
          <a:off x="3850" y="2467403"/>
          <a:ext cx="1193787" cy="716272"/>
        </a:xfrm>
        <a:prstGeom prst="roundRect">
          <a:avLst>
            <a:gd name="adj" fmla="val 10000"/>
          </a:avLst>
        </a:prstGeom>
        <a:solidFill>
          <a:schemeClr val="accent2">
            <a:hueOff val="3343942"/>
            <a:satOff val="-4171"/>
            <a:lumOff val="9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Santa Clara University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8 Years </a:t>
          </a:r>
        </a:p>
      </dsp:txBody>
      <dsp:txXfrm>
        <a:off x="24829" y="2488382"/>
        <a:ext cx="1151829" cy="674314"/>
      </dsp:txXfrm>
    </dsp:sp>
    <dsp:sp modelId="{519910FC-E170-4C66-9D85-0687D43635F1}">
      <dsp:nvSpPr>
        <dsp:cNvPr id="0" name=""/>
        <dsp:cNvSpPr/>
      </dsp:nvSpPr>
      <dsp:spPr>
        <a:xfrm>
          <a:off x="1302691" y="2677509"/>
          <a:ext cx="253082" cy="296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3601168"/>
            <a:satOff val="-4492"/>
            <a:lumOff val="10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1302691" y="2736721"/>
        <a:ext cx="177157" cy="177635"/>
      </dsp:txXfrm>
    </dsp:sp>
    <dsp:sp modelId="{AC19F7F7-D3E6-46BB-B7A7-1FE2D1829EFC}">
      <dsp:nvSpPr>
        <dsp:cNvPr id="0" name=""/>
        <dsp:cNvSpPr/>
      </dsp:nvSpPr>
      <dsp:spPr>
        <a:xfrm>
          <a:off x="1675153" y="2467403"/>
          <a:ext cx="1193787" cy="716272"/>
        </a:xfrm>
        <a:prstGeom prst="roundRect">
          <a:avLst>
            <a:gd name="adj" fmla="val 10000"/>
          </a:avLst>
        </a:prstGeom>
        <a:solidFill>
          <a:schemeClr val="accent2">
            <a:hueOff val="3678336"/>
            <a:satOff val="-4588"/>
            <a:lumOff val="10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University of California, Irvine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16 Years </a:t>
          </a:r>
        </a:p>
      </dsp:txBody>
      <dsp:txXfrm>
        <a:off x="1696132" y="2488382"/>
        <a:ext cx="1151829" cy="674314"/>
      </dsp:txXfrm>
    </dsp:sp>
    <dsp:sp modelId="{A5901377-EF9F-4697-8434-CC3A19C284B2}">
      <dsp:nvSpPr>
        <dsp:cNvPr id="0" name=""/>
        <dsp:cNvSpPr/>
      </dsp:nvSpPr>
      <dsp:spPr>
        <a:xfrm>
          <a:off x="2973994" y="2677509"/>
          <a:ext cx="253082" cy="296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3961285"/>
            <a:satOff val="-4941"/>
            <a:lumOff val="116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2973994" y="2736721"/>
        <a:ext cx="177157" cy="177635"/>
      </dsp:txXfrm>
    </dsp:sp>
    <dsp:sp modelId="{AE1ECD53-830E-4CC7-8755-C2CFB7F49FB5}">
      <dsp:nvSpPr>
        <dsp:cNvPr id="0" name=""/>
        <dsp:cNvSpPr/>
      </dsp:nvSpPr>
      <dsp:spPr>
        <a:xfrm>
          <a:off x="3346456" y="2467403"/>
          <a:ext cx="1193787" cy="716272"/>
        </a:xfrm>
        <a:prstGeom prst="roundRect">
          <a:avLst>
            <a:gd name="adj" fmla="val 10000"/>
          </a:avLst>
        </a:prstGeom>
        <a:solidFill>
          <a:schemeClr val="accent2">
            <a:hueOff val="4012731"/>
            <a:satOff val="-5005"/>
            <a:lumOff val="1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University of California, Riverside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5 Years</a:t>
          </a:r>
        </a:p>
      </dsp:txBody>
      <dsp:txXfrm>
        <a:off x="3367435" y="2488382"/>
        <a:ext cx="1151829" cy="674314"/>
      </dsp:txXfrm>
    </dsp:sp>
    <dsp:sp modelId="{64F64831-9788-40E9-98C9-F8FD6EE4C02B}">
      <dsp:nvSpPr>
        <dsp:cNvPr id="0" name=""/>
        <dsp:cNvSpPr/>
      </dsp:nvSpPr>
      <dsp:spPr>
        <a:xfrm>
          <a:off x="4645297" y="2677509"/>
          <a:ext cx="253082" cy="296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4321402"/>
            <a:satOff val="-5390"/>
            <a:lumOff val="126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4645297" y="2736721"/>
        <a:ext cx="177157" cy="177635"/>
      </dsp:txXfrm>
    </dsp:sp>
    <dsp:sp modelId="{C12E5BB6-CAA6-4246-BB11-B8A701D007B7}">
      <dsp:nvSpPr>
        <dsp:cNvPr id="0" name=""/>
        <dsp:cNvSpPr/>
      </dsp:nvSpPr>
      <dsp:spPr>
        <a:xfrm>
          <a:off x="5017758" y="2467403"/>
          <a:ext cx="1193787" cy="716272"/>
        </a:xfrm>
        <a:prstGeom prst="roundRect">
          <a:avLst>
            <a:gd name="adj" fmla="val 10000"/>
          </a:avLst>
        </a:prstGeom>
        <a:solidFill>
          <a:schemeClr val="accent2">
            <a:hueOff val="4347124"/>
            <a:satOff val="-5422"/>
            <a:lumOff val="1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University of California. Davis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16 Years</a:t>
          </a:r>
        </a:p>
      </dsp:txBody>
      <dsp:txXfrm>
        <a:off x="5038737" y="2488382"/>
        <a:ext cx="1151829" cy="674314"/>
      </dsp:txXfrm>
    </dsp:sp>
    <dsp:sp modelId="{7B151B94-A84B-4780-94C4-C099BFE18717}">
      <dsp:nvSpPr>
        <dsp:cNvPr id="0" name=""/>
        <dsp:cNvSpPr/>
      </dsp:nvSpPr>
      <dsp:spPr>
        <a:xfrm>
          <a:off x="6316599" y="2677509"/>
          <a:ext cx="253082" cy="296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6316599" y="2736721"/>
        <a:ext cx="177157" cy="177635"/>
      </dsp:txXfrm>
    </dsp:sp>
    <dsp:sp modelId="{9E19C489-EA18-410E-AD5D-6F053550B815}">
      <dsp:nvSpPr>
        <dsp:cNvPr id="0" name=""/>
        <dsp:cNvSpPr/>
      </dsp:nvSpPr>
      <dsp:spPr>
        <a:xfrm>
          <a:off x="6689061" y="2467403"/>
          <a:ext cx="1193787" cy="716272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University of Southern California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3 Years </a:t>
          </a:r>
        </a:p>
      </dsp:txBody>
      <dsp:txXfrm>
        <a:off x="6710040" y="2488382"/>
        <a:ext cx="1151829" cy="6743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#1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96E8A-6742-2842-9EDC-4CDDC485AEE7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C9941C-87C7-8446-88FE-B3BFE3B0D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092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C9941C-87C7-8446-88FE-B3BFE3B0DD1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0817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C9941C-87C7-8446-88FE-B3BFE3B0DD1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0151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C9941C-87C7-8446-88FE-B3BFE3B0DD1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4226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C9941C-87C7-8446-88FE-B3BFE3B0DD1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6880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C9941C-87C7-8446-88FE-B3BFE3B0DD1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4886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C9941C-87C7-8446-88FE-B3BFE3B0DD1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398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C9941C-87C7-8446-88FE-B3BFE3B0DD1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38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C9941C-87C7-8446-88FE-B3BFE3B0DD1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9728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C9941C-87C7-8446-88FE-B3BFE3B0DD1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983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C9941C-87C7-8446-88FE-B3BFE3B0DD1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8732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C9941C-87C7-8446-88FE-B3BFE3B0DD1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037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C9941C-87C7-8446-88FE-B3BFE3B0DD1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0779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C9941C-87C7-8446-88FE-B3BFE3B0DD1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1765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C9941C-87C7-8446-88FE-B3BFE3B0DD1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031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0D280-65C2-6E4E-964F-D10D56839E5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D571-3A8C-2341-91A4-18B638B72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385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0D280-65C2-6E4E-964F-D10D56839E5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D571-3A8C-2341-91A4-18B638B72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749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0D280-65C2-6E4E-964F-D10D56839E5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D571-3A8C-2341-91A4-18B638B72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0191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75A940-317F-0543-8343-65A20A305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1F0AEB-9D48-5B4E-A3D8-0A8D784A3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01E68-D2BE-9242-A29A-9CA10C8DC3B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C26F060-F2D2-794B-A043-FB51BD523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C91C6E0-C6E2-0C44-B42F-BC49AC196FE0}"/>
              </a:ext>
            </a:extLst>
          </p:cNvPr>
          <p:cNvSpPr/>
          <p:nvPr userDrawn="1"/>
        </p:nvSpPr>
        <p:spPr>
          <a:xfrm>
            <a:off x="561847" y="2688034"/>
            <a:ext cx="2057400" cy="444902"/>
          </a:xfrm>
          <a:prstGeom prst="rect">
            <a:avLst/>
          </a:prstGeom>
          <a:solidFill>
            <a:srgbClr val="3234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F36BCA7-DF62-5C4C-A014-BB30AE0BC5EB}"/>
              </a:ext>
            </a:extLst>
          </p:cNvPr>
          <p:cNvSpPr/>
          <p:nvPr userDrawn="1"/>
        </p:nvSpPr>
        <p:spPr>
          <a:xfrm>
            <a:off x="2614603" y="2688034"/>
            <a:ext cx="2057400" cy="44490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3F805F-01C4-9447-B074-9CFF56735112}"/>
              </a:ext>
            </a:extLst>
          </p:cNvPr>
          <p:cNvSpPr/>
          <p:nvPr userDrawn="1"/>
        </p:nvSpPr>
        <p:spPr>
          <a:xfrm>
            <a:off x="4672724" y="2688034"/>
            <a:ext cx="2057400" cy="44490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291DD9-8591-6D49-B489-8347B60AB5A3}"/>
              </a:ext>
            </a:extLst>
          </p:cNvPr>
          <p:cNvSpPr/>
          <p:nvPr userDrawn="1"/>
        </p:nvSpPr>
        <p:spPr>
          <a:xfrm>
            <a:off x="6730124" y="2684055"/>
            <a:ext cx="2057400" cy="444902"/>
          </a:xfrm>
          <a:prstGeom prst="rect">
            <a:avLst/>
          </a:prstGeom>
          <a:solidFill>
            <a:srgbClr val="B529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66E6E1C3-C7FD-1742-86E3-3E0261B34834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376035" y="2668654"/>
            <a:ext cx="460303" cy="460303"/>
          </a:xfrm>
          <a:prstGeom prst="ellipse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675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C27EEF69-E895-8347-AB1F-1915C726A1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2823" y="3284193"/>
            <a:ext cx="1798988" cy="661927"/>
          </a:xfr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350">
                <a:solidFill>
                  <a:schemeClr val="bg2">
                    <a:lumMod val="25000"/>
                  </a:schemeClr>
                </a:solidFill>
                <a:effectLst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Evendis</a:t>
            </a:r>
            <a:r>
              <a:rPr lang="en-US" dirty="0"/>
              <a:t> </a:t>
            </a:r>
            <a:r>
              <a:rPr lang="en-US" dirty="0" err="1"/>
              <a:t>voluptis</a:t>
            </a:r>
            <a:r>
              <a:rPr lang="en-US" dirty="0"/>
              <a:t> </a:t>
            </a:r>
            <a:r>
              <a:rPr lang="en-US" dirty="0" err="1"/>
              <a:t>exeratur</a:t>
            </a:r>
            <a:r>
              <a:rPr lang="en-US" dirty="0"/>
              <a:t>,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audia</a:t>
            </a:r>
            <a:r>
              <a:rPr lang="en-US" dirty="0"/>
              <a:t> </a:t>
            </a:r>
            <a:r>
              <a:rPr lang="en-US" dirty="0" err="1"/>
              <a:t>doluptatum</a:t>
            </a:r>
            <a:r>
              <a:rPr lang="en-US" dirty="0"/>
              <a:t> </a:t>
            </a:r>
            <a:r>
              <a:rPr lang="en-US" dirty="0" err="1"/>
              <a:t>autem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cus</a:t>
            </a:r>
            <a:r>
              <a:rPr lang="en-US" dirty="0"/>
              <a:t>.</a:t>
            </a:r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32AE554C-F025-FA4C-A7C7-57864527206C}"/>
              </a:ext>
            </a:extLst>
          </p:cNvPr>
          <p:cNvSpPr>
            <a:spLocks noGrp="1" noChangeAspect="1"/>
          </p:cNvSpPr>
          <p:nvPr>
            <p:ph type="pic" sz="quarter" idx="22" hasCustomPrompt="1"/>
          </p:nvPr>
        </p:nvSpPr>
        <p:spPr>
          <a:xfrm>
            <a:off x="2381349" y="2668654"/>
            <a:ext cx="460303" cy="460303"/>
          </a:xfrm>
          <a:prstGeom prst="ellipse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675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1" name="Picture Placeholder 9">
            <a:extLst>
              <a:ext uri="{FF2B5EF4-FFF2-40B4-BE49-F238E27FC236}">
                <a16:creationId xmlns:a16="http://schemas.microsoft.com/office/drawing/2014/main" id="{9A312206-CB62-5742-9484-0A54A209B2B0}"/>
              </a:ext>
            </a:extLst>
          </p:cNvPr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4438749" y="2668654"/>
            <a:ext cx="460303" cy="460303"/>
          </a:xfrm>
          <a:prstGeom prst="ellipse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675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10DD65EA-DA22-2340-9CC3-33D31840B9CD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6496149" y="2668654"/>
            <a:ext cx="460303" cy="460303"/>
          </a:xfrm>
          <a:prstGeom prst="ellipse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675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5C4AD9DA-8010-2749-8C1D-99D14A9CFDC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746817" y="1843146"/>
            <a:ext cx="1798988" cy="661927"/>
          </a:xfr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350">
                <a:solidFill>
                  <a:schemeClr val="bg2">
                    <a:lumMod val="25000"/>
                  </a:schemeClr>
                </a:solidFill>
                <a:effectLst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Evendis</a:t>
            </a:r>
            <a:r>
              <a:rPr lang="en-US" dirty="0"/>
              <a:t> </a:t>
            </a:r>
            <a:r>
              <a:rPr lang="en-US" dirty="0" err="1"/>
              <a:t>voluptis</a:t>
            </a:r>
            <a:r>
              <a:rPr lang="en-US" dirty="0"/>
              <a:t> </a:t>
            </a:r>
            <a:r>
              <a:rPr lang="en-US" dirty="0" err="1"/>
              <a:t>exeratur</a:t>
            </a:r>
            <a:r>
              <a:rPr lang="en-US" dirty="0"/>
              <a:t>,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audia</a:t>
            </a:r>
            <a:r>
              <a:rPr lang="en-US" dirty="0"/>
              <a:t> </a:t>
            </a:r>
            <a:r>
              <a:rPr lang="en-US" dirty="0" err="1"/>
              <a:t>doluptatum</a:t>
            </a:r>
            <a:r>
              <a:rPr lang="en-US" dirty="0"/>
              <a:t> </a:t>
            </a:r>
            <a:r>
              <a:rPr lang="en-US" dirty="0" err="1"/>
              <a:t>autem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cus</a:t>
            </a:r>
            <a:r>
              <a:rPr lang="en-US" dirty="0"/>
              <a:t>.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E48A8A60-3C47-9044-8AB5-7D8CDF9664F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838941" y="3266832"/>
            <a:ext cx="1798988" cy="661927"/>
          </a:xfr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350">
                <a:solidFill>
                  <a:schemeClr val="bg2">
                    <a:lumMod val="25000"/>
                  </a:schemeClr>
                </a:solidFill>
                <a:effectLst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Evendis</a:t>
            </a:r>
            <a:r>
              <a:rPr lang="en-US" dirty="0"/>
              <a:t> </a:t>
            </a:r>
            <a:r>
              <a:rPr lang="en-US" dirty="0" err="1"/>
              <a:t>voluptis</a:t>
            </a:r>
            <a:r>
              <a:rPr lang="en-US" dirty="0"/>
              <a:t> </a:t>
            </a:r>
            <a:r>
              <a:rPr lang="en-US" dirty="0" err="1"/>
              <a:t>exeratur</a:t>
            </a:r>
            <a:r>
              <a:rPr lang="en-US" dirty="0"/>
              <a:t>,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audia</a:t>
            </a:r>
            <a:r>
              <a:rPr lang="en-US" dirty="0"/>
              <a:t> </a:t>
            </a:r>
            <a:r>
              <a:rPr lang="en-US" dirty="0" err="1"/>
              <a:t>doluptatum</a:t>
            </a:r>
            <a:r>
              <a:rPr lang="en-US" dirty="0"/>
              <a:t> </a:t>
            </a:r>
            <a:r>
              <a:rPr lang="en-US" dirty="0" err="1"/>
              <a:t>autem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cus</a:t>
            </a:r>
            <a:r>
              <a:rPr lang="en-US" dirty="0"/>
              <a:t>.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9854E4B6-BB49-C941-8D28-0857D11608E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818212" y="1903913"/>
            <a:ext cx="1798988" cy="661927"/>
          </a:xfr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350">
                <a:solidFill>
                  <a:schemeClr val="bg2">
                    <a:lumMod val="25000"/>
                  </a:schemeClr>
                </a:solidFill>
                <a:effectLst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Evendis</a:t>
            </a:r>
            <a:r>
              <a:rPr lang="en-US" dirty="0"/>
              <a:t> </a:t>
            </a:r>
            <a:r>
              <a:rPr lang="en-US" dirty="0" err="1"/>
              <a:t>voluptis</a:t>
            </a:r>
            <a:r>
              <a:rPr lang="en-US" dirty="0"/>
              <a:t> </a:t>
            </a:r>
            <a:r>
              <a:rPr lang="en-US" dirty="0" err="1"/>
              <a:t>exeratur</a:t>
            </a:r>
            <a:r>
              <a:rPr lang="en-US" dirty="0"/>
              <a:t>,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audia</a:t>
            </a:r>
            <a:r>
              <a:rPr lang="en-US" dirty="0"/>
              <a:t> </a:t>
            </a:r>
            <a:r>
              <a:rPr lang="en-US" dirty="0" err="1"/>
              <a:t>doluptatum</a:t>
            </a:r>
            <a:r>
              <a:rPr lang="en-US" dirty="0"/>
              <a:t> </a:t>
            </a:r>
            <a:r>
              <a:rPr lang="en-US" dirty="0" err="1"/>
              <a:t>autem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cus</a:t>
            </a:r>
            <a:r>
              <a:rPr lang="en-US" dirty="0"/>
              <a:t>.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5FA75D00-DE37-9944-A0B8-F391B6FB5BB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2226" y="2777643"/>
            <a:ext cx="1039113" cy="257724"/>
          </a:xfr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500" b="1">
                <a:solidFill>
                  <a:schemeClr val="bg1"/>
                </a:solidFill>
                <a:effectLst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STEP 1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6872AB68-6EC6-8249-9774-6C74ADBCF70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939314" y="2786043"/>
            <a:ext cx="1039113" cy="257724"/>
          </a:xfr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500" b="1">
                <a:solidFill>
                  <a:schemeClr val="bg1"/>
                </a:solidFill>
                <a:effectLst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STEP 2</a:t>
            </a:r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2D1280E4-5024-804D-B446-B250FCA6EDE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004910" y="2786043"/>
            <a:ext cx="1039113" cy="257724"/>
          </a:xfr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500" b="1">
                <a:solidFill>
                  <a:schemeClr val="bg1"/>
                </a:solidFill>
                <a:effectLst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STEP 3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77259517-0E47-FE44-ABBC-B62EE97A245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071325" y="2786043"/>
            <a:ext cx="1039113" cy="257724"/>
          </a:xfr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500" b="1">
                <a:solidFill>
                  <a:schemeClr val="bg1"/>
                </a:solidFill>
                <a:effectLst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STEP 4</a:t>
            </a:r>
          </a:p>
        </p:txBody>
      </p:sp>
    </p:spTree>
    <p:extLst>
      <p:ext uri="{BB962C8B-B14F-4D97-AF65-F5344CB8AC3E}">
        <p14:creationId xmlns:p14="http://schemas.microsoft.com/office/powerpoint/2010/main" val="1577233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0D280-65C2-6E4E-964F-D10D56839E5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D571-3A8C-2341-91A4-18B638B72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607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0D280-65C2-6E4E-964F-D10D56839E5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D571-3A8C-2341-91A4-18B638B72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471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0D280-65C2-6E4E-964F-D10D56839E5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D571-3A8C-2341-91A4-18B638B72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355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0D280-65C2-6E4E-964F-D10D56839E5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D571-3A8C-2341-91A4-18B638B72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724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0D280-65C2-6E4E-964F-D10D56839E5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D571-3A8C-2341-91A4-18B638B72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896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0D280-65C2-6E4E-964F-D10D56839E5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D571-3A8C-2341-91A4-18B638B72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526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0D280-65C2-6E4E-964F-D10D56839E5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D571-3A8C-2341-91A4-18B638B72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150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0D280-65C2-6E4E-964F-D10D56839E5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D571-3A8C-2341-91A4-18B638B72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905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D0D280-65C2-6E4E-964F-D10D56839E5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8D571-3A8C-2341-91A4-18B638B72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09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42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.jp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7.pn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ntr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FF69B71-1B17-9D47-989F-F94DACF76E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602" y="586490"/>
            <a:ext cx="4190704" cy="23904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B478C8-F6F3-6266-A022-DB41485415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5908" y="2247900"/>
            <a:ext cx="3603792" cy="171926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89FF7E-50E8-A86F-6C7D-50B2F54B4E56}"/>
              </a:ext>
            </a:extLst>
          </p:cNvPr>
          <p:cNvSpPr txBox="1"/>
          <p:nvPr/>
        </p:nvSpPr>
        <p:spPr>
          <a:xfrm>
            <a:off x="114300" y="3753147"/>
            <a:ext cx="491799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August 10, 2026</a:t>
            </a:r>
          </a:p>
          <a:p>
            <a:endParaRPr lang="en-US" sz="1400" dirty="0">
              <a:solidFill>
                <a:srgbClr val="FFFF00"/>
              </a:solidFill>
            </a:endParaRPr>
          </a:p>
          <a:p>
            <a:r>
              <a:rPr lang="en-US" sz="1400" dirty="0">
                <a:solidFill>
                  <a:srgbClr val="FFFF00"/>
                </a:solidFill>
              </a:rPr>
              <a:t>Marcos A. Rodriguez – MSci., MBA, PCA, QAL, CA, TRAQ, UCMG</a:t>
            </a:r>
          </a:p>
          <a:p>
            <a:r>
              <a:rPr lang="en-US" sz="1400" dirty="0">
                <a:solidFill>
                  <a:srgbClr val="FFFF00"/>
                </a:solidFill>
              </a:rPr>
              <a:t>Executive Director for Facilities &amp; Operations</a:t>
            </a:r>
          </a:p>
        </p:txBody>
      </p:sp>
    </p:spTree>
    <p:extLst>
      <p:ext uri="{BB962C8B-B14F-4D97-AF65-F5344CB8AC3E}">
        <p14:creationId xmlns:p14="http://schemas.microsoft.com/office/powerpoint/2010/main" val="3700090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444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92649" y="360045"/>
            <a:ext cx="4093592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B3FB59-91AB-E2E1-3710-D80CEF184C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5776" y="604692"/>
            <a:ext cx="3847338" cy="4005408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4093590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8BA92C-0662-8D1B-EEF9-BA71DBC1D2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552" y="604692"/>
            <a:ext cx="3847338" cy="20198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A37972-E9F7-8134-2D85-78C2AD4082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552" y="2752725"/>
            <a:ext cx="3847338" cy="178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832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C8EEB0F-BA72-49AC-956F-331B60FDE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7" name="Picture 6" descr="A group of people in a park&#10;&#10;Description automatically generated">
            <a:extLst>
              <a:ext uri="{FF2B5EF4-FFF2-40B4-BE49-F238E27FC236}">
                <a16:creationId xmlns:a16="http://schemas.microsoft.com/office/drawing/2014/main" id="{0394FF0F-7738-5142-8C23-453EE027E3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"/>
          <a:stretch>
            <a:fillRect/>
          </a:stretch>
        </p:blipFill>
        <p:spPr>
          <a:xfrm>
            <a:off x="-914" y="-6"/>
            <a:ext cx="9143771" cy="5143500"/>
          </a:xfrm>
          <a:prstGeom prst="rect">
            <a:avLst/>
          </a:pr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CC700D5-9809-43F4-89D5-7DBBCB0DC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3747" y="968188"/>
            <a:ext cx="3492434" cy="3156550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C7163242-6303-46DC-BAC1-2A204F061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05870" y="1034115"/>
            <a:ext cx="3250111" cy="3014152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Meiryo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9A5160F0-6244-48E8-9E71-1F51EA90C9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90537" y="567713"/>
            <a:ext cx="2132947" cy="1917245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9BDFF5CA-602C-465F-8BC3-59C996302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86697" y="471013"/>
            <a:ext cx="2379322" cy="2165354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289228A-771B-48F6-B5DF-7A63EA324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22986" y="2682681"/>
            <a:ext cx="2014426" cy="1844166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31D5EF21-94C4-481A-BD01-3D29FB305B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485883" y="2615963"/>
            <a:ext cx="2288630" cy="2056522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05C4C40-D70E-4C4F-B228-98A0A6132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300000" flipH="1">
            <a:off x="740418" y="841531"/>
            <a:ext cx="3681099" cy="3460436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136724" y="1404128"/>
            <a:ext cx="2848087" cy="15105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Dedicated Annual Expenditures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2990057-5D7A-20D0-64D7-376EF385F33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5034" r="-1" b="13358"/>
          <a:stretch>
            <a:fillRect/>
          </a:stretch>
        </p:blipFill>
        <p:spPr>
          <a:xfrm>
            <a:off x="5891022" y="616653"/>
            <a:ext cx="1954734" cy="1804119"/>
          </a:xfrm>
          <a:custGeom>
            <a:avLst/>
            <a:gdLst/>
            <a:ahLst/>
            <a:cxnLst/>
            <a:rect l="l" t="t" r="r" b="b"/>
            <a:pathLst>
              <a:path w="2442835" h="2236365">
                <a:moveTo>
                  <a:pt x="1178694" y="0"/>
                </a:moveTo>
                <a:cubicBezTo>
                  <a:pt x="1426542" y="0"/>
                  <a:pt x="1608393" y="124353"/>
                  <a:pt x="1857551" y="314024"/>
                </a:cubicBezTo>
                <a:cubicBezTo>
                  <a:pt x="1885386" y="335216"/>
                  <a:pt x="1913222" y="356156"/>
                  <a:pt x="1940168" y="376379"/>
                </a:cubicBezTo>
                <a:cubicBezTo>
                  <a:pt x="2086213" y="486125"/>
                  <a:pt x="2224133" y="589796"/>
                  <a:pt x="2315923" y="702353"/>
                </a:cubicBezTo>
                <a:cubicBezTo>
                  <a:pt x="2403676" y="809955"/>
                  <a:pt x="2442835" y="917915"/>
                  <a:pt x="2442835" y="1052431"/>
                </a:cubicBezTo>
                <a:cubicBezTo>
                  <a:pt x="2442835" y="1389589"/>
                  <a:pt x="2341663" y="1692735"/>
                  <a:pt x="2157925" y="1906050"/>
                </a:cubicBezTo>
                <a:cubicBezTo>
                  <a:pt x="2068023" y="2010385"/>
                  <a:pt x="1960192" y="2091482"/>
                  <a:pt x="1837422" y="2147045"/>
                </a:cubicBezTo>
                <a:cubicBezTo>
                  <a:pt x="1706420" y="2206285"/>
                  <a:pt x="1558592" y="2236365"/>
                  <a:pt x="1397973" y="2236365"/>
                </a:cubicBezTo>
                <a:cubicBezTo>
                  <a:pt x="1227656" y="2236365"/>
                  <a:pt x="1055033" y="2204038"/>
                  <a:pt x="885082" y="2140253"/>
                </a:cubicBezTo>
                <a:cubicBezTo>
                  <a:pt x="719588" y="2078255"/>
                  <a:pt x="562062" y="1986944"/>
                  <a:pt x="429436" y="1876226"/>
                </a:cubicBezTo>
                <a:cubicBezTo>
                  <a:pt x="294504" y="1763618"/>
                  <a:pt x="188455" y="1635487"/>
                  <a:pt x="114279" y="1495506"/>
                </a:cubicBezTo>
                <a:cubicBezTo>
                  <a:pt x="38477" y="1352411"/>
                  <a:pt x="0" y="1203340"/>
                  <a:pt x="0" y="1052431"/>
                </a:cubicBezTo>
                <a:cubicBezTo>
                  <a:pt x="0" y="900449"/>
                  <a:pt x="61386" y="811692"/>
                  <a:pt x="189137" y="641019"/>
                </a:cubicBezTo>
                <a:cubicBezTo>
                  <a:pt x="219961" y="599856"/>
                  <a:pt x="251833" y="557266"/>
                  <a:pt x="284438" y="510435"/>
                </a:cubicBezTo>
                <a:cubicBezTo>
                  <a:pt x="533598" y="152646"/>
                  <a:pt x="801051" y="0"/>
                  <a:pt x="1178694" y="0"/>
                </a:cubicBez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76530AF-4E7B-D34B-5A81-BF4D9A45669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392" r="21768" b="1"/>
          <a:stretch>
            <a:fillRect/>
          </a:stretch>
        </p:blipFill>
        <p:spPr>
          <a:xfrm>
            <a:off x="4682307" y="2756356"/>
            <a:ext cx="1829038" cy="1699442"/>
          </a:xfrm>
          <a:custGeom>
            <a:avLst/>
            <a:gdLst/>
            <a:ahLst/>
            <a:cxnLst/>
            <a:rect l="l" t="t" r="r" b="b"/>
            <a:pathLst>
              <a:path w="2442835" h="2236365">
                <a:moveTo>
                  <a:pt x="1044862" y="0"/>
                </a:moveTo>
                <a:cubicBezTo>
                  <a:pt x="1215179" y="0"/>
                  <a:pt x="1387802" y="32328"/>
                  <a:pt x="1557753" y="96112"/>
                </a:cubicBezTo>
                <a:cubicBezTo>
                  <a:pt x="1723247" y="158111"/>
                  <a:pt x="1880773" y="249422"/>
                  <a:pt x="2013399" y="360139"/>
                </a:cubicBezTo>
                <a:cubicBezTo>
                  <a:pt x="2148332" y="472747"/>
                  <a:pt x="2254380" y="600878"/>
                  <a:pt x="2328556" y="740859"/>
                </a:cubicBezTo>
                <a:cubicBezTo>
                  <a:pt x="2404358" y="883954"/>
                  <a:pt x="2442835" y="1033026"/>
                  <a:pt x="2442835" y="1183934"/>
                </a:cubicBezTo>
                <a:cubicBezTo>
                  <a:pt x="2442835" y="1335916"/>
                  <a:pt x="2381449" y="1424674"/>
                  <a:pt x="2253698" y="1595346"/>
                </a:cubicBezTo>
                <a:cubicBezTo>
                  <a:pt x="2222875" y="1636509"/>
                  <a:pt x="2191002" y="1679100"/>
                  <a:pt x="2158397" y="1725930"/>
                </a:cubicBezTo>
                <a:cubicBezTo>
                  <a:pt x="1909237" y="2083719"/>
                  <a:pt x="1641784" y="2236365"/>
                  <a:pt x="1264141" y="2236365"/>
                </a:cubicBezTo>
                <a:cubicBezTo>
                  <a:pt x="1016293" y="2236365"/>
                  <a:pt x="834443" y="2112012"/>
                  <a:pt x="585284" y="1922342"/>
                </a:cubicBezTo>
                <a:cubicBezTo>
                  <a:pt x="557449" y="1901149"/>
                  <a:pt x="529613" y="1880210"/>
                  <a:pt x="502667" y="1859987"/>
                </a:cubicBezTo>
                <a:cubicBezTo>
                  <a:pt x="356623" y="1750240"/>
                  <a:pt x="218702" y="1646569"/>
                  <a:pt x="126912" y="1534012"/>
                </a:cubicBezTo>
                <a:cubicBezTo>
                  <a:pt x="39159" y="1426410"/>
                  <a:pt x="0" y="1318451"/>
                  <a:pt x="0" y="1183934"/>
                </a:cubicBezTo>
                <a:cubicBezTo>
                  <a:pt x="0" y="846776"/>
                  <a:pt x="101173" y="543630"/>
                  <a:pt x="284911" y="330315"/>
                </a:cubicBezTo>
                <a:cubicBezTo>
                  <a:pt x="374812" y="225981"/>
                  <a:pt x="482643" y="144883"/>
                  <a:pt x="605414" y="89320"/>
                </a:cubicBezTo>
                <a:cubicBezTo>
                  <a:pt x="736415" y="30080"/>
                  <a:pt x="884243" y="0"/>
                  <a:pt x="1044862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63087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009F20A-FFEB-A14C-8156-109EC7491E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Picture 1" descr="Standard_4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6" t="25495"/>
          <a:stretch/>
        </p:blipFill>
        <p:spPr>
          <a:xfrm>
            <a:off x="0" y="1049080"/>
            <a:ext cx="9144000" cy="40944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75503" y="454793"/>
            <a:ext cx="574750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/>
              <a:t>Arbor Day Observance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BEC855-287F-A038-8FDD-E8C9529C56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9239" y="1049080"/>
            <a:ext cx="4644761" cy="40944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2B7FB7A-4518-3ED9-21C1-225A1D0B46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" y="1049080"/>
            <a:ext cx="4499238" cy="4094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87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4426AB7-D619-4515-962A-BC83909EC0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6447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E47DF98-723F-4AAC-ABCF-CACBC438F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2880" y="192405"/>
            <a:ext cx="8778240" cy="4773929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A29FC7C-9308-4FDE-8DCA-405668055B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171700" y="4326153"/>
            <a:ext cx="4800600" cy="0"/>
          </a:xfrm>
          <a:prstGeom prst="line">
            <a:avLst/>
          </a:prstGeom>
          <a:ln>
            <a:solidFill>
              <a:srgbClr val="6447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832485" y="3208017"/>
            <a:ext cx="7475220" cy="117024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rgbClr val="64473F"/>
                </a:solidFill>
                <a:latin typeface="+mj-lt"/>
                <a:ea typeface="+mj-ea"/>
                <a:cs typeface="+mj-cs"/>
              </a:rPr>
              <a:t>Service-Learning Project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rgbClr val="64473F"/>
                </a:solidFill>
                <a:latin typeface="+mj-lt"/>
                <a:ea typeface="+mj-ea"/>
                <a:cs typeface="+mj-cs"/>
              </a:rPr>
              <a:t>STANDARD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B80F28-DD5D-822C-B4E8-136EE7946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5" y="280988"/>
            <a:ext cx="8582025" cy="2927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87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F4E5977-D272-4E11-A03A-860268F25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1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3CE3386-CA59-42A7-AEDE-0B76443C8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3" name="TextBox 2"/>
          <p:cNvSpPr txBox="1"/>
          <p:nvPr/>
        </p:nvSpPr>
        <p:spPr>
          <a:xfrm>
            <a:off x="6219824" y="602215"/>
            <a:ext cx="2084235" cy="15403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7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The Results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29300" y="1816261"/>
            <a:ext cx="2471814" cy="2729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indent="-228600" defTabSz="914400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Educate people on trees </a:t>
            </a:r>
          </a:p>
          <a:p>
            <a:pPr marL="457200" indent="-228600" defTabSz="914400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Tree care initiatives </a:t>
            </a:r>
          </a:p>
          <a:p>
            <a:pPr marL="457200" indent="-228600" defTabSz="914400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Stewardship and volunteer opportunities on campus </a:t>
            </a:r>
            <a:br>
              <a:rPr lang="en-US" sz="1400" dirty="0">
                <a:solidFill>
                  <a:schemeClr val="tx2"/>
                </a:solidFill>
              </a:rPr>
            </a:br>
            <a:r>
              <a:rPr lang="en-US" sz="1400" dirty="0">
                <a:solidFill>
                  <a:schemeClr val="tx2"/>
                </a:solidFill>
              </a:rPr>
              <a:t>or in the community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86C32D2-94E1-4C20-9977-69D4D1F68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7385519" y="3385019"/>
            <a:ext cx="1886211" cy="1630750"/>
            <a:chOff x="-305" y="-4155"/>
            <a:chExt cx="2514948" cy="2174333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EF1C65E-19AB-4AB5-AFAE-5BE4430B18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79DC337-4663-43ED-94FF-578FCC16AC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9D6286C-2480-4CBF-8601-1AEE4541BB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16D01AE-CAAB-4E02-BFFF-211B8032CC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6C854487-7694-B2F4-3852-98E76E8079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0" y="219075"/>
            <a:ext cx="5286375" cy="463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87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23983-1F94-9643-A32C-70B975B38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4487"/>
            <a:ext cx="7886700" cy="481843"/>
          </a:xfrm>
        </p:spPr>
        <p:txBody>
          <a:bodyPr>
            <a:normAutofit fontScale="90000"/>
          </a:bodyPr>
          <a:lstStyle/>
          <a:p>
            <a:r>
              <a:rPr lang="en-US" dirty="0"/>
              <a:t>Tree Related Activities In Our Urban Forest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444374-6047-8D41-AF3B-CFFDCAA05D4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1953" y="3237965"/>
            <a:ext cx="2593497" cy="1853948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en-US" dirty="0"/>
              <a:t>Trees Planted Since 2021 - </a:t>
            </a:r>
            <a:r>
              <a:rPr lang="en-US" b="1" i="1" dirty="0"/>
              <a:t>655</a:t>
            </a:r>
          </a:p>
          <a:p>
            <a:pPr algn="ctr"/>
            <a:r>
              <a:rPr lang="en-US" dirty="0"/>
              <a:t>Transplanted Trees (Spaded/Craned/Dug) - </a:t>
            </a:r>
            <a:r>
              <a:rPr lang="en-US" b="1"/>
              <a:t>85</a:t>
            </a:r>
            <a:endParaRPr lang="en-US" sz="1600" b="1" u="sng">
              <a:ea typeface="Calibri"/>
              <a:cs typeface="Calibri"/>
            </a:endParaRPr>
          </a:p>
          <a:p>
            <a:pPr algn="ctr"/>
            <a:r>
              <a:rPr lang="en-US" dirty="0"/>
              <a:t>Arvin – </a:t>
            </a:r>
            <a:r>
              <a:rPr lang="en-US" b="1" i="1" dirty="0"/>
              <a:t>110 </a:t>
            </a:r>
            <a:r>
              <a:rPr lang="en-US" dirty="0"/>
              <a:t>&amp; BCSW – </a:t>
            </a:r>
            <a:r>
              <a:rPr lang="en-US" b="1" i="1"/>
              <a:t>150</a:t>
            </a:r>
            <a:endParaRPr lang="en-US" b="1" i="1" u="sng">
              <a:ea typeface="Calibri"/>
              <a:cs typeface="Calibri"/>
            </a:endParaRPr>
          </a:p>
          <a:p>
            <a:pPr algn="ctr"/>
            <a:r>
              <a:rPr lang="en-US" dirty="0"/>
              <a:t> Delano – </a:t>
            </a:r>
            <a:r>
              <a:rPr lang="en-US" b="1" i="1" dirty="0"/>
              <a:t>80</a:t>
            </a:r>
            <a:r>
              <a:rPr lang="en-US" dirty="0"/>
              <a:t> &amp; Panorama </a:t>
            </a:r>
            <a:r>
              <a:rPr lang="en-US" sz="1600" dirty="0"/>
              <a:t>- </a:t>
            </a:r>
            <a:r>
              <a:rPr lang="en-US" b="1" i="1" dirty="0"/>
              <a:t>1675</a:t>
            </a:r>
          </a:p>
          <a:p>
            <a:pPr algn="ctr"/>
            <a:r>
              <a:rPr lang="en-US" dirty="0"/>
              <a:t>Total BC Tree Inventory – </a:t>
            </a:r>
            <a:r>
              <a:rPr lang="en-US" sz="1600" b="1" i="1" u="sng" dirty="0"/>
              <a:t>2015/10.39 per acre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787684-1A96-024D-9D63-DBD529C165E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210815" y="637597"/>
            <a:ext cx="2458085" cy="1979018"/>
          </a:xfrm>
        </p:spPr>
        <p:txBody>
          <a:bodyPr/>
          <a:lstStyle/>
          <a:p>
            <a:pPr algn="ctr"/>
            <a:r>
              <a:rPr lang="en-US" dirty="0"/>
              <a:t>Eight Utility Arborist Classes </a:t>
            </a:r>
          </a:p>
          <a:p>
            <a:pPr algn="ctr"/>
            <a:r>
              <a:rPr lang="en-US" dirty="0"/>
              <a:t>Four Tree ID Classes </a:t>
            </a:r>
          </a:p>
          <a:p>
            <a:pPr algn="ctr"/>
            <a:r>
              <a:rPr lang="en-US" dirty="0"/>
              <a:t>Three Tree Care Seminars </a:t>
            </a:r>
          </a:p>
          <a:p>
            <a:pPr algn="ctr"/>
            <a:r>
              <a:rPr lang="en-US" dirty="0"/>
              <a:t>One ISA TRAQ Certification Course </a:t>
            </a:r>
          </a:p>
          <a:p>
            <a:pPr algn="ctr"/>
            <a:r>
              <a:rPr lang="en-US" dirty="0"/>
              <a:t>Four ISA Arborist Certification Classes with TFOK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F1C6A1-AE74-BB44-9467-8E1543564CE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838941" y="3155066"/>
            <a:ext cx="1798988" cy="1853948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en-US">
                <a:ea typeface="Calibri"/>
                <a:cs typeface="Calibri"/>
              </a:rPr>
              <a:t>Recognized May 2023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9C75D81-8943-A846-A1B8-6DDF102DB028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51211" y="2668654"/>
            <a:ext cx="1236338" cy="234797"/>
          </a:xfrm>
        </p:spPr>
        <p:txBody>
          <a:bodyPr/>
          <a:lstStyle/>
          <a:p>
            <a:pPr algn="ctr"/>
            <a:r>
              <a:rPr lang="en-US" dirty="0"/>
              <a:t>Tree Plantings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64CF5ED-CC72-CC4E-94BF-536C0C365B0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220178" y="2707398"/>
            <a:ext cx="1039113" cy="257724"/>
          </a:xfrm>
        </p:spPr>
        <p:txBody>
          <a:bodyPr/>
          <a:lstStyle/>
          <a:p>
            <a:pPr algn="ctr"/>
            <a:r>
              <a:rPr lang="en-US" dirty="0"/>
              <a:t>Tree Classes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1FE0F43-6038-3443-8D3C-2478FF015EC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004910" y="2786043"/>
            <a:ext cx="1241033" cy="257724"/>
          </a:xfrm>
        </p:spPr>
        <p:txBody>
          <a:bodyPr/>
          <a:lstStyle/>
          <a:p>
            <a:r>
              <a:rPr lang="en-US" dirty="0"/>
              <a:t>Recognition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D76370A-AA7E-E04B-AEF2-447C29447A4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256137" y="2667259"/>
            <a:ext cx="1406677" cy="25772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Future Recognition</a:t>
            </a:r>
            <a:endParaRPr lang="en-US" dirty="0"/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B60CB222-8061-430E-8106-E3E3E443AED8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89" r="28789"/>
          <a:stretch>
            <a:fillRect/>
          </a:stretch>
        </p:blipFill>
        <p:spPr bwMode="auto">
          <a:xfrm>
            <a:off x="111952" y="637596"/>
            <a:ext cx="2149313" cy="1979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E53E638-5B12-4152-B774-78F208E88B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874" y="510342"/>
            <a:ext cx="2070495" cy="20596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B699F78-BC21-F0D3-4D26-225B7E200E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1073" y="3155066"/>
            <a:ext cx="2057826" cy="18539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D73E04A-2B66-7479-29DD-941BB248BC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1298" y="614795"/>
            <a:ext cx="2146647" cy="195942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80ECCFD-22FE-F7BC-4919-C97FD7B7B5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2070" y="3153456"/>
            <a:ext cx="2144485" cy="1857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7994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07B819-4A08-8076-709A-41EEFE91E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5AB979A0-A10E-613F-FE7E-C152776215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195918" y="3433481"/>
            <a:ext cx="5654511" cy="1424870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0B3FE-5955-7C2F-6E1F-DC4F4A0B9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2601" y="3556461"/>
            <a:ext cx="5122140" cy="64652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Questions?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EE3BA-FC78-4251-848B-26E173D585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2601" y="4379262"/>
            <a:ext cx="5122140" cy="3028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kern="1200">
                <a:solidFill>
                  <a:srgbClr val="E7E6E6"/>
                </a:solidFill>
                <a:latin typeface="+mn-lt"/>
                <a:ea typeface="+mn-ea"/>
                <a:cs typeface="+mn-cs"/>
              </a:rPr>
              <a:t>Thank You!</a:t>
            </a:r>
          </a:p>
        </p:txBody>
      </p:sp>
      <p:pic>
        <p:nvPicPr>
          <p:cNvPr id="22" name="Picture 21" descr="ADF_white.png">
            <a:extLst>
              <a:ext uri="{FF2B5EF4-FFF2-40B4-BE49-F238E27FC236}">
                <a16:creationId xmlns:a16="http://schemas.microsoft.com/office/drawing/2014/main" id="{6641410F-C142-D0E5-B2C1-391721BDDB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34" r="46537"/>
          <a:stretch/>
        </p:blipFill>
        <p:spPr>
          <a:xfrm>
            <a:off x="4031353" y="241300"/>
            <a:ext cx="1077909" cy="1507913"/>
          </a:xfrm>
          <a:prstGeom prst="rect">
            <a:avLst/>
          </a:prstGeom>
        </p:spPr>
      </p:pic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9E5668D4-AF20-405A-737E-ACD0C8D6F7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39950" y="4270572"/>
            <a:ext cx="41148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39" descr="ADF_white.png">
            <a:extLst>
              <a:ext uri="{FF2B5EF4-FFF2-40B4-BE49-F238E27FC236}">
                <a16:creationId xmlns:a16="http://schemas.microsoft.com/office/drawing/2014/main" id="{696F422D-1630-0752-45AB-D98551CD10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350" y="4377129"/>
            <a:ext cx="3121430" cy="429568"/>
          </a:xfrm>
          <a:prstGeom prst="rect">
            <a:avLst/>
          </a:prstGeom>
          <a:effectLst>
            <a:outerShdw blurRad="50800" dist="254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D16E0C-4A41-A8E0-E4AC-331A985AD2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5" y="280987"/>
            <a:ext cx="8839199" cy="28622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1129745-D13C-2DD2-CBAA-BBEEA9D083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85750"/>
            <a:ext cx="9144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178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700C0C8D-C252-4654-BDEA-D17F75AE5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4" b="21876"/>
          <a:stretch>
            <a:fillRect/>
          </a:stretch>
        </p:blipFill>
        <p:spPr bwMode="auto">
          <a:xfrm>
            <a:off x="20" y="10"/>
            <a:ext cx="9143980" cy="5143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82A54F5-FE7D-4548-8632-6B42B8229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3"/>
            <a:ext cx="7886700" cy="99417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/>
              <a:t>Other 2025 California Recognized Campuses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B0F1CBA-A2F5-48AA-86DA-A3F6324F4C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9077558"/>
              </p:ext>
            </p:extLst>
          </p:nvPr>
        </p:nvGraphicFramePr>
        <p:xfrm>
          <a:off x="628650" y="1369218"/>
          <a:ext cx="7886700" cy="3263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729236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195918" y="3433481"/>
            <a:ext cx="5654511" cy="1424870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7D23A3-D4FD-45FF-AC1B-3EA8FB417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2601" y="3556461"/>
            <a:ext cx="5122140" cy="64652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Questions?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334B2-5594-409C-A2A2-E6BAD3744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2601" y="4379262"/>
            <a:ext cx="5122140" cy="3028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kern="1200">
                <a:solidFill>
                  <a:srgbClr val="E7E6E6"/>
                </a:solidFill>
                <a:latin typeface="+mn-lt"/>
                <a:ea typeface="+mn-ea"/>
                <a:cs typeface="+mn-cs"/>
              </a:rPr>
              <a:t>Thank You!</a:t>
            </a:r>
          </a:p>
        </p:txBody>
      </p:sp>
      <p:pic>
        <p:nvPicPr>
          <p:cNvPr id="22" name="Picture 21" descr="ADF_white.png">
            <a:extLst>
              <a:ext uri="{FF2B5EF4-FFF2-40B4-BE49-F238E27FC236}">
                <a16:creationId xmlns:a16="http://schemas.microsoft.com/office/drawing/2014/main" id="{BE98C511-75C7-4C9B-AB2F-8B6C5A28B3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34" r="46537"/>
          <a:stretch/>
        </p:blipFill>
        <p:spPr>
          <a:xfrm>
            <a:off x="4031353" y="241300"/>
            <a:ext cx="1077909" cy="1507913"/>
          </a:xfrm>
          <a:prstGeom prst="rect">
            <a:avLst/>
          </a:prstGeom>
        </p:spPr>
      </p:pic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39950" y="4270572"/>
            <a:ext cx="41148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440B9113-A5F9-61D3-8D1A-2F5F255CDD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042" y="280987"/>
            <a:ext cx="4267200" cy="28622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D3F223A-2D3D-7283-6DFB-750139DD02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6759" y="280987"/>
            <a:ext cx="4267200" cy="286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761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outdoor, sitting, woman, game&#10;&#10;Description automatically generated">
            <a:extLst>
              <a:ext uri="{FF2B5EF4-FFF2-40B4-BE49-F238E27FC236}">
                <a16:creationId xmlns:a16="http://schemas.microsoft.com/office/drawing/2014/main" id="{D52FEF84-1BEF-DA4A-AF34-5531974641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1231" y="471194"/>
            <a:ext cx="53314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92C813"/>
                </a:solidFill>
              </a:rPr>
              <a:t>INTRODUCTION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6150" y="1423526"/>
            <a:ext cx="5994726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84632" indent="-484632">
              <a:lnSpc>
                <a:spcPts val="4200"/>
              </a:lnSpc>
              <a:spcBef>
                <a:spcPts val="1200"/>
              </a:spcBef>
              <a:buFont typeface="Arial"/>
              <a:buChar char="•"/>
            </a:pPr>
            <a:r>
              <a:rPr lang="en-US" sz="3600" dirty="0"/>
              <a:t>What is Tree Campus </a:t>
            </a:r>
            <a:br>
              <a:rPr lang="en-US" sz="3600" dirty="0"/>
            </a:br>
            <a:r>
              <a:rPr lang="en-US" sz="3600" dirty="0"/>
              <a:t>Higher Education?</a:t>
            </a:r>
          </a:p>
          <a:p>
            <a:pPr marL="484632" indent="-484632">
              <a:lnSpc>
                <a:spcPts val="4200"/>
              </a:lnSpc>
              <a:spcBef>
                <a:spcPts val="1200"/>
              </a:spcBef>
              <a:buFont typeface="Arial"/>
              <a:buChar char="•"/>
            </a:pPr>
            <a:r>
              <a:rPr lang="en-US" sz="3600" dirty="0"/>
              <a:t>The Standards</a:t>
            </a:r>
          </a:p>
          <a:p>
            <a:pPr marL="484632" indent="-484632">
              <a:lnSpc>
                <a:spcPts val="4200"/>
              </a:lnSpc>
              <a:spcBef>
                <a:spcPts val="1200"/>
              </a:spcBef>
              <a:buFont typeface="Arial"/>
              <a:buChar char="•"/>
            </a:pPr>
            <a:r>
              <a:rPr lang="en-US" sz="3600" dirty="0"/>
              <a:t>Reaching Campus</a:t>
            </a:r>
            <a:br>
              <a:rPr lang="en-US" sz="3600" dirty="0"/>
            </a:br>
            <a:r>
              <a:rPr lang="en-US" sz="3600" dirty="0"/>
              <a:t>Forestry Goals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76D262-BD40-F24C-0A54-665A0AED4C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8700" y="0"/>
            <a:ext cx="43052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87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antin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FF520DB-370A-7509-D7E0-54EA1B7C90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8338" y="0"/>
            <a:ext cx="3865662" cy="5143500"/>
          </a:xfrm>
          <a:prstGeom prst="rect">
            <a:avLst/>
          </a:prstGeom>
        </p:spPr>
      </p:pic>
      <p:graphicFrame>
        <p:nvGraphicFramePr>
          <p:cNvPr id="8" name="TextBox 2">
            <a:extLst>
              <a:ext uri="{FF2B5EF4-FFF2-40B4-BE49-F238E27FC236}">
                <a16:creationId xmlns:a16="http://schemas.microsoft.com/office/drawing/2014/main" id="{98E3438A-DED0-F75F-F70F-CAC80E2C445D}"/>
              </a:ext>
            </a:extLst>
          </p:cNvPr>
          <p:cNvGraphicFramePr/>
          <p:nvPr/>
        </p:nvGraphicFramePr>
        <p:xfrm>
          <a:off x="266150" y="511528"/>
          <a:ext cx="5994726" cy="35274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663087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allCampu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0347" y="576588"/>
            <a:ext cx="90458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>
                    <a:lumMod val="50000"/>
                  </a:schemeClr>
                </a:solidFill>
              </a:rPr>
              <a:t>TREE CAMPUS HIGHER EDUCATION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1601" y="1656735"/>
            <a:ext cx="5311081" cy="968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en-US" sz="2900" dirty="0"/>
              <a:t>Recognizing best practices in campus community forestry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t="3605" b="10178"/>
          <a:stretch/>
        </p:blipFill>
        <p:spPr>
          <a:xfrm>
            <a:off x="5747482" y="1743741"/>
            <a:ext cx="2639329" cy="1623236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DAF863-CF48-9488-3A34-F50896B290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66824"/>
            <a:ext cx="5747482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87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een_w_bann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19903"/>
            <a:ext cx="914399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dirty="0">
                <a:solidFill>
                  <a:schemeClr val="bg1">
                    <a:lumMod val="50000"/>
                  </a:schemeClr>
                </a:solidFill>
              </a:rPr>
              <a:t>TREE CAMPUS HIGHER  EDUCATION STANDARDS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2674" y="1504449"/>
            <a:ext cx="7534146" cy="2842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49224" indent="-649224">
              <a:lnSpc>
                <a:spcPts val="3800"/>
              </a:lnSpc>
              <a:spcAft>
                <a:spcPts val="600"/>
              </a:spcAft>
              <a:buFont typeface="+mj-lt"/>
              <a:buAutoNum type="arabicParenR"/>
            </a:pPr>
            <a:r>
              <a:rPr lang="en-US" sz="3400" dirty="0"/>
              <a:t>Campus Tree Advisory Committee</a:t>
            </a:r>
          </a:p>
          <a:p>
            <a:pPr marL="649224" indent="-649224">
              <a:lnSpc>
                <a:spcPts val="3800"/>
              </a:lnSpc>
              <a:spcAft>
                <a:spcPts val="600"/>
              </a:spcAft>
              <a:buFont typeface="+mj-lt"/>
              <a:buAutoNum type="arabicParenR"/>
            </a:pPr>
            <a:r>
              <a:rPr lang="en-US" sz="3400" dirty="0"/>
              <a:t>Campus Tree Care Plan</a:t>
            </a:r>
          </a:p>
          <a:p>
            <a:pPr marL="649224" indent="-649224">
              <a:lnSpc>
                <a:spcPts val="3800"/>
              </a:lnSpc>
              <a:spcAft>
                <a:spcPts val="600"/>
              </a:spcAft>
              <a:buFont typeface="+mj-lt"/>
              <a:buAutoNum type="arabicParenR"/>
            </a:pPr>
            <a:r>
              <a:rPr lang="en-US" sz="3400" dirty="0"/>
              <a:t>Dedicated Annual Expenditures</a:t>
            </a:r>
          </a:p>
          <a:p>
            <a:pPr marL="649224" indent="-649224">
              <a:lnSpc>
                <a:spcPts val="3800"/>
              </a:lnSpc>
              <a:spcAft>
                <a:spcPts val="600"/>
              </a:spcAft>
              <a:buFont typeface="+mj-lt"/>
              <a:buAutoNum type="arabicParenR"/>
            </a:pPr>
            <a:r>
              <a:rPr lang="en-US" sz="3400" dirty="0"/>
              <a:t>Arbor Day Observance</a:t>
            </a:r>
          </a:p>
          <a:p>
            <a:pPr marL="649224" indent="-649224">
              <a:lnSpc>
                <a:spcPts val="3800"/>
              </a:lnSpc>
              <a:spcAft>
                <a:spcPts val="600"/>
              </a:spcAft>
              <a:buFont typeface="+mj-lt"/>
              <a:buAutoNum type="arabicParenR"/>
            </a:pPr>
            <a:r>
              <a:rPr lang="en-US" sz="3400" dirty="0"/>
              <a:t>Service-Learning Project</a:t>
            </a:r>
          </a:p>
        </p:txBody>
      </p:sp>
    </p:spTree>
    <p:extLst>
      <p:ext uri="{BB962C8B-B14F-4D97-AF65-F5344CB8AC3E}">
        <p14:creationId xmlns:p14="http://schemas.microsoft.com/office/powerpoint/2010/main" val="663087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627523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62114" y="0"/>
            <a:ext cx="3072908" cy="1627995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757985" y="-3757532"/>
            <a:ext cx="1628032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F58A4C-DE1D-4D8A-940D-2AA247759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673" y="261648"/>
            <a:ext cx="7288583" cy="1182335"/>
          </a:xfrm>
        </p:spPr>
        <p:txBody>
          <a:bodyPr anchor="ctr">
            <a:normAutofit/>
          </a:bodyPr>
          <a:lstStyle/>
          <a:p>
            <a:r>
              <a:rPr lang="en-US" sz="3000" b="0" i="0" cap="all" dirty="0">
                <a:solidFill>
                  <a:srgbClr val="FFFFFF"/>
                </a:solidFill>
                <a:effectLst/>
                <a:latin typeface="proxima-nova"/>
              </a:rPr>
              <a:t>WHY Does              PARTICIPATE?</a:t>
            </a:r>
            <a:br>
              <a:rPr lang="en-US" sz="3000" b="0" i="0" cap="all" dirty="0">
                <a:solidFill>
                  <a:srgbClr val="FFFFFF"/>
                </a:solidFill>
                <a:effectLst/>
                <a:latin typeface="proxima-nova"/>
              </a:rPr>
            </a:br>
            <a:endParaRPr lang="en-US" sz="3000" dirty="0">
              <a:solidFill>
                <a:srgbClr val="FFFFFF"/>
              </a:solidFill>
            </a:endParaRPr>
          </a:p>
        </p:txBody>
      </p:sp>
      <p:graphicFrame>
        <p:nvGraphicFramePr>
          <p:cNvPr id="20" name="Content Placeholder 2">
            <a:extLst>
              <a:ext uri="{FF2B5EF4-FFF2-40B4-BE49-F238E27FC236}">
                <a16:creationId xmlns:a16="http://schemas.microsoft.com/office/drawing/2014/main" id="{269BDBA3-4FB6-4B7B-9A2E-752486A156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4408841"/>
              </p:ext>
            </p:extLst>
          </p:nvPr>
        </p:nvGraphicFramePr>
        <p:xfrm>
          <a:off x="483042" y="1961984"/>
          <a:ext cx="8195871" cy="2767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F29BB7B4-65DC-DEFD-A2FD-BD3B670919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81450" y="44292"/>
            <a:ext cx="962025" cy="118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625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1499" y="853527"/>
            <a:ext cx="3395230" cy="10518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WE’VE DONE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8855" y="653359"/>
            <a:ext cx="552704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TextBox 4">
            <a:extLst>
              <a:ext uri="{FF2B5EF4-FFF2-40B4-BE49-F238E27FC236}">
                <a16:creationId xmlns:a16="http://schemas.microsoft.com/office/drawing/2014/main" id="{1AB7FB63-DC66-8ED5-AA99-67632CD449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025550"/>
              </p:ext>
            </p:extLst>
          </p:nvPr>
        </p:nvGraphicFramePr>
        <p:xfrm>
          <a:off x="571500" y="1913382"/>
          <a:ext cx="3395229" cy="2693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B01E54C1-8BAB-A544-882B-D35204C2D9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29100" y="219076"/>
            <a:ext cx="4705350" cy="470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87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02688" y="499606"/>
            <a:ext cx="623067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/>
              <a:t>Campus Tree Advisory Committee</a:t>
            </a:r>
            <a:endParaRPr lang="en-US" sz="3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0A8288-BB94-444F-61E6-B04E18A7DF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38224"/>
            <a:ext cx="9144000" cy="410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87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13321" y="510242"/>
            <a:ext cx="532336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/>
              <a:t>Campus Tree Care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03D8E1-3BCD-10AF-5325-87DEACE420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7750"/>
            <a:ext cx="9144000" cy="40957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8799AFA-2B2E-99EB-694C-606A5C9B76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8532" y="1268015"/>
            <a:ext cx="3865662" cy="1303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876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4249</TotalTime>
  <Words>457</Words>
  <Application>Microsoft Office PowerPoint</Application>
  <PresentationFormat>On-screen Show (16:9)</PresentationFormat>
  <Paragraphs>114</Paragraphs>
  <Slides>18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Does              PARTICIPATE?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Tree Related Activities In Our Urban Forest </vt:lpstr>
      <vt:lpstr>Questions? </vt:lpstr>
      <vt:lpstr>Other 2025 California Recognized Campuses</vt:lpstr>
      <vt:lpstr>Questions? </vt:lpstr>
    </vt:vector>
  </TitlesOfParts>
  <Company>Arbor Day Foundation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Carrie Benes</dc:creator>
  <cp:lastModifiedBy>Marcos Rodriguez</cp:lastModifiedBy>
  <cp:revision>112</cp:revision>
  <dcterms:created xsi:type="dcterms:W3CDTF">2015-04-29T14:07:06Z</dcterms:created>
  <dcterms:modified xsi:type="dcterms:W3CDTF">2026-08-10T20:43:49Z</dcterms:modified>
</cp:coreProperties>
</file>