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2" r:id="rId2"/>
    <p:sldId id="271" r:id="rId3"/>
    <p:sldId id="274" r:id="rId4"/>
    <p:sldId id="284" r:id="rId5"/>
    <p:sldId id="275" r:id="rId6"/>
    <p:sldId id="276" r:id="rId7"/>
    <p:sldId id="279" r:id="rId8"/>
    <p:sldId id="283" r:id="rId9"/>
  </p:sldIdLst>
  <p:sldSz cx="18288000" cy="10287000"/>
  <p:notesSz cx="6858000" cy="9144000"/>
  <p:embeddedFontLst>
    <p:embeddedFont>
      <p:font typeface="Arial Black" panose="020B0A04020102020204" pitchFamily="34" charset="0"/>
      <p:bold r:id="rId12"/>
    </p:embeddedFont>
    <p:embeddedFont>
      <p:font typeface="Proxima Nova Rg" panose="020005060300000200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4" autoAdjust="0"/>
  </p:normalViewPr>
  <p:slideViewPr>
    <p:cSldViewPr>
      <p:cViewPr varScale="1">
        <p:scale>
          <a:sx n="74" d="100"/>
          <a:sy n="74" d="100"/>
        </p:scale>
        <p:origin x="5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7" d="100"/>
          <a:sy n="97" d="100"/>
        </p:scale>
        <p:origin x="397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5F731A-4466-41B5-9F42-9BC6A5254B99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DF3DFDD-ABB3-4FD1-8C0E-4B061F54C310}">
      <dgm:prSet/>
      <dgm:spPr/>
      <dgm:t>
        <a:bodyPr/>
        <a:lstStyle/>
        <a:p>
          <a:r>
            <a:rPr lang="en-US"/>
            <a:t>Painting </a:t>
          </a:r>
        </a:p>
      </dgm:t>
    </dgm:pt>
    <dgm:pt modelId="{DA6243FC-9DE7-4190-A164-49D8A454642D}" type="parTrans" cxnId="{6D85AE7E-54EB-4781-AFE1-C13464F11EE3}">
      <dgm:prSet/>
      <dgm:spPr/>
      <dgm:t>
        <a:bodyPr/>
        <a:lstStyle/>
        <a:p>
          <a:endParaRPr lang="en-US"/>
        </a:p>
      </dgm:t>
    </dgm:pt>
    <dgm:pt modelId="{2190A7A9-870E-406F-89CD-AD22CC57DABF}" type="sibTrans" cxnId="{6D85AE7E-54EB-4781-AFE1-C13464F11EE3}">
      <dgm:prSet/>
      <dgm:spPr/>
      <dgm:t>
        <a:bodyPr/>
        <a:lstStyle/>
        <a:p>
          <a:endParaRPr lang="en-US"/>
        </a:p>
      </dgm:t>
    </dgm:pt>
    <dgm:pt modelId="{FC4D17BC-2B7E-4151-9C50-2EF9D6E1BFB3}">
      <dgm:prSet/>
      <dgm:spPr/>
      <dgm:t>
        <a:bodyPr/>
        <a:lstStyle/>
        <a:p>
          <a:r>
            <a:rPr lang="en-US"/>
            <a:t>Concrete Replacement</a:t>
          </a:r>
        </a:p>
      </dgm:t>
    </dgm:pt>
    <dgm:pt modelId="{408FA1D4-05DC-4F32-BD39-972E57F4DFBC}" type="parTrans" cxnId="{1AAA60D3-6B69-4022-9E7C-FD7391B46FD4}">
      <dgm:prSet/>
      <dgm:spPr/>
      <dgm:t>
        <a:bodyPr/>
        <a:lstStyle/>
        <a:p>
          <a:endParaRPr lang="en-US"/>
        </a:p>
      </dgm:t>
    </dgm:pt>
    <dgm:pt modelId="{402E9D43-F6CC-43DC-B5D4-3DB4433D32A8}" type="sibTrans" cxnId="{1AAA60D3-6B69-4022-9E7C-FD7391B46FD4}">
      <dgm:prSet/>
      <dgm:spPr/>
      <dgm:t>
        <a:bodyPr/>
        <a:lstStyle/>
        <a:p>
          <a:endParaRPr lang="en-US"/>
        </a:p>
      </dgm:t>
    </dgm:pt>
    <dgm:pt modelId="{AA0BCA36-60A9-42DF-A1BC-9E0A26762299}">
      <dgm:prSet/>
      <dgm:spPr/>
      <dgm:t>
        <a:bodyPr/>
        <a:lstStyle/>
        <a:p>
          <a:r>
            <a:rPr lang="en-US"/>
            <a:t>HVAC Equipment Replacement </a:t>
          </a:r>
        </a:p>
      </dgm:t>
    </dgm:pt>
    <dgm:pt modelId="{BCF1297E-184D-4A9D-AA82-0B901B719547}" type="parTrans" cxnId="{5EDEFB25-3553-4684-8DEA-AC5D1A4D9B38}">
      <dgm:prSet/>
      <dgm:spPr/>
      <dgm:t>
        <a:bodyPr/>
        <a:lstStyle/>
        <a:p>
          <a:endParaRPr lang="en-US"/>
        </a:p>
      </dgm:t>
    </dgm:pt>
    <dgm:pt modelId="{A0328D60-0675-4368-A35D-C258097E96A8}" type="sibTrans" cxnId="{5EDEFB25-3553-4684-8DEA-AC5D1A4D9B38}">
      <dgm:prSet/>
      <dgm:spPr/>
      <dgm:t>
        <a:bodyPr/>
        <a:lstStyle/>
        <a:p>
          <a:endParaRPr lang="en-US"/>
        </a:p>
      </dgm:t>
    </dgm:pt>
    <dgm:pt modelId="{ACBE8AB1-723F-4F4C-B132-6E4B41EE3DD5}">
      <dgm:prSet/>
      <dgm:spPr/>
      <dgm:t>
        <a:bodyPr/>
        <a:lstStyle/>
        <a:p>
          <a:r>
            <a:rPr lang="en-US"/>
            <a:t>FACE Building Restrooms Modernization</a:t>
          </a:r>
        </a:p>
      </dgm:t>
    </dgm:pt>
    <dgm:pt modelId="{B3BDEC5F-F2C2-43AC-B1A1-E5C83B1C529C}" type="parTrans" cxnId="{40401206-A20A-4D14-B0E9-A993D7D1124C}">
      <dgm:prSet/>
      <dgm:spPr/>
      <dgm:t>
        <a:bodyPr/>
        <a:lstStyle/>
        <a:p>
          <a:endParaRPr lang="en-US"/>
        </a:p>
      </dgm:t>
    </dgm:pt>
    <dgm:pt modelId="{221BA57B-A689-44D2-9996-4CBBF871F49C}" type="sibTrans" cxnId="{40401206-A20A-4D14-B0E9-A993D7D1124C}">
      <dgm:prSet/>
      <dgm:spPr/>
      <dgm:t>
        <a:bodyPr/>
        <a:lstStyle/>
        <a:p>
          <a:endParaRPr lang="en-US"/>
        </a:p>
      </dgm:t>
    </dgm:pt>
    <dgm:pt modelId="{D450090A-15EE-434B-A692-3D94F73D8883}">
      <dgm:prSet/>
      <dgm:spPr/>
      <dgm:t>
        <a:bodyPr/>
        <a:lstStyle/>
        <a:p>
          <a:r>
            <a:rPr lang="en-US"/>
            <a:t>Language Arts Building Restrooms Modernization </a:t>
          </a:r>
        </a:p>
      </dgm:t>
    </dgm:pt>
    <dgm:pt modelId="{AB101F77-F3ED-4F9E-A15C-D82391E62CB8}" type="parTrans" cxnId="{3A8B74C7-478B-470F-A98C-AD9225124619}">
      <dgm:prSet/>
      <dgm:spPr/>
      <dgm:t>
        <a:bodyPr/>
        <a:lstStyle/>
        <a:p>
          <a:endParaRPr lang="en-US"/>
        </a:p>
      </dgm:t>
    </dgm:pt>
    <dgm:pt modelId="{889FBA11-8894-49F1-B52D-12EB00BD8808}" type="sibTrans" cxnId="{3A8B74C7-478B-470F-A98C-AD9225124619}">
      <dgm:prSet/>
      <dgm:spPr/>
      <dgm:t>
        <a:bodyPr/>
        <a:lstStyle/>
        <a:p>
          <a:endParaRPr lang="en-US"/>
        </a:p>
      </dgm:t>
    </dgm:pt>
    <dgm:pt modelId="{917C6645-A418-40E0-B3BF-FFE61656F850}">
      <dgm:prSet/>
      <dgm:spPr/>
      <dgm:t>
        <a:bodyPr/>
        <a:lstStyle/>
        <a:p>
          <a:r>
            <a:rPr lang="en-US" dirty="0"/>
            <a:t>Elevator Modernization – Campuswide </a:t>
          </a:r>
        </a:p>
      </dgm:t>
    </dgm:pt>
    <dgm:pt modelId="{F30B31D9-109C-48F5-99C0-EDBD55758535}" type="sibTrans" cxnId="{1A2460A2-ECA2-4555-9B13-84877F043D45}">
      <dgm:prSet/>
      <dgm:spPr/>
      <dgm:t>
        <a:bodyPr/>
        <a:lstStyle/>
        <a:p>
          <a:endParaRPr lang="en-US"/>
        </a:p>
      </dgm:t>
    </dgm:pt>
    <dgm:pt modelId="{FDFDFECB-A7D6-4A00-8B26-9FEE928B7A32}" type="parTrans" cxnId="{1A2460A2-ECA2-4555-9B13-84877F043D45}">
      <dgm:prSet/>
      <dgm:spPr/>
      <dgm:t>
        <a:bodyPr/>
        <a:lstStyle/>
        <a:p>
          <a:endParaRPr lang="en-US"/>
        </a:p>
      </dgm:t>
    </dgm:pt>
    <dgm:pt modelId="{FA1A779F-DEC0-42DC-8CE4-E9F29CF808F7}">
      <dgm:prSet phldrT="[Text]" phldr="0"/>
      <dgm:spPr/>
      <dgm:t>
        <a:bodyPr/>
        <a:lstStyle/>
        <a:p>
          <a:r>
            <a:rPr lang="en-US" dirty="0"/>
            <a:t>Floor Replacements – Campuswide </a:t>
          </a:r>
        </a:p>
      </dgm:t>
    </dgm:pt>
    <dgm:pt modelId="{3AB5FDFC-97B4-474E-AB76-2691F2CA44D8}" type="parTrans" cxnId="{EF75E377-1170-4B76-817B-DCCBE3E2B0BD}">
      <dgm:prSet/>
      <dgm:spPr/>
      <dgm:t>
        <a:bodyPr/>
        <a:lstStyle/>
        <a:p>
          <a:endParaRPr lang="en-US"/>
        </a:p>
      </dgm:t>
    </dgm:pt>
    <dgm:pt modelId="{FF90D5EE-FD26-4268-A9B2-B6F36BB8187E}" type="sibTrans" cxnId="{EF75E377-1170-4B76-817B-DCCBE3E2B0BD}">
      <dgm:prSet/>
      <dgm:spPr/>
      <dgm:t>
        <a:bodyPr/>
        <a:lstStyle/>
        <a:p>
          <a:endParaRPr lang="en-US"/>
        </a:p>
      </dgm:t>
    </dgm:pt>
    <dgm:pt modelId="{C509F398-6426-4742-AF3C-8572B2CB0EFA}">
      <dgm:prSet phldrT="[Text]" phldr="0"/>
      <dgm:spPr/>
      <dgm:t>
        <a:bodyPr/>
        <a:lstStyle/>
        <a:p>
          <a:r>
            <a:rPr lang="en-US" dirty="0"/>
            <a:t>Science &amp; Engineering Building Retro Commissioning </a:t>
          </a:r>
        </a:p>
      </dgm:t>
    </dgm:pt>
    <dgm:pt modelId="{6731B735-9515-4662-9796-3DF84AD1913A}" type="parTrans" cxnId="{4AEE2663-38B2-44BC-BCEF-504354BD0F2A}">
      <dgm:prSet/>
      <dgm:spPr/>
      <dgm:t>
        <a:bodyPr/>
        <a:lstStyle/>
        <a:p>
          <a:endParaRPr lang="en-US"/>
        </a:p>
      </dgm:t>
    </dgm:pt>
    <dgm:pt modelId="{EF521388-7A5F-42AE-9731-30D14430D98A}" type="sibTrans" cxnId="{4AEE2663-38B2-44BC-BCEF-504354BD0F2A}">
      <dgm:prSet/>
      <dgm:spPr/>
      <dgm:t>
        <a:bodyPr/>
        <a:lstStyle/>
        <a:p>
          <a:endParaRPr lang="en-US"/>
        </a:p>
      </dgm:t>
    </dgm:pt>
    <dgm:pt modelId="{747C1A1D-7278-4BBC-B948-2E9F02A6C89E}" type="pres">
      <dgm:prSet presAssocID="{845F731A-4466-41B5-9F42-9BC6A5254B99}" presName="linear" presStyleCnt="0">
        <dgm:presLayoutVars>
          <dgm:animLvl val="lvl"/>
          <dgm:resizeHandles val="exact"/>
        </dgm:presLayoutVars>
      </dgm:prSet>
      <dgm:spPr/>
    </dgm:pt>
    <dgm:pt modelId="{C50A5D45-86E7-4519-8BF8-A5308D73112E}" type="pres">
      <dgm:prSet presAssocID="{2DF3DFDD-ABB3-4FD1-8C0E-4B061F54C310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F38B8D3-CDA7-4617-80F9-0AA6C49ABD97}" type="pres">
      <dgm:prSet presAssocID="{2190A7A9-870E-406F-89CD-AD22CC57DABF}" presName="spacer" presStyleCnt="0"/>
      <dgm:spPr/>
    </dgm:pt>
    <dgm:pt modelId="{28E7F36F-BCE3-4A65-AF16-C2BDC604C235}" type="pres">
      <dgm:prSet presAssocID="{FC4D17BC-2B7E-4151-9C50-2EF9D6E1BFB3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69463F11-E070-44B6-98CA-B62BE4C56637}" type="pres">
      <dgm:prSet presAssocID="{402E9D43-F6CC-43DC-B5D4-3DB4433D32A8}" presName="spacer" presStyleCnt="0"/>
      <dgm:spPr/>
    </dgm:pt>
    <dgm:pt modelId="{C34D7A1A-8DF1-4624-BE8A-F7B015903E2D}" type="pres">
      <dgm:prSet presAssocID="{AA0BCA36-60A9-42DF-A1BC-9E0A26762299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9787298A-25FF-402B-8F7F-05750BD5F80B}" type="pres">
      <dgm:prSet presAssocID="{A0328D60-0675-4368-A35D-C258097E96A8}" presName="spacer" presStyleCnt="0"/>
      <dgm:spPr/>
    </dgm:pt>
    <dgm:pt modelId="{F4259978-4CFD-4784-823B-DD9FA1412B36}" type="pres">
      <dgm:prSet presAssocID="{ACBE8AB1-723F-4F4C-B132-6E4B41EE3DD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6A426326-4566-4BC6-A751-17282B1EE354}" type="pres">
      <dgm:prSet presAssocID="{221BA57B-A689-44D2-9996-4CBBF871F49C}" presName="spacer" presStyleCnt="0"/>
      <dgm:spPr/>
    </dgm:pt>
    <dgm:pt modelId="{5519057E-F355-43B8-A1C0-7A17FD95619F}" type="pres">
      <dgm:prSet presAssocID="{D450090A-15EE-434B-A692-3D94F73D888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BC881E23-ED6F-45FD-ACF7-9D013BAE9D1B}" type="pres">
      <dgm:prSet presAssocID="{889FBA11-8894-49F1-B52D-12EB00BD8808}" presName="spacer" presStyleCnt="0"/>
      <dgm:spPr/>
    </dgm:pt>
    <dgm:pt modelId="{CE64B0C5-0731-4F5E-B0A0-5668F55A9B87}" type="pres">
      <dgm:prSet presAssocID="{FA1A779F-DEC0-42DC-8CE4-E9F29CF808F7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F9040D26-0DD3-4087-80C2-093425C28F8B}" type="pres">
      <dgm:prSet presAssocID="{FF90D5EE-FD26-4268-A9B2-B6F36BB8187E}" presName="spacer" presStyleCnt="0"/>
      <dgm:spPr/>
    </dgm:pt>
    <dgm:pt modelId="{30548ADB-2FCF-460D-9F53-14498AE950D1}" type="pres">
      <dgm:prSet presAssocID="{C509F398-6426-4742-AF3C-8572B2CB0EFA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9BCD203D-AEDC-48C0-AB79-210D1F62A9DE}" type="pres">
      <dgm:prSet presAssocID="{EF521388-7A5F-42AE-9731-30D14430D98A}" presName="spacer" presStyleCnt="0"/>
      <dgm:spPr/>
    </dgm:pt>
    <dgm:pt modelId="{E1DD4473-AF46-4707-8D9E-0454551226E2}" type="pres">
      <dgm:prSet presAssocID="{917C6645-A418-40E0-B3BF-FFE61656F850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40401206-A20A-4D14-B0E9-A993D7D1124C}" srcId="{845F731A-4466-41B5-9F42-9BC6A5254B99}" destId="{ACBE8AB1-723F-4F4C-B132-6E4B41EE3DD5}" srcOrd="3" destOrd="0" parTransId="{B3BDEC5F-F2C2-43AC-B1A1-E5C83B1C529C}" sibTransId="{221BA57B-A689-44D2-9996-4CBBF871F49C}"/>
    <dgm:cxn modelId="{976ED81A-52BF-45CD-AFA9-2A12CD693D0A}" type="presOf" srcId="{917C6645-A418-40E0-B3BF-FFE61656F850}" destId="{E1DD4473-AF46-4707-8D9E-0454551226E2}" srcOrd="0" destOrd="0" presId="urn:microsoft.com/office/officeart/2005/8/layout/vList2"/>
    <dgm:cxn modelId="{5EDEFB25-3553-4684-8DEA-AC5D1A4D9B38}" srcId="{845F731A-4466-41B5-9F42-9BC6A5254B99}" destId="{AA0BCA36-60A9-42DF-A1BC-9E0A26762299}" srcOrd="2" destOrd="0" parTransId="{BCF1297E-184D-4A9D-AA82-0B901B719547}" sibTransId="{A0328D60-0675-4368-A35D-C258097E96A8}"/>
    <dgm:cxn modelId="{27660728-FDA8-45AF-83D2-488F6B3FC611}" type="presOf" srcId="{2DF3DFDD-ABB3-4FD1-8C0E-4B061F54C310}" destId="{C50A5D45-86E7-4519-8BF8-A5308D73112E}" srcOrd="0" destOrd="0" presId="urn:microsoft.com/office/officeart/2005/8/layout/vList2"/>
    <dgm:cxn modelId="{829AD238-2C35-49D6-AD16-715DBC0ACF55}" type="presOf" srcId="{C509F398-6426-4742-AF3C-8572B2CB0EFA}" destId="{30548ADB-2FCF-460D-9F53-14498AE950D1}" srcOrd="0" destOrd="0" presId="urn:microsoft.com/office/officeart/2005/8/layout/vList2"/>
    <dgm:cxn modelId="{4AEE2663-38B2-44BC-BCEF-504354BD0F2A}" srcId="{845F731A-4466-41B5-9F42-9BC6A5254B99}" destId="{C509F398-6426-4742-AF3C-8572B2CB0EFA}" srcOrd="6" destOrd="0" parTransId="{6731B735-9515-4662-9796-3DF84AD1913A}" sibTransId="{EF521388-7A5F-42AE-9731-30D14430D98A}"/>
    <dgm:cxn modelId="{64E15A57-64E4-4E59-9737-E531C7D95B40}" type="presOf" srcId="{FA1A779F-DEC0-42DC-8CE4-E9F29CF808F7}" destId="{CE64B0C5-0731-4F5E-B0A0-5668F55A9B87}" srcOrd="0" destOrd="0" presId="urn:microsoft.com/office/officeart/2005/8/layout/vList2"/>
    <dgm:cxn modelId="{EF75E377-1170-4B76-817B-DCCBE3E2B0BD}" srcId="{845F731A-4466-41B5-9F42-9BC6A5254B99}" destId="{FA1A779F-DEC0-42DC-8CE4-E9F29CF808F7}" srcOrd="5" destOrd="0" parTransId="{3AB5FDFC-97B4-474E-AB76-2691F2CA44D8}" sibTransId="{FF90D5EE-FD26-4268-A9B2-B6F36BB8187E}"/>
    <dgm:cxn modelId="{6D85AE7E-54EB-4781-AFE1-C13464F11EE3}" srcId="{845F731A-4466-41B5-9F42-9BC6A5254B99}" destId="{2DF3DFDD-ABB3-4FD1-8C0E-4B061F54C310}" srcOrd="0" destOrd="0" parTransId="{DA6243FC-9DE7-4190-A164-49D8A454642D}" sibTransId="{2190A7A9-870E-406F-89CD-AD22CC57DABF}"/>
    <dgm:cxn modelId="{55E10D82-CDCD-46B3-B373-A3EA71693157}" type="presOf" srcId="{845F731A-4466-41B5-9F42-9BC6A5254B99}" destId="{747C1A1D-7278-4BBC-B948-2E9F02A6C89E}" srcOrd="0" destOrd="0" presId="urn:microsoft.com/office/officeart/2005/8/layout/vList2"/>
    <dgm:cxn modelId="{C505A58F-0AF6-4E36-9416-3C3654BE3EB4}" type="presOf" srcId="{ACBE8AB1-723F-4F4C-B132-6E4B41EE3DD5}" destId="{F4259978-4CFD-4784-823B-DD9FA1412B36}" srcOrd="0" destOrd="0" presId="urn:microsoft.com/office/officeart/2005/8/layout/vList2"/>
    <dgm:cxn modelId="{1A2460A2-ECA2-4555-9B13-84877F043D45}" srcId="{845F731A-4466-41B5-9F42-9BC6A5254B99}" destId="{917C6645-A418-40E0-B3BF-FFE61656F850}" srcOrd="7" destOrd="0" parTransId="{FDFDFECB-A7D6-4A00-8B26-9FEE928B7A32}" sibTransId="{F30B31D9-109C-48F5-99C0-EDBD55758535}"/>
    <dgm:cxn modelId="{240166A5-20F8-4C7D-B808-E99D937C0504}" type="presOf" srcId="{AA0BCA36-60A9-42DF-A1BC-9E0A26762299}" destId="{C34D7A1A-8DF1-4624-BE8A-F7B015903E2D}" srcOrd="0" destOrd="0" presId="urn:microsoft.com/office/officeart/2005/8/layout/vList2"/>
    <dgm:cxn modelId="{6CF98DA7-9890-4E88-999E-01D6ABFE28F1}" type="presOf" srcId="{D450090A-15EE-434B-A692-3D94F73D8883}" destId="{5519057E-F355-43B8-A1C0-7A17FD95619F}" srcOrd="0" destOrd="0" presId="urn:microsoft.com/office/officeart/2005/8/layout/vList2"/>
    <dgm:cxn modelId="{3A8B74C7-478B-470F-A98C-AD9225124619}" srcId="{845F731A-4466-41B5-9F42-9BC6A5254B99}" destId="{D450090A-15EE-434B-A692-3D94F73D8883}" srcOrd="4" destOrd="0" parTransId="{AB101F77-F3ED-4F9E-A15C-D82391E62CB8}" sibTransId="{889FBA11-8894-49F1-B52D-12EB00BD8808}"/>
    <dgm:cxn modelId="{1AAA60D3-6B69-4022-9E7C-FD7391B46FD4}" srcId="{845F731A-4466-41B5-9F42-9BC6A5254B99}" destId="{FC4D17BC-2B7E-4151-9C50-2EF9D6E1BFB3}" srcOrd="1" destOrd="0" parTransId="{408FA1D4-05DC-4F32-BD39-972E57F4DFBC}" sibTransId="{402E9D43-F6CC-43DC-B5D4-3DB4433D32A8}"/>
    <dgm:cxn modelId="{D27CC4EF-22B6-4AB3-B5B0-4FD1669873F5}" type="presOf" srcId="{FC4D17BC-2B7E-4151-9C50-2EF9D6E1BFB3}" destId="{28E7F36F-BCE3-4A65-AF16-C2BDC604C235}" srcOrd="0" destOrd="0" presId="urn:microsoft.com/office/officeart/2005/8/layout/vList2"/>
    <dgm:cxn modelId="{4DE7E121-A17A-4931-B18C-9DA53A1EC0FA}" type="presParOf" srcId="{747C1A1D-7278-4BBC-B948-2E9F02A6C89E}" destId="{C50A5D45-86E7-4519-8BF8-A5308D73112E}" srcOrd="0" destOrd="0" presId="urn:microsoft.com/office/officeart/2005/8/layout/vList2"/>
    <dgm:cxn modelId="{97AF080C-3037-4E1E-BF82-818A7A4740EC}" type="presParOf" srcId="{747C1A1D-7278-4BBC-B948-2E9F02A6C89E}" destId="{3F38B8D3-CDA7-4617-80F9-0AA6C49ABD97}" srcOrd="1" destOrd="0" presId="urn:microsoft.com/office/officeart/2005/8/layout/vList2"/>
    <dgm:cxn modelId="{7464F148-B1E8-4AF5-92D3-38415FA2699E}" type="presParOf" srcId="{747C1A1D-7278-4BBC-B948-2E9F02A6C89E}" destId="{28E7F36F-BCE3-4A65-AF16-C2BDC604C235}" srcOrd="2" destOrd="0" presId="urn:microsoft.com/office/officeart/2005/8/layout/vList2"/>
    <dgm:cxn modelId="{324C2353-CC80-4BCD-8646-C45F9D63B62E}" type="presParOf" srcId="{747C1A1D-7278-4BBC-B948-2E9F02A6C89E}" destId="{69463F11-E070-44B6-98CA-B62BE4C56637}" srcOrd="3" destOrd="0" presId="urn:microsoft.com/office/officeart/2005/8/layout/vList2"/>
    <dgm:cxn modelId="{3B318F57-364D-4A36-BEC2-5D340BEA0BC2}" type="presParOf" srcId="{747C1A1D-7278-4BBC-B948-2E9F02A6C89E}" destId="{C34D7A1A-8DF1-4624-BE8A-F7B015903E2D}" srcOrd="4" destOrd="0" presId="urn:microsoft.com/office/officeart/2005/8/layout/vList2"/>
    <dgm:cxn modelId="{0E5836B6-BCC7-4AEB-A519-77B5114BACE8}" type="presParOf" srcId="{747C1A1D-7278-4BBC-B948-2E9F02A6C89E}" destId="{9787298A-25FF-402B-8F7F-05750BD5F80B}" srcOrd="5" destOrd="0" presId="urn:microsoft.com/office/officeart/2005/8/layout/vList2"/>
    <dgm:cxn modelId="{D8857556-B5F1-4AED-BD18-566B703EA4C9}" type="presParOf" srcId="{747C1A1D-7278-4BBC-B948-2E9F02A6C89E}" destId="{F4259978-4CFD-4784-823B-DD9FA1412B36}" srcOrd="6" destOrd="0" presId="urn:microsoft.com/office/officeart/2005/8/layout/vList2"/>
    <dgm:cxn modelId="{83D5268A-1959-4B48-868C-3A45C1E55653}" type="presParOf" srcId="{747C1A1D-7278-4BBC-B948-2E9F02A6C89E}" destId="{6A426326-4566-4BC6-A751-17282B1EE354}" srcOrd="7" destOrd="0" presId="urn:microsoft.com/office/officeart/2005/8/layout/vList2"/>
    <dgm:cxn modelId="{4DB10688-88B9-4C20-9AFB-C79B05D5FE30}" type="presParOf" srcId="{747C1A1D-7278-4BBC-B948-2E9F02A6C89E}" destId="{5519057E-F355-43B8-A1C0-7A17FD95619F}" srcOrd="8" destOrd="0" presId="urn:microsoft.com/office/officeart/2005/8/layout/vList2"/>
    <dgm:cxn modelId="{6F3E0002-3EC7-40C4-92F6-97B8ED9E3ED6}" type="presParOf" srcId="{747C1A1D-7278-4BBC-B948-2E9F02A6C89E}" destId="{BC881E23-ED6F-45FD-ACF7-9D013BAE9D1B}" srcOrd="9" destOrd="0" presId="urn:microsoft.com/office/officeart/2005/8/layout/vList2"/>
    <dgm:cxn modelId="{CB93297E-4CCC-447D-A256-97097A6A483A}" type="presParOf" srcId="{747C1A1D-7278-4BBC-B948-2E9F02A6C89E}" destId="{CE64B0C5-0731-4F5E-B0A0-5668F55A9B87}" srcOrd="10" destOrd="0" presId="urn:microsoft.com/office/officeart/2005/8/layout/vList2"/>
    <dgm:cxn modelId="{824102AF-92B0-447C-B829-33EA36A9FFF7}" type="presParOf" srcId="{747C1A1D-7278-4BBC-B948-2E9F02A6C89E}" destId="{F9040D26-0DD3-4087-80C2-093425C28F8B}" srcOrd="11" destOrd="0" presId="urn:microsoft.com/office/officeart/2005/8/layout/vList2"/>
    <dgm:cxn modelId="{59083984-0627-4790-BA27-165BE18F6F47}" type="presParOf" srcId="{747C1A1D-7278-4BBC-B948-2E9F02A6C89E}" destId="{30548ADB-2FCF-460D-9F53-14498AE950D1}" srcOrd="12" destOrd="0" presId="urn:microsoft.com/office/officeart/2005/8/layout/vList2"/>
    <dgm:cxn modelId="{85F6A61E-AC60-458D-9749-E804439D5136}" type="presParOf" srcId="{747C1A1D-7278-4BBC-B948-2E9F02A6C89E}" destId="{9BCD203D-AEDC-48C0-AB79-210D1F62A9DE}" srcOrd="13" destOrd="0" presId="urn:microsoft.com/office/officeart/2005/8/layout/vList2"/>
    <dgm:cxn modelId="{693CABCB-B6DD-446F-B36D-E11BAD63C611}" type="presParOf" srcId="{747C1A1D-7278-4BBC-B948-2E9F02A6C89E}" destId="{E1DD4473-AF46-4707-8D9E-0454551226E2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905E51-F68F-4A1B-ACF4-9EBD44D0BD32}" type="doc">
      <dgm:prSet loTypeId="urn:microsoft.com/office/officeart/2005/8/layout/vList2" loCatId="list" qsTypeId="urn:microsoft.com/office/officeart/2005/8/quickstyle/simple5#1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417E66E9-C644-465C-AF87-15638FE0873D}">
      <dgm:prSet/>
      <dgm:spPr/>
      <dgm:t>
        <a:bodyPr/>
        <a:lstStyle/>
        <a:p>
          <a:pPr algn="ctr"/>
          <a:r>
            <a:rPr lang="en-US" dirty="0"/>
            <a:t>Campuswide ADA Improvements</a:t>
          </a:r>
        </a:p>
      </dgm:t>
    </dgm:pt>
    <dgm:pt modelId="{8D141D8B-14F7-476D-8F05-3AB46514208B}" type="parTrans" cxnId="{2898903A-FF7F-4037-9A30-9F401D04C48E}">
      <dgm:prSet/>
      <dgm:spPr/>
      <dgm:t>
        <a:bodyPr/>
        <a:lstStyle/>
        <a:p>
          <a:endParaRPr lang="en-US"/>
        </a:p>
      </dgm:t>
    </dgm:pt>
    <dgm:pt modelId="{BDE2A533-6CA8-42E7-A59D-15F62ECB29A3}" type="sibTrans" cxnId="{2898903A-FF7F-4037-9A30-9F401D04C48E}">
      <dgm:prSet/>
      <dgm:spPr/>
      <dgm:t>
        <a:bodyPr/>
        <a:lstStyle/>
        <a:p>
          <a:endParaRPr lang="en-US"/>
        </a:p>
      </dgm:t>
    </dgm:pt>
    <dgm:pt modelId="{C3C8E87E-BA80-4F48-91F0-F2E7B30B88E5}">
      <dgm:prSet/>
      <dgm:spPr/>
      <dgm:t>
        <a:bodyPr/>
        <a:lstStyle/>
        <a:p>
          <a:pPr algn="ctr"/>
          <a:r>
            <a:rPr lang="en-US" dirty="0"/>
            <a:t>Campuswide External &amp; Internal Speaker System </a:t>
          </a:r>
        </a:p>
      </dgm:t>
    </dgm:pt>
    <dgm:pt modelId="{4872D70B-BAB4-48D6-A4CD-39952ED48630}" type="parTrans" cxnId="{4FAF9119-D990-4514-977D-0EB2B74EDAEA}">
      <dgm:prSet/>
      <dgm:spPr/>
      <dgm:t>
        <a:bodyPr/>
        <a:lstStyle/>
        <a:p>
          <a:endParaRPr lang="en-US"/>
        </a:p>
      </dgm:t>
    </dgm:pt>
    <dgm:pt modelId="{F606CF19-1152-474A-B49F-46DF92010B06}" type="sibTrans" cxnId="{4FAF9119-D990-4514-977D-0EB2B74EDAEA}">
      <dgm:prSet/>
      <dgm:spPr/>
      <dgm:t>
        <a:bodyPr/>
        <a:lstStyle/>
        <a:p>
          <a:endParaRPr lang="en-US"/>
        </a:p>
      </dgm:t>
    </dgm:pt>
    <dgm:pt modelId="{EE93CBEB-A48F-49E0-8CBD-9BAA54AFD40C}">
      <dgm:prSet/>
      <dgm:spPr/>
      <dgm:t>
        <a:bodyPr/>
        <a:lstStyle/>
        <a:p>
          <a:pPr algn="ctr"/>
          <a:r>
            <a:rPr lang="en-US" dirty="0"/>
            <a:t>Switchgear Infrastructure Replacement </a:t>
          </a:r>
        </a:p>
      </dgm:t>
    </dgm:pt>
    <dgm:pt modelId="{4547BA02-B72B-414E-B366-0137D6DE8E60}" type="parTrans" cxnId="{178A5E5C-851A-4FCD-AA41-5CDA1DFC770D}">
      <dgm:prSet/>
      <dgm:spPr/>
      <dgm:t>
        <a:bodyPr/>
        <a:lstStyle/>
        <a:p>
          <a:endParaRPr lang="en-US"/>
        </a:p>
      </dgm:t>
    </dgm:pt>
    <dgm:pt modelId="{AAB0FDF0-6291-4F2E-9D1E-A2A021FF52E6}" type="sibTrans" cxnId="{178A5E5C-851A-4FCD-AA41-5CDA1DFC770D}">
      <dgm:prSet/>
      <dgm:spPr/>
      <dgm:t>
        <a:bodyPr/>
        <a:lstStyle/>
        <a:p>
          <a:endParaRPr lang="en-US"/>
        </a:p>
      </dgm:t>
    </dgm:pt>
    <dgm:pt modelId="{223C5C83-E508-4DB9-975A-C3B791BE770A}">
      <dgm:prSet/>
      <dgm:spPr/>
      <dgm:t>
        <a:bodyPr/>
        <a:lstStyle/>
        <a:p>
          <a:pPr algn="ctr"/>
          <a:r>
            <a:rPr lang="en-US" dirty="0"/>
            <a:t>Safety Lighting Phase II </a:t>
          </a:r>
        </a:p>
      </dgm:t>
    </dgm:pt>
    <dgm:pt modelId="{BD012AC2-0F36-477E-8D6C-CF289EE0FDB3}" type="parTrans" cxnId="{0A994C1A-CE0C-4358-8EC8-D61F8A38BEDE}">
      <dgm:prSet/>
      <dgm:spPr/>
      <dgm:t>
        <a:bodyPr/>
        <a:lstStyle/>
        <a:p>
          <a:endParaRPr lang="en-US"/>
        </a:p>
      </dgm:t>
    </dgm:pt>
    <dgm:pt modelId="{4E632AE9-C05D-4D34-A3DD-B98A63342C57}" type="sibTrans" cxnId="{0A994C1A-CE0C-4358-8EC8-D61F8A38BEDE}">
      <dgm:prSet/>
      <dgm:spPr/>
      <dgm:t>
        <a:bodyPr/>
        <a:lstStyle/>
        <a:p>
          <a:endParaRPr lang="en-US"/>
        </a:p>
      </dgm:t>
    </dgm:pt>
    <dgm:pt modelId="{956D0B87-96C2-4CDE-B3D3-03947C898D69}">
      <dgm:prSet/>
      <dgm:spPr/>
      <dgm:t>
        <a:bodyPr/>
        <a:lstStyle/>
        <a:p>
          <a:pPr algn="ctr"/>
          <a:r>
            <a:rPr lang="en-US" dirty="0"/>
            <a:t>Parking Lot Eight - Solar Array &amp; Battery Energy Storage System </a:t>
          </a:r>
        </a:p>
      </dgm:t>
    </dgm:pt>
    <dgm:pt modelId="{6E2BBB54-356E-40C3-AF62-B1909FA7700E}" type="parTrans" cxnId="{19639508-0E3B-49F7-B053-CC8AF22590DE}">
      <dgm:prSet/>
      <dgm:spPr/>
      <dgm:t>
        <a:bodyPr/>
        <a:lstStyle/>
        <a:p>
          <a:endParaRPr lang="en-US"/>
        </a:p>
      </dgm:t>
    </dgm:pt>
    <dgm:pt modelId="{8EC43440-9513-4A06-AA79-BA3564F725F4}" type="sibTrans" cxnId="{19639508-0E3B-49F7-B053-CC8AF22590DE}">
      <dgm:prSet/>
      <dgm:spPr/>
      <dgm:t>
        <a:bodyPr/>
        <a:lstStyle/>
        <a:p>
          <a:endParaRPr lang="en-US"/>
        </a:p>
      </dgm:t>
    </dgm:pt>
    <dgm:pt modelId="{95D892F0-9233-4AC4-9611-4D4F3354C5A8}">
      <dgm:prSet phldrT="[Text]" phldr="0"/>
      <dgm:spPr/>
      <dgm:t>
        <a:bodyPr/>
        <a:lstStyle/>
        <a:p>
          <a:pPr algn="ctr"/>
          <a:r>
            <a:rPr lang="en-US" dirty="0"/>
            <a:t>Wall &amp; Floorcovering Replacement – First Floor </a:t>
          </a:r>
        </a:p>
      </dgm:t>
    </dgm:pt>
    <dgm:pt modelId="{B788349A-2A13-4AF6-B360-7A279DA977EE}" type="parTrans" cxnId="{EA7E552F-4651-4C69-AE14-15C744FA0D92}">
      <dgm:prSet/>
      <dgm:spPr/>
      <dgm:t>
        <a:bodyPr/>
        <a:lstStyle/>
        <a:p>
          <a:endParaRPr lang="en-US"/>
        </a:p>
      </dgm:t>
    </dgm:pt>
    <dgm:pt modelId="{AEC0908A-9315-4676-8B07-B70C49845FF3}" type="sibTrans" cxnId="{EA7E552F-4651-4C69-AE14-15C744FA0D92}">
      <dgm:prSet/>
      <dgm:spPr/>
      <dgm:t>
        <a:bodyPr/>
        <a:lstStyle/>
        <a:p>
          <a:endParaRPr lang="en-US"/>
        </a:p>
      </dgm:t>
    </dgm:pt>
    <dgm:pt modelId="{4B86B6F7-BA24-4125-BB94-F186FEB10845}">
      <dgm:prSet/>
      <dgm:spPr/>
      <dgm:t>
        <a:bodyPr/>
        <a:lstStyle/>
        <a:p>
          <a:pPr algn="ctr"/>
          <a:r>
            <a:rPr lang="en-US" dirty="0"/>
            <a:t>Cal Water Infrastructure Improvements </a:t>
          </a:r>
        </a:p>
      </dgm:t>
    </dgm:pt>
    <dgm:pt modelId="{63E108E2-52EE-4BEA-8F49-E53379DEFC91}" type="parTrans" cxnId="{84361F2E-A23F-427C-85CB-95857E8878F4}">
      <dgm:prSet/>
      <dgm:spPr/>
      <dgm:t>
        <a:bodyPr/>
        <a:lstStyle/>
        <a:p>
          <a:endParaRPr lang="en-US"/>
        </a:p>
      </dgm:t>
    </dgm:pt>
    <dgm:pt modelId="{A0854C33-B0B4-4ABE-8700-856FCBB955A4}" type="sibTrans" cxnId="{84361F2E-A23F-427C-85CB-95857E8878F4}">
      <dgm:prSet/>
      <dgm:spPr/>
      <dgm:t>
        <a:bodyPr/>
        <a:lstStyle/>
        <a:p>
          <a:endParaRPr lang="en-US"/>
        </a:p>
      </dgm:t>
    </dgm:pt>
    <dgm:pt modelId="{4856A2A4-58AC-4335-96F5-9CF6EEE9B17F}" type="pres">
      <dgm:prSet presAssocID="{FE905E51-F68F-4A1B-ACF4-9EBD44D0BD32}" presName="linear" presStyleCnt="0">
        <dgm:presLayoutVars>
          <dgm:animLvl val="lvl"/>
          <dgm:resizeHandles val="exact"/>
        </dgm:presLayoutVars>
      </dgm:prSet>
      <dgm:spPr/>
    </dgm:pt>
    <dgm:pt modelId="{A4620014-9097-4732-9108-34D9B4F979D6}" type="pres">
      <dgm:prSet presAssocID="{417E66E9-C644-465C-AF87-15638FE0873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D458176-EE9B-48E7-AE87-D420E39D16B7}" type="pres">
      <dgm:prSet presAssocID="{BDE2A533-6CA8-42E7-A59D-15F62ECB29A3}" presName="spacer" presStyleCnt="0"/>
      <dgm:spPr/>
    </dgm:pt>
    <dgm:pt modelId="{3A99B5E6-7F0D-4D60-A1E5-47737B9BF2A9}" type="pres">
      <dgm:prSet presAssocID="{C3C8E87E-BA80-4F48-91F0-F2E7B30B88E5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1D25FBA-6B1D-4AD0-9BEA-02DDB4A03399}" type="pres">
      <dgm:prSet presAssocID="{F606CF19-1152-474A-B49F-46DF92010B06}" presName="spacer" presStyleCnt="0"/>
      <dgm:spPr/>
    </dgm:pt>
    <dgm:pt modelId="{7F369B5C-F896-449C-8F85-5A64CF9CCEA6}" type="pres">
      <dgm:prSet presAssocID="{4B86B6F7-BA24-4125-BB94-F186FEB1084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C486ACE-DA4B-4695-813F-19DB2AD4DB37}" type="pres">
      <dgm:prSet presAssocID="{A0854C33-B0B4-4ABE-8700-856FCBB955A4}" presName="spacer" presStyleCnt="0"/>
      <dgm:spPr/>
    </dgm:pt>
    <dgm:pt modelId="{F0E9EC90-59EE-43E7-99BE-3F778FD35870}" type="pres">
      <dgm:prSet presAssocID="{EE93CBEB-A48F-49E0-8CBD-9BAA54AFD40C}" presName="parentText" presStyleLbl="node1" presStyleIdx="3" presStyleCnt="7" custLinFactY="100000" custLinFactNeighborX="-381" custLinFactNeighborY="191769">
        <dgm:presLayoutVars>
          <dgm:chMax val="0"/>
          <dgm:bulletEnabled val="1"/>
        </dgm:presLayoutVars>
      </dgm:prSet>
      <dgm:spPr/>
    </dgm:pt>
    <dgm:pt modelId="{A61772AF-BCF4-4FA5-9B44-3A8AB11F581B}" type="pres">
      <dgm:prSet presAssocID="{AAB0FDF0-6291-4F2E-9D1E-A2A021FF52E6}" presName="spacer" presStyleCnt="0"/>
      <dgm:spPr/>
    </dgm:pt>
    <dgm:pt modelId="{A485146C-1161-4E92-BF44-820E4E081555}" type="pres">
      <dgm:prSet presAssocID="{956D0B87-96C2-4CDE-B3D3-03947C898D69}" presName="parentText" presStyleLbl="node1" presStyleIdx="4" presStyleCnt="7" custLinFactY="-96806" custLinFactNeighborX="-137" custLinFactNeighborY="-100000">
        <dgm:presLayoutVars>
          <dgm:chMax val="0"/>
          <dgm:bulletEnabled val="1"/>
        </dgm:presLayoutVars>
      </dgm:prSet>
      <dgm:spPr/>
    </dgm:pt>
    <dgm:pt modelId="{432C2FEB-C4A2-4D95-84DD-9D625EACE51E}" type="pres">
      <dgm:prSet presAssocID="{8EC43440-9513-4A06-AA79-BA3564F725F4}" presName="spacer" presStyleCnt="0"/>
      <dgm:spPr/>
    </dgm:pt>
    <dgm:pt modelId="{1D255407-6888-4152-B493-A417B1FE4803}" type="pres">
      <dgm:prSet presAssocID="{95D892F0-9233-4AC4-9611-4D4F3354C5A8}" presName="parentText" presStyleLbl="node1" presStyleIdx="5" presStyleCnt="7" custScaleY="126932">
        <dgm:presLayoutVars>
          <dgm:chMax val="0"/>
          <dgm:bulletEnabled val="1"/>
        </dgm:presLayoutVars>
      </dgm:prSet>
      <dgm:spPr/>
    </dgm:pt>
    <dgm:pt modelId="{49D2C3D6-30F2-4D58-AE3A-A7078C761368}" type="pres">
      <dgm:prSet presAssocID="{AEC0908A-9315-4676-8B07-B70C49845FF3}" presName="spacer" presStyleCnt="0"/>
      <dgm:spPr/>
    </dgm:pt>
    <dgm:pt modelId="{FFDE56DF-62E2-4D0C-B317-BAA59E8D9D8A}" type="pres">
      <dgm:prSet presAssocID="{223C5C83-E508-4DB9-975A-C3B791BE770A}" presName="parentText" presStyleLbl="node1" presStyleIdx="6" presStyleCnt="7" custLinFactY="-7438" custLinFactNeighborX="-137" custLinFactNeighborY="-100000">
        <dgm:presLayoutVars>
          <dgm:chMax val="0"/>
          <dgm:bulletEnabled val="1"/>
        </dgm:presLayoutVars>
      </dgm:prSet>
      <dgm:spPr/>
    </dgm:pt>
  </dgm:ptLst>
  <dgm:cxnLst>
    <dgm:cxn modelId="{19639508-0E3B-49F7-B053-CC8AF22590DE}" srcId="{FE905E51-F68F-4A1B-ACF4-9EBD44D0BD32}" destId="{956D0B87-96C2-4CDE-B3D3-03947C898D69}" srcOrd="4" destOrd="0" parTransId="{6E2BBB54-356E-40C3-AF62-B1909FA7700E}" sibTransId="{8EC43440-9513-4A06-AA79-BA3564F725F4}"/>
    <dgm:cxn modelId="{95250A12-D0AF-402B-A1DC-F1B0AF5F4F36}" type="presOf" srcId="{C3C8E87E-BA80-4F48-91F0-F2E7B30B88E5}" destId="{3A99B5E6-7F0D-4D60-A1E5-47737B9BF2A9}" srcOrd="0" destOrd="0" presId="urn:microsoft.com/office/officeart/2005/8/layout/vList2"/>
    <dgm:cxn modelId="{4FAF9119-D990-4514-977D-0EB2B74EDAEA}" srcId="{FE905E51-F68F-4A1B-ACF4-9EBD44D0BD32}" destId="{C3C8E87E-BA80-4F48-91F0-F2E7B30B88E5}" srcOrd="1" destOrd="0" parTransId="{4872D70B-BAB4-48D6-A4CD-39952ED48630}" sibTransId="{F606CF19-1152-474A-B49F-46DF92010B06}"/>
    <dgm:cxn modelId="{0A994C1A-CE0C-4358-8EC8-D61F8A38BEDE}" srcId="{FE905E51-F68F-4A1B-ACF4-9EBD44D0BD32}" destId="{223C5C83-E508-4DB9-975A-C3B791BE770A}" srcOrd="6" destOrd="0" parTransId="{BD012AC2-0F36-477E-8D6C-CF289EE0FDB3}" sibTransId="{4E632AE9-C05D-4D34-A3DD-B98A63342C57}"/>
    <dgm:cxn modelId="{7E8D081B-80C3-43F7-971C-8584256CDA9B}" type="presOf" srcId="{95D892F0-9233-4AC4-9611-4D4F3354C5A8}" destId="{1D255407-6888-4152-B493-A417B1FE4803}" srcOrd="0" destOrd="0" presId="urn:microsoft.com/office/officeart/2005/8/layout/vList2"/>
    <dgm:cxn modelId="{84361F2E-A23F-427C-85CB-95857E8878F4}" srcId="{FE905E51-F68F-4A1B-ACF4-9EBD44D0BD32}" destId="{4B86B6F7-BA24-4125-BB94-F186FEB10845}" srcOrd="2" destOrd="0" parTransId="{63E108E2-52EE-4BEA-8F49-E53379DEFC91}" sibTransId="{A0854C33-B0B4-4ABE-8700-856FCBB955A4}"/>
    <dgm:cxn modelId="{EA7E552F-4651-4C69-AE14-15C744FA0D92}" srcId="{FE905E51-F68F-4A1B-ACF4-9EBD44D0BD32}" destId="{95D892F0-9233-4AC4-9611-4D4F3354C5A8}" srcOrd="5" destOrd="0" parTransId="{B788349A-2A13-4AF6-B360-7A279DA977EE}" sibTransId="{AEC0908A-9315-4676-8B07-B70C49845FF3}"/>
    <dgm:cxn modelId="{2898903A-FF7F-4037-9A30-9F401D04C48E}" srcId="{FE905E51-F68F-4A1B-ACF4-9EBD44D0BD32}" destId="{417E66E9-C644-465C-AF87-15638FE0873D}" srcOrd="0" destOrd="0" parTransId="{8D141D8B-14F7-476D-8F05-3AB46514208B}" sibTransId="{BDE2A533-6CA8-42E7-A59D-15F62ECB29A3}"/>
    <dgm:cxn modelId="{178A5E5C-851A-4FCD-AA41-5CDA1DFC770D}" srcId="{FE905E51-F68F-4A1B-ACF4-9EBD44D0BD32}" destId="{EE93CBEB-A48F-49E0-8CBD-9BAA54AFD40C}" srcOrd="3" destOrd="0" parTransId="{4547BA02-B72B-414E-B366-0137D6DE8E60}" sibTransId="{AAB0FDF0-6291-4F2E-9D1E-A2A021FF52E6}"/>
    <dgm:cxn modelId="{595BAB4D-D5F0-4B11-AD12-DF6EE1C67E47}" type="presOf" srcId="{417E66E9-C644-465C-AF87-15638FE0873D}" destId="{A4620014-9097-4732-9108-34D9B4F979D6}" srcOrd="0" destOrd="0" presId="urn:microsoft.com/office/officeart/2005/8/layout/vList2"/>
    <dgm:cxn modelId="{B4173787-2180-4B45-BC7F-D9A1E98C52E2}" type="presOf" srcId="{956D0B87-96C2-4CDE-B3D3-03947C898D69}" destId="{A485146C-1161-4E92-BF44-820E4E081555}" srcOrd="0" destOrd="0" presId="urn:microsoft.com/office/officeart/2005/8/layout/vList2"/>
    <dgm:cxn modelId="{04227C90-DF2B-4E85-BA4B-61FC91970BB4}" type="presOf" srcId="{223C5C83-E508-4DB9-975A-C3B791BE770A}" destId="{FFDE56DF-62E2-4D0C-B317-BAA59E8D9D8A}" srcOrd="0" destOrd="0" presId="urn:microsoft.com/office/officeart/2005/8/layout/vList2"/>
    <dgm:cxn modelId="{25F250A1-AFFF-4D0F-8FD9-DDFD330F3818}" type="presOf" srcId="{EE93CBEB-A48F-49E0-8CBD-9BAA54AFD40C}" destId="{F0E9EC90-59EE-43E7-99BE-3F778FD35870}" srcOrd="0" destOrd="0" presId="urn:microsoft.com/office/officeart/2005/8/layout/vList2"/>
    <dgm:cxn modelId="{54869FBA-FDC8-4BC9-8321-6FD0C77E8B38}" type="presOf" srcId="{4B86B6F7-BA24-4125-BB94-F186FEB10845}" destId="{7F369B5C-F896-449C-8F85-5A64CF9CCEA6}" srcOrd="0" destOrd="0" presId="urn:microsoft.com/office/officeart/2005/8/layout/vList2"/>
    <dgm:cxn modelId="{FF29D1E4-43AE-4413-8975-D4DE511C97AD}" type="presOf" srcId="{FE905E51-F68F-4A1B-ACF4-9EBD44D0BD32}" destId="{4856A2A4-58AC-4335-96F5-9CF6EEE9B17F}" srcOrd="0" destOrd="0" presId="urn:microsoft.com/office/officeart/2005/8/layout/vList2"/>
    <dgm:cxn modelId="{803938C7-C07D-4970-AB2F-70FE1D9D228B}" type="presParOf" srcId="{4856A2A4-58AC-4335-96F5-9CF6EEE9B17F}" destId="{A4620014-9097-4732-9108-34D9B4F979D6}" srcOrd="0" destOrd="0" presId="urn:microsoft.com/office/officeart/2005/8/layout/vList2"/>
    <dgm:cxn modelId="{9FF6220D-D4FD-4AE6-852D-1B51DD5406E8}" type="presParOf" srcId="{4856A2A4-58AC-4335-96F5-9CF6EEE9B17F}" destId="{5D458176-EE9B-48E7-AE87-D420E39D16B7}" srcOrd="1" destOrd="0" presId="urn:microsoft.com/office/officeart/2005/8/layout/vList2"/>
    <dgm:cxn modelId="{4D4404E4-2851-413E-8829-6E7DD7C667C8}" type="presParOf" srcId="{4856A2A4-58AC-4335-96F5-9CF6EEE9B17F}" destId="{3A99B5E6-7F0D-4D60-A1E5-47737B9BF2A9}" srcOrd="2" destOrd="0" presId="urn:microsoft.com/office/officeart/2005/8/layout/vList2"/>
    <dgm:cxn modelId="{DA731A29-1734-4147-AA1E-79A5C2B4A825}" type="presParOf" srcId="{4856A2A4-58AC-4335-96F5-9CF6EEE9B17F}" destId="{81D25FBA-6B1D-4AD0-9BEA-02DDB4A03399}" srcOrd="3" destOrd="0" presId="urn:microsoft.com/office/officeart/2005/8/layout/vList2"/>
    <dgm:cxn modelId="{AE646B6A-96DC-47BE-A2D4-0607F3568163}" type="presParOf" srcId="{4856A2A4-58AC-4335-96F5-9CF6EEE9B17F}" destId="{7F369B5C-F896-449C-8F85-5A64CF9CCEA6}" srcOrd="4" destOrd="0" presId="urn:microsoft.com/office/officeart/2005/8/layout/vList2"/>
    <dgm:cxn modelId="{01765415-F2B1-4A1C-AE45-8CF09EF15FD9}" type="presParOf" srcId="{4856A2A4-58AC-4335-96F5-9CF6EEE9B17F}" destId="{EC486ACE-DA4B-4695-813F-19DB2AD4DB37}" srcOrd="5" destOrd="0" presId="urn:microsoft.com/office/officeart/2005/8/layout/vList2"/>
    <dgm:cxn modelId="{EB60B421-E157-4DB4-B118-E7DCA4D18D19}" type="presParOf" srcId="{4856A2A4-58AC-4335-96F5-9CF6EEE9B17F}" destId="{F0E9EC90-59EE-43E7-99BE-3F778FD35870}" srcOrd="6" destOrd="0" presId="urn:microsoft.com/office/officeart/2005/8/layout/vList2"/>
    <dgm:cxn modelId="{9BA97396-9B84-4471-8AF5-FBC7DE8BF625}" type="presParOf" srcId="{4856A2A4-58AC-4335-96F5-9CF6EEE9B17F}" destId="{A61772AF-BCF4-4FA5-9B44-3A8AB11F581B}" srcOrd="7" destOrd="0" presId="urn:microsoft.com/office/officeart/2005/8/layout/vList2"/>
    <dgm:cxn modelId="{450105E1-14F4-4A06-87DB-4B1663056E10}" type="presParOf" srcId="{4856A2A4-58AC-4335-96F5-9CF6EEE9B17F}" destId="{A485146C-1161-4E92-BF44-820E4E081555}" srcOrd="8" destOrd="0" presId="urn:microsoft.com/office/officeart/2005/8/layout/vList2"/>
    <dgm:cxn modelId="{805DC6A6-E411-4E30-A8DC-1351B7705CF0}" type="presParOf" srcId="{4856A2A4-58AC-4335-96F5-9CF6EEE9B17F}" destId="{432C2FEB-C4A2-4D95-84DD-9D625EACE51E}" srcOrd="9" destOrd="0" presId="urn:microsoft.com/office/officeart/2005/8/layout/vList2"/>
    <dgm:cxn modelId="{08A88F8A-A81C-4094-95FA-6536898055BF}" type="presParOf" srcId="{4856A2A4-58AC-4335-96F5-9CF6EEE9B17F}" destId="{1D255407-6888-4152-B493-A417B1FE4803}" srcOrd="10" destOrd="0" presId="urn:microsoft.com/office/officeart/2005/8/layout/vList2"/>
    <dgm:cxn modelId="{38E03945-8214-4681-BD6F-EE65AA767DCA}" type="presParOf" srcId="{4856A2A4-58AC-4335-96F5-9CF6EEE9B17F}" destId="{49D2C3D6-30F2-4D58-AE3A-A7078C761368}" srcOrd="11" destOrd="0" presId="urn:microsoft.com/office/officeart/2005/8/layout/vList2"/>
    <dgm:cxn modelId="{2D37666D-F20E-4CFD-B5B4-6A8D0769E244}" type="presParOf" srcId="{4856A2A4-58AC-4335-96F5-9CF6EEE9B17F}" destId="{FFDE56DF-62E2-4D0C-B317-BAA59E8D9D8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A5D45-86E7-4519-8BF8-A5308D73112E}">
      <dsp:nvSpPr>
        <dsp:cNvPr id="0" name=""/>
        <dsp:cNvSpPr/>
      </dsp:nvSpPr>
      <dsp:spPr>
        <a:xfrm>
          <a:off x="0" y="388446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Painting </a:t>
          </a:r>
        </a:p>
      </dsp:txBody>
      <dsp:txXfrm>
        <a:off x="30842" y="419288"/>
        <a:ext cx="8548499" cy="570116"/>
      </dsp:txXfrm>
    </dsp:sp>
    <dsp:sp modelId="{28E7F36F-BCE3-4A65-AF16-C2BDC604C235}">
      <dsp:nvSpPr>
        <dsp:cNvPr id="0" name=""/>
        <dsp:cNvSpPr/>
      </dsp:nvSpPr>
      <dsp:spPr>
        <a:xfrm>
          <a:off x="0" y="1098006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Concrete Replacement</a:t>
          </a:r>
        </a:p>
      </dsp:txBody>
      <dsp:txXfrm>
        <a:off x="30842" y="1128848"/>
        <a:ext cx="8548499" cy="570116"/>
      </dsp:txXfrm>
    </dsp:sp>
    <dsp:sp modelId="{C34D7A1A-8DF1-4624-BE8A-F7B015903E2D}">
      <dsp:nvSpPr>
        <dsp:cNvPr id="0" name=""/>
        <dsp:cNvSpPr/>
      </dsp:nvSpPr>
      <dsp:spPr>
        <a:xfrm>
          <a:off x="0" y="1807567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HVAC Equipment Replacement </a:t>
          </a:r>
        </a:p>
      </dsp:txBody>
      <dsp:txXfrm>
        <a:off x="30842" y="1838409"/>
        <a:ext cx="8548499" cy="570116"/>
      </dsp:txXfrm>
    </dsp:sp>
    <dsp:sp modelId="{F4259978-4CFD-4784-823B-DD9FA1412B36}">
      <dsp:nvSpPr>
        <dsp:cNvPr id="0" name=""/>
        <dsp:cNvSpPr/>
      </dsp:nvSpPr>
      <dsp:spPr>
        <a:xfrm>
          <a:off x="0" y="2517127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FACE Building Restrooms Modernization</a:t>
          </a:r>
        </a:p>
      </dsp:txBody>
      <dsp:txXfrm>
        <a:off x="30842" y="2547969"/>
        <a:ext cx="8548499" cy="570116"/>
      </dsp:txXfrm>
    </dsp:sp>
    <dsp:sp modelId="{5519057E-F355-43B8-A1C0-7A17FD95619F}">
      <dsp:nvSpPr>
        <dsp:cNvPr id="0" name=""/>
        <dsp:cNvSpPr/>
      </dsp:nvSpPr>
      <dsp:spPr>
        <a:xfrm>
          <a:off x="0" y="3226687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Language Arts Building Restrooms Modernization </a:t>
          </a:r>
        </a:p>
      </dsp:txBody>
      <dsp:txXfrm>
        <a:off x="30842" y="3257529"/>
        <a:ext cx="8548499" cy="570116"/>
      </dsp:txXfrm>
    </dsp:sp>
    <dsp:sp modelId="{CE64B0C5-0731-4F5E-B0A0-5668F55A9B87}">
      <dsp:nvSpPr>
        <dsp:cNvPr id="0" name=""/>
        <dsp:cNvSpPr/>
      </dsp:nvSpPr>
      <dsp:spPr>
        <a:xfrm>
          <a:off x="0" y="3936247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Floor Replacements – Campuswide </a:t>
          </a:r>
        </a:p>
      </dsp:txBody>
      <dsp:txXfrm>
        <a:off x="30842" y="3967089"/>
        <a:ext cx="8548499" cy="570116"/>
      </dsp:txXfrm>
    </dsp:sp>
    <dsp:sp modelId="{30548ADB-2FCF-460D-9F53-14498AE950D1}">
      <dsp:nvSpPr>
        <dsp:cNvPr id="0" name=""/>
        <dsp:cNvSpPr/>
      </dsp:nvSpPr>
      <dsp:spPr>
        <a:xfrm>
          <a:off x="0" y="4645807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Science &amp; Engineering Building Retro Commissioning </a:t>
          </a:r>
        </a:p>
      </dsp:txBody>
      <dsp:txXfrm>
        <a:off x="30842" y="4676649"/>
        <a:ext cx="8548499" cy="570116"/>
      </dsp:txXfrm>
    </dsp:sp>
    <dsp:sp modelId="{E1DD4473-AF46-4707-8D9E-0454551226E2}">
      <dsp:nvSpPr>
        <dsp:cNvPr id="0" name=""/>
        <dsp:cNvSpPr/>
      </dsp:nvSpPr>
      <dsp:spPr>
        <a:xfrm>
          <a:off x="0" y="5355367"/>
          <a:ext cx="8610183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Elevator Modernization – Campuswide </a:t>
          </a:r>
        </a:p>
      </dsp:txBody>
      <dsp:txXfrm>
        <a:off x="30842" y="5386209"/>
        <a:ext cx="8548499" cy="570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20014-9097-4732-9108-34D9B4F979D6}">
      <dsp:nvSpPr>
        <dsp:cNvPr id="0" name=""/>
        <dsp:cNvSpPr/>
      </dsp:nvSpPr>
      <dsp:spPr>
        <a:xfrm>
          <a:off x="0" y="99683"/>
          <a:ext cx="7924383" cy="8745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Campuswide ADA Improvements</a:t>
          </a:r>
        </a:p>
      </dsp:txBody>
      <dsp:txXfrm>
        <a:off x="42693" y="142376"/>
        <a:ext cx="7838997" cy="789189"/>
      </dsp:txXfrm>
    </dsp:sp>
    <dsp:sp modelId="{3A99B5E6-7F0D-4D60-A1E5-47737B9BF2A9}">
      <dsp:nvSpPr>
        <dsp:cNvPr id="0" name=""/>
        <dsp:cNvSpPr/>
      </dsp:nvSpPr>
      <dsp:spPr>
        <a:xfrm>
          <a:off x="0" y="1040498"/>
          <a:ext cx="7924383" cy="8745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Campuswide External &amp; Internal Speaker System </a:t>
          </a:r>
        </a:p>
      </dsp:txBody>
      <dsp:txXfrm>
        <a:off x="42693" y="1083191"/>
        <a:ext cx="7838997" cy="789189"/>
      </dsp:txXfrm>
    </dsp:sp>
    <dsp:sp modelId="{7F369B5C-F896-449C-8F85-5A64CF9CCEA6}">
      <dsp:nvSpPr>
        <dsp:cNvPr id="0" name=""/>
        <dsp:cNvSpPr/>
      </dsp:nvSpPr>
      <dsp:spPr>
        <a:xfrm>
          <a:off x="0" y="1981313"/>
          <a:ext cx="7924383" cy="8745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Cal Water Infrastructure Improvements </a:t>
          </a:r>
        </a:p>
      </dsp:txBody>
      <dsp:txXfrm>
        <a:off x="42693" y="2024006"/>
        <a:ext cx="7838997" cy="789189"/>
      </dsp:txXfrm>
    </dsp:sp>
    <dsp:sp modelId="{F0E9EC90-59EE-43E7-99BE-3F778FD35870}">
      <dsp:nvSpPr>
        <dsp:cNvPr id="0" name=""/>
        <dsp:cNvSpPr/>
      </dsp:nvSpPr>
      <dsp:spPr>
        <a:xfrm>
          <a:off x="0" y="3923731"/>
          <a:ext cx="7924383" cy="8745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Switchgear Infrastructure Replacement </a:t>
          </a:r>
        </a:p>
      </dsp:txBody>
      <dsp:txXfrm>
        <a:off x="42693" y="3966424"/>
        <a:ext cx="7838997" cy="789189"/>
      </dsp:txXfrm>
    </dsp:sp>
    <dsp:sp modelId="{A485146C-1161-4E92-BF44-820E4E081555}">
      <dsp:nvSpPr>
        <dsp:cNvPr id="0" name=""/>
        <dsp:cNvSpPr/>
      </dsp:nvSpPr>
      <dsp:spPr>
        <a:xfrm>
          <a:off x="0" y="2950062"/>
          <a:ext cx="7924383" cy="8745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Parking Lot Eight - Solar Array &amp; Battery Energy Storage System </a:t>
          </a:r>
        </a:p>
      </dsp:txBody>
      <dsp:txXfrm>
        <a:off x="42693" y="2992755"/>
        <a:ext cx="7838997" cy="789189"/>
      </dsp:txXfrm>
    </dsp:sp>
    <dsp:sp modelId="{1D255407-6888-4152-B493-A417B1FE4803}">
      <dsp:nvSpPr>
        <dsp:cNvPr id="0" name=""/>
        <dsp:cNvSpPr/>
      </dsp:nvSpPr>
      <dsp:spPr>
        <a:xfrm>
          <a:off x="0" y="4803758"/>
          <a:ext cx="7924383" cy="11101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Wall &amp; Floorcovering Replacement – First Floor </a:t>
          </a:r>
        </a:p>
      </dsp:txBody>
      <dsp:txXfrm>
        <a:off x="54191" y="4857949"/>
        <a:ext cx="7816001" cy="1001733"/>
      </dsp:txXfrm>
    </dsp:sp>
    <dsp:sp modelId="{FFDE56DF-62E2-4D0C-B317-BAA59E8D9D8A}">
      <dsp:nvSpPr>
        <dsp:cNvPr id="0" name=""/>
        <dsp:cNvSpPr/>
      </dsp:nvSpPr>
      <dsp:spPr>
        <a:xfrm>
          <a:off x="0" y="5848823"/>
          <a:ext cx="7924383" cy="8745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Safety Lighting Phase II </a:t>
          </a:r>
        </a:p>
      </dsp:txBody>
      <dsp:txXfrm>
        <a:off x="42693" y="5891516"/>
        <a:ext cx="7838997" cy="789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F63799-AB1A-24C4-AB87-942D987384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FCA96-E43E-791D-C5EF-40A9E08305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C9B4C-5464-0647-A2EF-3692E625DD0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A4CC01-0036-A95A-E9C5-50F9216E5B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31F464-E069-F359-F2A3-E8C1B79518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F4F34-8419-EF44-97E7-E84C3C990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27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FBFA5-5D9B-9842-A238-04756EE137D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5AF03-8E8D-504D-A0A9-96CAA868E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16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19572FB3-D615-0F0A-D756-403263B6AFC2}"/>
              </a:ext>
            </a:extLst>
          </p:cNvPr>
          <p:cNvSpPr/>
          <p:nvPr userDrawn="1"/>
        </p:nvSpPr>
        <p:spPr>
          <a:xfrm>
            <a:off x="2309854" y="3009900"/>
            <a:ext cx="13668292" cy="3620579"/>
          </a:xfrm>
          <a:custGeom>
            <a:avLst/>
            <a:gdLst/>
            <a:ahLst/>
            <a:cxnLst/>
            <a:rect l="l" t="t" r="r" b="b"/>
            <a:pathLst>
              <a:path w="13668292" h="3620579">
                <a:moveTo>
                  <a:pt x="0" y="0"/>
                </a:moveTo>
                <a:lnTo>
                  <a:pt x="13668292" y="0"/>
                </a:lnTo>
                <a:lnTo>
                  <a:pt x="13668292" y="3620579"/>
                </a:lnTo>
                <a:lnTo>
                  <a:pt x="0" y="3620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625EF7-CD80-D850-A300-200567B78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160" y="6631558"/>
            <a:ext cx="9729746" cy="914400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rgbClr val="B00B2D"/>
                </a:solidFill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(No 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55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52B12-9A2C-4645-939B-D024F16522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701E68-D2BE-9242-A29A-9CA10C8DC3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17A1F-A8F2-2A4C-92A5-A05CAC4755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C5116636-C5D3-F342-A8F2-601E2EA3F7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7300" y="4115999"/>
            <a:ext cx="8552244" cy="2412123"/>
          </a:xfrm>
        </p:spPr>
        <p:txBody>
          <a:bodyPr>
            <a:noAutofit/>
          </a:bodyPr>
          <a:lstStyle>
            <a:lvl1pPr marL="0" marR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000">
                <a:effectLst/>
                <a:latin typeface="+mn-lt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Evendis</a:t>
            </a:r>
            <a:r>
              <a:rPr lang="en-US" dirty="0"/>
              <a:t> </a:t>
            </a:r>
            <a:r>
              <a:rPr lang="en-US" dirty="0" err="1"/>
              <a:t>voluptis</a:t>
            </a:r>
            <a:r>
              <a:rPr lang="en-US" dirty="0"/>
              <a:t> </a:t>
            </a:r>
            <a:r>
              <a:rPr lang="en-US" dirty="0" err="1"/>
              <a:t>exeratur</a:t>
            </a:r>
            <a:r>
              <a:rPr lang="en-US" dirty="0"/>
              <a:t>, 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audia</a:t>
            </a:r>
            <a:r>
              <a:rPr lang="en-US" dirty="0"/>
              <a:t> </a:t>
            </a:r>
            <a:r>
              <a:rPr lang="en-US" dirty="0" err="1"/>
              <a:t>doluptatum</a:t>
            </a:r>
            <a:r>
              <a:rPr lang="en-US" dirty="0"/>
              <a:t> </a:t>
            </a:r>
            <a:r>
              <a:rPr lang="en-US" dirty="0" err="1"/>
              <a:t>autem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cus</a:t>
            </a:r>
            <a:r>
              <a:rPr lang="en-US" dirty="0"/>
              <a:t>, </a:t>
            </a:r>
            <a:r>
              <a:rPr lang="en-US" dirty="0" err="1"/>
              <a:t>cuptate</a:t>
            </a:r>
            <a:r>
              <a:rPr lang="en-US" dirty="0"/>
              <a:t> </a:t>
            </a:r>
            <a:r>
              <a:rPr lang="en-US" dirty="0" err="1"/>
              <a:t>cuptate</a:t>
            </a:r>
            <a:r>
              <a:rPr lang="en-US" dirty="0"/>
              <a:t> nobis </a:t>
            </a:r>
            <a:r>
              <a:rPr lang="en-US" dirty="0" err="1"/>
              <a:t>eumqui</a:t>
            </a:r>
            <a:r>
              <a:rPr lang="en-US" dirty="0"/>
              <a:t> </a:t>
            </a:r>
            <a:r>
              <a:rPr lang="en-US" dirty="0" err="1"/>
              <a:t>anditaq</a:t>
            </a:r>
            <a:r>
              <a:rPr lang="en-US" dirty="0"/>
              <a:t> </a:t>
            </a:r>
            <a:r>
              <a:rPr lang="en-US" dirty="0" err="1"/>
              <a:t>uiducitia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maximillis</a:t>
            </a:r>
            <a:r>
              <a:rPr lang="en-US" dirty="0"/>
              <a:t> as </a:t>
            </a:r>
            <a:r>
              <a:rPr lang="en-US" dirty="0" err="1"/>
              <a:t>digenimilles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quatia</a:t>
            </a:r>
            <a:r>
              <a:rPr lang="en-US" dirty="0"/>
              <a:t> net </a:t>
            </a:r>
            <a:r>
              <a:rPr lang="en-US" dirty="0" err="1"/>
              <a:t>optiis</a:t>
            </a:r>
            <a:r>
              <a:rPr lang="en-US" dirty="0"/>
              <a:t> del is as </a:t>
            </a:r>
            <a:r>
              <a:rPr lang="en-US" dirty="0" err="1"/>
              <a:t>niendellant</a:t>
            </a:r>
            <a:r>
              <a:rPr lang="en-US" dirty="0"/>
              <a:t> </a:t>
            </a:r>
            <a:r>
              <a:rPr lang="en-US" dirty="0" err="1"/>
              <a:t>paru</a:t>
            </a:r>
            <a:r>
              <a:rPr lang="en-US" dirty="0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209189-A07C-3B45-85AA-13F3A5A75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0156" r="10650"/>
          <a:stretch/>
        </p:blipFill>
        <p:spPr>
          <a:xfrm>
            <a:off x="10495346" y="1"/>
            <a:ext cx="7792656" cy="103154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D5497D-2D7B-0443-A188-741EB7F88B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031301" y="9265445"/>
            <a:ext cx="2002536" cy="68743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E2B87F8-EB48-974A-A0E5-CF0E9493C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185764"/>
            <a:ext cx="9904344" cy="1988345"/>
          </a:xfrm>
        </p:spPr>
        <p:txBody>
          <a:bodyPr>
            <a:normAutofit/>
          </a:bodyPr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27F4EF6B-1418-C34A-97FC-ECC630DD22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126901" y="1025958"/>
            <a:ext cx="3356658" cy="1283190"/>
          </a:xfrm>
        </p:spPr>
        <p:txBody>
          <a:bodyPr>
            <a:noAutofit/>
          </a:bodyPr>
          <a:lstStyle>
            <a:lvl1pPr marL="0" marR="0" indent="0" algn="ctr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0800" b="1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85%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51A5D1D-4C43-0245-B50B-C9F11EBB2A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126901" y="2309149"/>
            <a:ext cx="3356658" cy="555587"/>
          </a:xfrm>
        </p:spPr>
        <p:txBody>
          <a:bodyPr>
            <a:noAutofit/>
          </a:bodyPr>
          <a:lstStyle>
            <a:lvl1pPr marL="0" marR="0" indent="0" algn="ctr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600" b="1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voluptis</a:t>
            </a:r>
            <a:endParaRPr lang="en-US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F1411C11-B966-884E-87A0-920E1D57ED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126901" y="3682347"/>
            <a:ext cx="3356658" cy="1283190"/>
          </a:xfrm>
        </p:spPr>
        <p:txBody>
          <a:bodyPr>
            <a:noAutofit/>
          </a:bodyPr>
          <a:lstStyle>
            <a:lvl1pPr marL="0" marR="0" indent="0" algn="ctr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0800" b="1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85%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CD5A88AB-4B5F-6F4A-A26B-E1CEBC1FE5B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126901" y="4965538"/>
            <a:ext cx="3356658" cy="555587"/>
          </a:xfrm>
        </p:spPr>
        <p:txBody>
          <a:bodyPr>
            <a:noAutofit/>
          </a:bodyPr>
          <a:lstStyle>
            <a:lvl1pPr marL="0" marR="0" indent="0" algn="ctr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600" b="1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voluptis</a:t>
            </a:r>
            <a:endParaRPr lang="en-US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9F15CCC5-27BF-5645-AE6F-9C1B26E7F9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126901" y="6147755"/>
            <a:ext cx="3356658" cy="1283190"/>
          </a:xfrm>
        </p:spPr>
        <p:txBody>
          <a:bodyPr>
            <a:noAutofit/>
          </a:bodyPr>
          <a:lstStyle>
            <a:lvl1pPr marL="0" marR="0" indent="0" algn="ctr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0800" b="1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85%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427828E-0E95-3A49-9D7F-A4C58083DAC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126901" y="7430945"/>
            <a:ext cx="3356658" cy="555587"/>
          </a:xfrm>
        </p:spPr>
        <p:txBody>
          <a:bodyPr>
            <a:noAutofit/>
          </a:bodyPr>
          <a:lstStyle>
            <a:lvl1pPr marL="0" marR="0" indent="0" algn="ctr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600" b="1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voluptis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027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No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19572FB3-D615-0F0A-D756-403263B6AFC2}"/>
              </a:ext>
            </a:extLst>
          </p:cNvPr>
          <p:cNvSpPr/>
          <p:nvPr userDrawn="1"/>
        </p:nvSpPr>
        <p:spPr>
          <a:xfrm>
            <a:off x="2309854" y="3333210"/>
            <a:ext cx="13668292" cy="3620579"/>
          </a:xfrm>
          <a:custGeom>
            <a:avLst/>
            <a:gdLst/>
            <a:ahLst/>
            <a:cxnLst/>
            <a:rect l="l" t="t" r="r" b="b"/>
            <a:pathLst>
              <a:path w="13668292" h="3620579">
                <a:moveTo>
                  <a:pt x="0" y="0"/>
                </a:moveTo>
                <a:lnTo>
                  <a:pt x="13668292" y="0"/>
                </a:lnTo>
                <a:lnTo>
                  <a:pt x="13668292" y="3620579"/>
                </a:lnTo>
                <a:lnTo>
                  <a:pt x="0" y="3620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5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Small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36C9B18-C513-C907-66A1-0EB610AB164A}"/>
              </a:ext>
            </a:extLst>
          </p:cNvPr>
          <p:cNvSpPr/>
          <p:nvPr userDrawn="1"/>
        </p:nvSpPr>
        <p:spPr>
          <a:xfrm>
            <a:off x="1524000" y="1047210"/>
            <a:ext cx="5683477" cy="1505490"/>
          </a:xfrm>
          <a:custGeom>
            <a:avLst/>
            <a:gdLst/>
            <a:ahLst/>
            <a:cxnLst/>
            <a:rect l="l" t="t" r="r" b="b"/>
            <a:pathLst>
              <a:path w="13668292" h="3620579">
                <a:moveTo>
                  <a:pt x="0" y="0"/>
                </a:moveTo>
                <a:lnTo>
                  <a:pt x="13668292" y="0"/>
                </a:lnTo>
                <a:lnTo>
                  <a:pt x="13668292" y="3620579"/>
                </a:lnTo>
                <a:lnTo>
                  <a:pt x="0" y="3620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E56CC55-549A-D720-27B7-CCD63F87D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09900"/>
            <a:ext cx="11125200" cy="2971800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9600" b="1"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466BCDB-7991-FB73-6BDD-E642EB240E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00200" y="6591300"/>
            <a:ext cx="11125200" cy="1066800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sz="48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995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399"/>
          </a:xfrm>
          <a:prstGeom prst="rect">
            <a:avLst/>
          </a:prstGeom>
        </p:spPr>
        <p:txBody>
          <a:bodyPr lIns="0"/>
          <a:lstStyle>
            <a:lvl1pPr>
              <a:defRPr b="1"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417" y="2552700"/>
            <a:ext cx="7924383" cy="6375614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  <a:lvl2pPr>
              <a:defRPr>
                <a:latin typeface="Proxima Nova Rg" panose="02000506030000020004" pitchFamily="2" charset="77"/>
              </a:defRPr>
            </a:lvl2pPr>
            <a:lvl3pPr>
              <a:defRPr>
                <a:latin typeface="Proxima Nova Rg" panose="02000506030000020004" pitchFamily="2" charset="77"/>
              </a:defRPr>
            </a:lvl3pPr>
            <a:lvl4pPr>
              <a:defRPr>
                <a:latin typeface="Proxima Nova Rg" panose="02000506030000020004" pitchFamily="2" charset="77"/>
              </a:defRPr>
            </a:lvl4pPr>
            <a:lvl5pPr>
              <a:defRPr>
                <a:latin typeface="Proxima Nova Rg" panose="02000506030000020004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6740F95D-2639-2826-C99D-955E57B4419F}"/>
              </a:ext>
            </a:extLst>
          </p:cNvPr>
          <p:cNvSpPr/>
          <p:nvPr userDrawn="1"/>
        </p:nvSpPr>
        <p:spPr>
          <a:xfrm>
            <a:off x="2667417" y="2370611"/>
            <a:ext cx="3657600" cy="0"/>
          </a:xfrm>
          <a:prstGeom prst="line">
            <a:avLst/>
          </a:prstGeom>
          <a:ln w="76200" cap="flat">
            <a:solidFill>
              <a:srgbClr val="B10B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No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400"/>
          </a:xfrm>
          <a:prstGeom prst="rect">
            <a:avLst/>
          </a:prstGeom>
        </p:spPr>
        <p:txBody>
          <a:bodyPr lIns="0"/>
          <a:lstStyle>
            <a:lvl1pPr>
              <a:defRPr b="1"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417" y="2552699"/>
            <a:ext cx="7924383" cy="6375615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  <a:lvl2pPr>
              <a:defRPr>
                <a:latin typeface="Proxima Nova Rg" panose="02000506030000020004" pitchFamily="2" charset="77"/>
              </a:defRPr>
            </a:lvl2pPr>
            <a:lvl3pPr>
              <a:defRPr>
                <a:latin typeface="Proxima Nova Rg" panose="02000506030000020004" pitchFamily="2" charset="77"/>
              </a:defRPr>
            </a:lvl3pPr>
            <a:lvl4pPr>
              <a:defRPr>
                <a:latin typeface="Proxima Nova Rg" panose="02000506030000020004" pitchFamily="2" charset="77"/>
              </a:defRPr>
            </a:lvl4pPr>
            <a:lvl5pPr>
              <a:defRPr>
                <a:latin typeface="Proxima Nova Rg" panose="02000506030000020004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5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C30EBE-B6B8-A09D-8A71-315FB912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400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D93C9B0B-6447-9329-E244-D6A2E5286328}"/>
              </a:ext>
            </a:extLst>
          </p:cNvPr>
          <p:cNvSpPr/>
          <p:nvPr userDrawn="1"/>
        </p:nvSpPr>
        <p:spPr>
          <a:xfrm>
            <a:off x="2667417" y="2370611"/>
            <a:ext cx="3657600" cy="0"/>
          </a:xfrm>
          <a:prstGeom prst="line">
            <a:avLst/>
          </a:prstGeom>
          <a:ln w="76200" cap="flat">
            <a:solidFill>
              <a:srgbClr val="B10B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C30EBE-B6B8-A09D-8A71-315FB912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400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65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5877CF06-9E7D-6565-C1CF-A5798DED66F9}"/>
              </a:ext>
            </a:extLst>
          </p:cNvPr>
          <p:cNvSpPr/>
          <p:nvPr userDrawn="1"/>
        </p:nvSpPr>
        <p:spPr>
          <a:xfrm>
            <a:off x="2667417" y="2370611"/>
            <a:ext cx="3657600" cy="0"/>
          </a:xfrm>
          <a:prstGeom prst="line">
            <a:avLst/>
          </a:prstGeom>
          <a:ln w="76200" cap="flat">
            <a:solidFill>
              <a:srgbClr val="B10B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75768A9-16EA-4027-ECAF-DBC0D01B57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820400" y="1358685"/>
            <a:ext cx="6172200" cy="75696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DD1263-07A8-B146-D2B1-BE9632C1A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400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DEC4EE-8E46-098B-DD78-0E6F7AC425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67000" y="2552699"/>
            <a:ext cx="7924383" cy="6375615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  <a:lvl2pPr>
              <a:defRPr>
                <a:latin typeface="Proxima Nova Rg" panose="02000506030000020004" pitchFamily="2" charset="77"/>
              </a:defRPr>
            </a:lvl2pPr>
            <a:lvl3pPr>
              <a:defRPr>
                <a:latin typeface="Proxima Nova Rg" panose="02000506030000020004" pitchFamily="2" charset="77"/>
              </a:defRPr>
            </a:lvl3pPr>
            <a:lvl4pPr>
              <a:defRPr>
                <a:latin typeface="Proxima Nova Rg" panose="02000506030000020004" pitchFamily="2" charset="77"/>
              </a:defRPr>
            </a:lvl4pPr>
            <a:lvl5pPr>
              <a:defRPr>
                <a:latin typeface="Proxima Nova Rg" panose="02000506030000020004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(No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8E1A504-6CBB-343D-2F1F-1B0378916A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820400" y="1358685"/>
            <a:ext cx="6172200" cy="75696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85D4526-0AF4-1B9F-C7D6-2FB2EF4DA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400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3F547F6-9D3D-83A3-213C-4FF55F63384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67000" y="2552699"/>
            <a:ext cx="7924800" cy="6375615"/>
          </a:xfrm>
          <a:prstGeom prst="rect">
            <a:avLst/>
          </a:prstGeom>
        </p:spPr>
        <p:txBody>
          <a:bodyPr lIns="0"/>
          <a:lstStyle>
            <a:lvl1pPr>
              <a:defRPr>
                <a:latin typeface="Proxima Nova Rg" panose="02000506030000020004" pitchFamily="2" charset="77"/>
              </a:defRPr>
            </a:lvl1pPr>
            <a:lvl2pPr>
              <a:defRPr>
                <a:latin typeface="Proxima Nova Rg" panose="02000506030000020004" pitchFamily="2" charset="77"/>
              </a:defRPr>
            </a:lvl2pPr>
            <a:lvl3pPr>
              <a:defRPr>
                <a:latin typeface="Proxima Nova Rg" panose="02000506030000020004" pitchFamily="2" charset="77"/>
              </a:defRPr>
            </a:lvl3pPr>
            <a:lvl4pPr>
              <a:defRPr>
                <a:latin typeface="Proxima Nova Rg" panose="02000506030000020004" pitchFamily="2" charset="77"/>
              </a:defRPr>
            </a:lvl4pPr>
            <a:lvl5pPr>
              <a:defRPr>
                <a:latin typeface="Proxima Nova Rg" panose="02000506030000020004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05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7417" y="1359140"/>
            <a:ext cx="7924383" cy="9144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416" y="2554492"/>
            <a:ext cx="7924383" cy="637336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7417" y="95631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96200" y="95631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9000" y="95631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92CDDF-B4C3-04C6-7185-3BE2EE244DB5}"/>
              </a:ext>
            </a:extLst>
          </p:cNvPr>
          <p:cNvSpPr/>
          <p:nvPr userDrawn="1"/>
        </p:nvSpPr>
        <p:spPr>
          <a:xfrm>
            <a:off x="0" y="0"/>
            <a:ext cx="1467051" cy="10286999"/>
          </a:xfrm>
          <a:prstGeom prst="rect">
            <a:avLst/>
          </a:prstGeom>
          <a:solidFill>
            <a:srgbClr val="B00B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ack and white shield with a letter b and c&#10;&#10;Description automatically generated">
            <a:extLst>
              <a:ext uri="{FF2B5EF4-FFF2-40B4-BE49-F238E27FC236}">
                <a16:creationId xmlns:a16="http://schemas.microsoft.com/office/drawing/2014/main" id="{DDFFBC39-E387-6BEE-DFB1-D789F19467D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65" y="701558"/>
            <a:ext cx="731520" cy="817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79A70E-B2AC-6611-629B-428A34694EA4}"/>
              </a:ext>
            </a:extLst>
          </p:cNvPr>
          <p:cNvSpPr txBox="1"/>
          <p:nvPr userDrawn="1"/>
        </p:nvSpPr>
        <p:spPr>
          <a:xfrm>
            <a:off x="9525000" y="19444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0" r:id="rId4"/>
    <p:sldLayoutId id="2147483659" r:id="rId5"/>
    <p:sldLayoutId id="2147483654" r:id="rId6"/>
    <p:sldLayoutId id="2147483660" r:id="rId7"/>
    <p:sldLayoutId id="2147483657" r:id="rId8"/>
    <p:sldLayoutId id="2147483658" r:id="rId9"/>
    <p:sldLayoutId id="2147483655" r:id="rId10"/>
    <p:sldLayoutId id="2147483661" r:id="rId11"/>
    <p:sldLayoutId id="214748366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Proxima Nova Rg" panose="02000506030000020004" pitchFamily="2" charset="77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Proxima Nova Rg" panose="02000506030000020004" pitchFamily="2" charset="77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Proxima Nova Rg" panose="02000506030000020004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Proxima Nova Rg" panose="02000506030000020004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Proxima Nova Rg" panose="02000506030000020004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Proxima Nova Rg" panose="0200050603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BD72D-0DA2-4369-B8D6-1305EC304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0" y="3390900"/>
            <a:ext cx="11125200" cy="2971800"/>
          </a:xfrm>
        </p:spPr>
        <p:txBody>
          <a:bodyPr/>
          <a:lstStyle/>
          <a:p>
            <a:pPr algn="ctr"/>
            <a:r>
              <a:rPr lang="en-US" sz="4000" dirty="0"/>
              <a:t>Measure J, Deferred Maintenance, </a:t>
            </a:r>
            <a:br>
              <a:rPr lang="en-US" sz="4000" dirty="0"/>
            </a:br>
            <a:r>
              <a:rPr lang="en-US" sz="4000" dirty="0"/>
              <a:t>&amp; Student Housing Projects 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E075B-B9C6-426A-9D09-024699D82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1800" y="5829300"/>
            <a:ext cx="11125200" cy="1066800"/>
          </a:xfrm>
        </p:spPr>
        <p:txBody>
          <a:bodyPr/>
          <a:lstStyle/>
          <a:p>
            <a:pPr algn="ctr"/>
            <a:r>
              <a:rPr lang="en-US" sz="2400" dirty="0"/>
              <a:t>August 10, 2026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1D6035-3ADE-6755-F371-52EB39147422}"/>
              </a:ext>
            </a:extLst>
          </p:cNvPr>
          <p:cNvSpPr txBox="1"/>
          <p:nvPr/>
        </p:nvSpPr>
        <p:spPr>
          <a:xfrm>
            <a:off x="4114800" y="712470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Marcos A. Rodriguez – MSci., MBA, PCA, QAL, CA, TRAQ, UCMG</a:t>
            </a:r>
          </a:p>
          <a:p>
            <a:pPr algn="ctr"/>
            <a:r>
              <a:rPr lang="en-US" dirty="0"/>
              <a:t>Executive Director for Facilities &amp; Operations</a:t>
            </a:r>
          </a:p>
        </p:txBody>
      </p:sp>
    </p:spTree>
    <p:extLst>
      <p:ext uri="{BB962C8B-B14F-4D97-AF65-F5344CB8AC3E}">
        <p14:creationId xmlns:p14="http://schemas.microsoft.com/office/powerpoint/2010/main" val="1957451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915C87-913B-4DEA-A615-52326AF3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617" y="1104900"/>
            <a:ext cx="7924383" cy="162538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Measure J Projects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97ED9A-BA6B-0E3B-1299-0C762F4A8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3238500"/>
            <a:ext cx="7543800" cy="45815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00F83F-722E-F207-1294-210F41F8C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238500"/>
            <a:ext cx="754380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10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DAC1A2-6C16-4D0E-AF74-3966A2569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1485900"/>
            <a:ext cx="7924383" cy="914400"/>
          </a:xfrm>
        </p:spPr>
        <p:txBody>
          <a:bodyPr anchor="ctr">
            <a:normAutofit/>
          </a:bodyPr>
          <a:lstStyle/>
          <a:p>
            <a:r>
              <a:rPr lang="en-US" dirty="0"/>
              <a:t>Measure J Projects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D03B9E-3AD4-9946-0588-71D493D6D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4076700"/>
            <a:ext cx="3428999" cy="609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D16098-958A-4F7B-4676-BD3886F05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342901"/>
            <a:ext cx="8610600" cy="3581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65AC3A-B6C4-9CC3-3E96-38F13A61D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701" y="4076700"/>
            <a:ext cx="3428999" cy="609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35B1BD-7222-E0D7-7A74-BAA4A05C6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671" y="4045857"/>
            <a:ext cx="3429000" cy="609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C8B76C-8E7A-88ED-98DC-A069BFBAB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48972" y="4076700"/>
            <a:ext cx="3439885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25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0A520FB-16FA-DA98-165C-8030DB78F74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077" r="17077"/>
          <a:stretch/>
        </p:blipFill>
        <p:spPr>
          <a:xfrm>
            <a:off x="10820400" y="1358870"/>
            <a:ext cx="6934200" cy="8661430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5C6839-0F33-7C03-A4E2-1A0E5A9A6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7" y="1358685"/>
            <a:ext cx="7924383" cy="914400"/>
          </a:xfrm>
        </p:spPr>
        <p:txBody>
          <a:bodyPr anchor="ctr">
            <a:normAutofit/>
          </a:bodyPr>
          <a:lstStyle/>
          <a:p>
            <a:r>
              <a:rPr lang="en-US" dirty="0"/>
              <a:t>Measure J Projects – Future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2C37B-B972-6CFC-F95E-ACE645634F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667000" y="2552699"/>
            <a:ext cx="7924383" cy="6375615"/>
          </a:xfrm>
        </p:spPr>
        <p:txBody>
          <a:bodyPr>
            <a:normAutofit/>
          </a:bodyPr>
          <a:lstStyle/>
          <a:p>
            <a:r>
              <a:rPr lang="en-US" dirty="0"/>
              <a:t>Center for Student Success Building </a:t>
            </a:r>
          </a:p>
          <a:p>
            <a:r>
              <a:rPr lang="en-US" dirty="0"/>
              <a:t>Fine Arts Building </a:t>
            </a:r>
          </a:p>
          <a:p>
            <a:r>
              <a:rPr lang="en-US" dirty="0"/>
              <a:t>Swimming Pool Administration Building </a:t>
            </a:r>
          </a:p>
          <a:p>
            <a:r>
              <a:rPr lang="en-US" dirty="0"/>
              <a:t>Soccer Stadium Venue </a:t>
            </a:r>
          </a:p>
          <a:p>
            <a:r>
              <a:rPr lang="en-US" dirty="0"/>
              <a:t>Campuswide Security Bollards 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EC30F6-4642-E755-1EEF-1CAE4B9F6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023" y="5600701"/>
            <a:ext cx="6096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82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915C87-913B-4DEA-A615-52326AF3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7" y="1562100"/>
            <a:ext cx="7924383" cy="9144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/>
              <a:t>Deferred Maintenance Projects </a:t>
            </a:r>
          </a:p>
        </p:txBody>
      </p:sp>
      <p:graphicFrame>
        <p:nvGraphicFramePr>
          <p:cNvPr id="13" name="Content Placeholder 3">
            <a:extLst>
              <a:ext uri="{FF2B5EF4-FFF2-40B4-BE49-F238E27FC236}">
                <a16:creationId xmlns:a16="http://schemas.microsoft.com/office/drawing/2014/main" id="{B43B6994-7123-FE57-03F5-BA0EE92A9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752467"/>
              </p:ext>
            </p:extLst>
          </p:nvPr>
        </p:nvGraphicFramePr>
        <p:xfrm>
          <a:off x="2667417" y="2552700"/>
          <a:ext cx="8610183" cy="6375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94D1DE4-B34D-3AB1-31C4-19BA7DE6B0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39600" y="215685"/>
            <a:ext cx="5486400" cy="3200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2247D2-2D1C-93EF-4AF1-A4FB273E66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39600" y="3543300"/>
            <a:ext cx="5504543" cy="3200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D3BFD5-B661-A5F1-625E-A80E207909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39600" y="6870915"/>
            <a:ext cx="5504543" cy="32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6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CF8CF3-22C8-4713-8234-244E7CBB0CE8}"/>
              </a:ext>
            </a:extLst>
          </p:cNvPr>
          <p:cNvSpPr/>
          <p:nvPr/>
        </p:nvSpPr>
        <p:spPr>
          <a:xfrm>
            <a:off x="6400800" y="876300"/>
            <a:ext cx="103632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u="sng" dirty="0">
                <a:latin typeface="Proxima Nova Rg" panose="02000506030000020004" charset="0"/>
              </a:rPr>
              <a:t>Student Housing Project </a:t>
            </a:r>
          </a:p>
          <a:p>
            <a:endParaRPr lang="en-US" sz="4400" b="1" dirty="0">
              <a:latin typeface="Proxima Nova Rg" panose="02000506030000020004" charset="0"/>
            </a:endParaRPr>
          </a:p>
          <a:p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044C9E-4EF4-5A94-DD9A-35DB8AD40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52045"/>
            <a:ext cx="6096000" cy="35200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AB2612-20E6-DF41-27FC-7C9790725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028" y="6179175"/>
            <a:ext cx="6096000" cy="3520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FF0C90-7631-375A-631A-4AC5681B5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972" y="6210300"/>
            <a:ext cx="6096000" cy="35173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1C06BB-2F24-8C58-0F94-218F84F83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2200" y="1815018"/>
            <a:ext cx="6096000" cy="35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47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D211E-9DAC-A985-F467-CB084B08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1618128"/>
            <a:ext cx="7924383" cy="91439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Miscellaneous Projects 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6FB9048F-3E29-EF4E-C59B-A57D2641514A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64079282"/>
              </p:ext>
            </p:extLst>
          </p:nvPr>
        </p:nvGraphicFramePr>
        <p:xfrm>
          <a:off x="9154886" y="2532527"/>
          <a:ext cx="7924383" cy="6954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0C75D5F-EAA5-C9B7-F212-CF1D55D2B7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2532526"/>
            <a:ext cx="7084166" cy="748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14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461F-263B-4F42-B4AD-4057874D1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50" y="2950900"/>
            <a:ext cx="3943350" cy="3820886"/>
          </a:xfrm>
          <a:noFill/>
        </p:spPr>
        <p:txBody>
          <a:bodyPr vert="horz" lIns="137160" tIns="68580" rIns="137160" bIns="68580" rtlCol="0" anchor="ctr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  <a:latin typeface="+mj-lt"/>
              </a:rPr>
              <a:t>Questions? </a:t>
            </a:r>
          </a:p>
        </p:txBody>
      </p:sp>
      <p:pic>
        <p:nvPicPr>
          <p:cNvPr id="10" name="Picture 1" descr="Bakersfield College Logo">
            <a:extLst>
              <a:ext uri="{FF2B5EF4-FFF2-40B4-BE49-F238E27FC236}">
                <a16:creationId xmlns:a16="http://schemas.microsoft.com/office/drawing/2014/main" id="{1E71ACD3-2A18-1BE3-6A80-8D505B1AA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600000">
            <a:off x="8074945" y="965200"/>
            <a:ext cx="8353109" cy="79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9B187A98-C40D-46FC-91D7-3E05F0342525}"/>
              </a:ext>
            </a:extLst>
          </p:cNvPr>
          <p:cNvSpPr/>
          <p:nvPr/>
        </p:nvSpPr>
        <p:spPr>
          <a:xfrm>
            <a:off x="2667000" y="5448300"/>
            <a:ext cx="4495800" cy="132348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48361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akersfield Colleg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B10B2C"/>
      </a:accent1>
      <a:accent2>
        <a:srgbClr val="F38F09"/>
      </a:accent2>
      <a:accent3>
        <a:srgbClr val="008E00"/>
      </a:accent3>
      <a:accent4>
        <a:srgbClr val="009192"/>
      </a:accent4>
      <a:accent5>
        <a:srgbClr val="942092"/>
      </a:accent5>
      <a:accent6>
        <a:srgbClr val="F2EF11"/>
      </a:accent6>
      <a:hlink>
        <a:srgbClr val="B10B2C"/>
      </a:hlink>
      <a:folHlink>
        <a:srgbClr val="B10B2C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C Powerpoint Template" id="{0FA9C4F6-565D-E947-8511-25DC22008B7A}" vid="{B3E5F971-7EBA-6C44-B1D9-A3B9B4D0AE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BC-Powerpoint-Template</Template>
  <TotalTime>8164</TotalTime>
  <Words>147</Words>
  <Application>Microsoft Office PowerPoint</Application>
  <PresentationFormat>Custom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Measure J, Deferred Maintenance,  &amp; Student Housing Projects </vt:lpstr>
      <vt:lpstr>Measure J Projects </vt:lpstr>
      <vt:lpstr>Measure J Projects </vt:lpstr>
      <vt:lpstr>Measure J Projects – Future  </vt:lpstr>
      <vt:lpstr>Deferred Maintenance Projects </vt:lpstr>
      <vt:lpstr>PowerPoint Presentation</vt:lpstr>
      <vt:lpstr>Miscellaneous Projects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Marcos Rodriguez</dc:creator>
  <cp:lastModifiedBy>Marcos Rodriguez</cp:lastModifiedBy>
  <cp:revision>29</cp:revision>
  <dcterms:created xsi:type="dcterms:W3CDTF">2026-02-18T04:06:42Z</dcterms:created>
  <dcterms:modified xsi:type="dcterms:W3CDTF">2026-08-10T20:42:59Z</dcterms:modified>
  <dc:identifier>DAGbqKxqK6c</dc:identifier>
</cp:coreProperties>
</file>