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60" r:id="rId3"/>
    <p:sldId id="259" r:id="rId4"/>
    <p:sldId id="257" r:id="rId5"/>
    <p:sldId id="261" r:id="rId6"/>
    <p:sldId id="26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120" d="100"/>
          <a:sy n="120" d="100"/>
        </p:scale>
        <p:origin x="12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0DE13C-8EC2-42C5-B331-35E02323CAE2}" type="datetimeFigureOut">
              <a:rPr lang="en-US" smtClean="0"/>
              <a:t>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7EA52B-2C34-4922-BDA6-3BB8C29752E8}" type="slidenum">
              <a:rPr lang="en-US" smtClean="0"/>
              <a:t>‹#›</a:t>
            </a:fld>
            <a:endParaRPr lang="en-US"/>
          </a:p>
        </p:txBody>
      </p:sp>
    </p:spTree>
    <p:extLst>
      <p:ext uri="{BB962C8B-B14F-4D97-AF65-F5344CB8AC3E}">
        <p14:creationId xmlns:p14="http://schemas.microsoft.com/office/powerpoint/2010/main" val="980850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0DCFD-4842-AE51-B67B-FAE713355AD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811208C-9A0E-82B1-64F4-546D46B10F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808A974-65FF-A4C0-D2BD-E62C0842BCF7}"/>
              </a:ext>
            </a:extLst>
          </p:cNvPr>
          <p:cNvSpPr>
            <a:spLocks noGrp="1"/>
          </p:cNvSpPr>
          <p:nvPr>
            <p:ph type="dt" sz="half" idx="10"/>
          </p:nvPr>
        </p:nvSpPr>
        <p:spPr/>
        <p:txBody>
          <a:bodyPr/>
          <a:lstStyle/>
          <a:p>
            <a:fld id="{F2807B6A-4849-45DE-AA1A-FA4D3163B8B8}" type="datetime1">
              <a:rPr lang="en-US" smtClean="0"/>
              <a:t>1/8/2026</a:t>
            </a:fld>
            <a:endParaRPr lang="en-US"/>
          </a:p>
        </p:txBody>
      </p:sp>
      <p:sp>
        <p:nvSpPr>
          <p:cNvPr id="5" name="Footer Placeholder 4">
            <a:extLst>
              <a:ext uri="{FF2B5EF4-FFF2-40B4-BE49-F238E27FC236}">
                <a16:creationId xmlns:a16="http://schemas.microsoft.com/office/drawing/2014/main" id="{C448D751-554F-1F87-BC24-B95F4FBEDB12}"/>
              </a:ext>
            </a:extLst>
          </p:cNvPr>
          <p:cNvSpPr>
            <a:spLocks noGrp="1"/>
          </p:cNvSpPr>
          <p:nvPr>
            <p:ph type="ftr" sz="quarter" idx="11"/>
          </p:nvPr>
        </p:nvSpPr>
        <p:spPr/>
        <p:txBody>
          <a:bodyPr/>
          <a:lstStyle/>
          <a:p>
            <a:r>
              <a:rPr lang="en-US"/>
              <a:t>01/08/2026 </a:t>
            </a:r>
          </a:p>
        </p:txBody>
      </p:sp>
      <p:sp>
        <p:nvSpPr>
          <p:cNvPr id="6" name="Slide Number Placeholder 5">
            <a:extLst>
              <a:ext uri="{FF2B5EF4-FFF2-40B4-BE49-F238E27FC236}">
                <a16:creationId xmlns:a16="http://schemas.microsoft.com/office/drawing/2014/main" id="{F2E13BBB-0F24-068C-0F3B-5D976DD004B6}"/>
              </a:ext>
            </a:extLst>
          </p:cNvPr>
          <p:cNvSpPr>
            <a:spLocks noGrp="1"/>
          </p:cNvSpPr>
          <p:nvPr>
            <p:ph type="sldNum" sz="quarter" idx="12"/>
          </p:nvPr>
        </p:nvSpPr>
        <p:spPr/>
        <p:txBody>
          <a:bodyPr/>
          <a:lstStyle/>
          <a:p>
            <a:fld id="{26821E8A-7D18-483A-8803-6079E573C65B}" type="slidenum">
              <a:rPr lang="en-US" smtClean="0"/>
              <a:t>‹#›</a:t>
            </a:fld>
            <a:endParaRPr lang="en-US"/>
          </a:p>
        </p:txBody>
      </p:sp>
    </p:spTree>
    <p:extLst>
      <p:ext uri="{BB962C8B-B14F-4D97-AF65-F5344CB8AC3E}">
        <p14:creationId xmlns:p14="http://schemas.microsoft.com/office/powerpoint/2010/main" val="1731758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6D20F-F6B0-C003-A349-559457F09B5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D97D5BC-F221-7CCD-0A1F-156A51E81D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B5BDD0-C73E-420B-6D38-4491FEEA2EAC}"/>
              </a:ext>
            </a:extLst>
          </p:cNvPr>
          <p:cNvSpPr>
            <a:spLocks noGrp="1"/>
          </p:cNvSpPr>
          <p:nvPr>
            <p:ph type="dt" sz="half" idx="10"/>
          </p:nvPr>
        </p:nvSpPr>
        <p:spPr/>
        <p:txBody>
          <a:bodyPr/>
          <a:lstStyle/>
          <a:p>
            <a:fld id="{AFDBA015-94F0-47A7-B5C5-48E804F05920}" type="datetime1">
              <a:rPr lang="en-US" smtClean="0"/>
              <a:t>1/8/2026</a:t>
            </a:fld>
            <a:endParaRPr lang="en-US"/>
          </a:p>
        </p:txBody>
      </p:sp>
      <p:sp>
        <p:nvSpPr>
          <p:cNvPr id="5" name="Footer Placeholder 4">
            <a:extLst>
              <a:ext uri="{FF2B5EF4-FFF2-40B4-BE49-F238E27FC236}">
                <a16:creationId xmlns:a16="http://schemas.microsoft.com/office/drawing/2014/main" id="{16FA77C6-0CA3-D3EF-B5DC-8D83FC0B0C61}"/>
              </a:ext>
            </a:extLst>
          </p:cNvPr>
          <p:cNvSpPr>
            <a:spLocks noGrp="1"/>
          </p:cNvSpPr>
          <p:nvPr>
            <p:ph type="ftr" sz="quarter" idx="11"/>
          </p:nvPr>
        </p:nvSpPr>
        <p:spPr/>
        <p:txBody>
          <a:bodyPr/>
          <a:lstStyle/>
          <a:p>
            <a:r>
              <a:rPr lang="en-US"/>
              <a:t>01/08/2026 </a:t>
            </a:r>
          </a:p>
        </p:txBody>
      </p:sp>
      <p:sp>
        <p:nvSpPr>
          <p:cNvPr id="6" name="Slide Number Placeholder 5">
            <a:extLst>
              <a:ext uri="{FF2B5EF4-FFF2-40B4-BE49-F238E27FC236}">
                <a16:creationId xmlns:a16="http://schemas.microsoft.com/office/drawing/2014/main" id="{FCA4B246-25D8-5A6F-4521-DB3DDEEB8F9F}"/>
              </a:ext>
            </a:extLst>
          </p:cNvPr>
          <p:cNvSpPr>
            <a:spLocks noGrp="1"/>
          </p:cNvSpPr>
          <p:nvPr>
            <p:ph type="sldNum" sz="quarter" idx="12"/>
          </p:nvPr>
        </p:nvSpPr>
        <p:spPr/>
        <p:txBody>
          <a:bodyPr/>
          <a:lstStyle/>
          <a:p>
            <a:fld id="{26821E8A-7D18-483A-8803-6079E573C65B}" type="slidenum">
              <a:rPr lang="en-US" smtClean="0"/>
              <a:t>‹#›</a:t>
            </a:fld>
            <a:endParaRPr lang="en-US"/>
          </a:p>
        </p:txBody>
      </p:sp>
    </p:spTree>
    <p:extLst>
      <p:ext uri="{BB962C8B-B14F-4D97-AF65-F5344CB8AC3E}">
        <p14:creationId xmlns:p14="http://schemas.microsoft.com/office/powerpoint/2010/main" val="4067794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28816E-99C8-2BF4-2B8F-54529A55709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D995CC6-ECD2-82F9-0C76-8A48C30E0B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93495F-502F-A415-A45B-658B606233FA}"/>
              </a:ext>
            </a:extLst>
          </p:cNvPr>
          <p:cNvSpPr>
            <a:spLocks noGrp="1"/>
          </p:cNvSpPr>
          <p:nvPr>
            <p:ph type="dt" sz="half" idx="10"/>
          </p:nvPr>
        </p:nvSpPr>
        <p:spPr/>
        <p:txBody>
          <a:bodyPr/>
          <a:lstStyle/>
          <a:p>
            <a:fld id="{18020713-9772-4ECD-A8F2-BB79D9E809DF}" type="datetime1">
              <a:rPr lang="en-US" smtClean="0"/>
              <a:t>1/8/2026</a:t>
            </a:fld>
            <a:endParaRPr lang="en-US"/>
          </a:p>
        </p:txBody>
      </p:sp>
      <p:sp>
        <p:nvSpPr>
          <p:cNvPr id="5" name="Footer Placeholder 4">
            <a:extLst>
              <a:ext uri="{FF2B5EF4-FFF2-40B4-BE49-F238E27FC236}">
                <a16:creationId xmlns:a16="http://schemas.microsoft.com/office/drawing/2014/main" id="{9D8ABB93-ECE5-4666-8324-8CA831181ABD}"/>
              </a:ext>
            </a:extLst>
          </p:cNvPr>
          <p:cNvSpPr>
            <a:spLocks noGrp="1"/>
          </p:cNvSpPr>
          <p:nvPr>
            <p:ph type="ftr" sz="quarter" idx="11"/>
          </p:nvPr>
        </p:nvSpPr>
        <p:spPr/>
        <p:txBody>
          <a:bodyPr/>
          <a:lstStyle/>
          <a:p>
            <a:r>
              <a:rPr lang="en-US"/>
              <a:t>01/08/2026 </a:t>
            </a:r>
          </a:p>
        </p:txBody>
      </p:sp>
      <p:sp>
        <p:nvSpPr>
          <p:cNvPr id="6" name="Slide Number Placeholder 5">
            <a:extLst>
              <a:ext uri="{FF2B5EF4-FFF2-40B4-BE49-F238E27FC236}">
                <a16:creationId xmlns:a16="http://schemas.microsoft.com/office/drawing/2014/main" id="{C45C5FEA-055B-11CF-0DCD-7FBBA88D8268}"/>
              </a:ext>
            </a:extLst>
          </p:cNvPr>
          <p:cNvSpPr>
            <a:spLocks noGrp="1"/>
          </p:cNvSpPr>
          <p:nvPr>
            <p:ph type="sldNum" sz="quarter" idx="12"/>
          </p:nvPr>
        </p:nvSpPr>
        <p:spPr/>
        <p:txBody>
          <a:bodyPr/>
          <a:lstStyle/>
          <a:p>
            <a:fld id="{26821E8A-7D18-483A-8803-6079E573C65B}" type="slidenum">
              <a:rPr lang="en-US" smtClean="0"/>
              <a:t>‹#›</a:t>
            </a:fld>
            <a:endParaRPr lang="en-US"/>
          </a:p>
        </p:txBody>
      </p:sp>
    </p:spTree>
    <p:extLst>
      <p:ext uri="{BB962C8B-B14F-4D97-AF65-F5344CB8AC3E}">
        <p14:creationId xmlns:p14="http://schemas.microsoft.com/office/powerpoint/2010/main" val="644622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3399A-0229-DB6B-27B3-FBF3567130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AEF206-7868-19E9-F881-CD5E281934F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16DCB9-F55D-2002-0804-ED39AC12CF27}"/>
              </a:ext>
            </a:extLst>
          </p:cNvPr>
          <p:cNvSpPr>
            <a:spLocks noGrp="1"/>
          </p:cNvSpPr>
          <p:nvPr>
            <p:ph type="dt" sz="half" idx="10"/>
          </p:nvPr>
        </p:nvSpPr>
        <p:spPr/>
        <p:txBody>
          <a:bodyPr/>
          <a:lstStyle/>
          <a:p>
            <a:fld id="{07F54776-3EF4-4F81-B6D9-73BB5BA7DD3C}" type="datetime1">
              <a:rPr lang="en-US" smtClean="0"/>
              <a:t>1/8/2026</a:t>
            </a:fld>
            <a:endParaRPr lang="en-US"/>
          </a:p>
        </p:txBody>
      </p:sp>
      <p:sp>
        <p:nvSpPr>
          <p:cNvPr id="5" name="Footer Placeholder 4">
            <a:extLst>
              <a:ext uri="{FF2B5EF4-FFF2-40B4-BE49-F238E27FC236}">
                <a16:creationId xmlns:a16="http://schemas.microsoft.com/office/drawing/2014/main" id="{C2EF6DF0-88DC-19A1-0CE5-71078EC19FB6}"/>
              </a:ext>
            </a:extLst>
          </p:cNvPr>
          <p:cNvSpPr>
            <a:spLocks noGrp="1"/>
          </p:cNvSpPr>
          <p:nvPr>
            <p:ph type="ftr" sz="quarter" idx="11"/>
          </p:nvPr>
        </p:nvSpPr>
        <p:spPr/>
        <p:txBody>
          <a:bodyPr/>
          <a:lstStyle/>
          <a:p>
            <a:r>
              <a:rPr lang="en-US"/>
              <a:t>01/08/2026 </a:t>
            </a:r>
          </a:p>
        </p:txBody>
      </p:sp>
      <p:sp>
        <p:nvSpPr>
          <p:cNvPr id="6" name="Slide Number Placeholder 5">
            <a:extLst>
              <a:ext uri="{FF2B5EF4-FFF2-40B4-BE49-F238E27FC236}">
                <a16:creationId xmlns:a16="http://schemas.microsoft.com/office/drawing/2014/main" id="{689D8B72-D346-9C1F-ECFD-6C723FBF74B0}"/>
              </a:ext>
            </a:extLst>
          </p:cNvPr>
          <p:cNvSpPr>
            <a:spLocks noGrp="1"/>
          </p:cNvSpPr>
          <p:nvPr>
            <p:ph type="sldNum" sz="quarter" idx="12"/>
          </p:nvPr>
        </p:nvSpPr>
        <p:spPr/>
        <p:txBody>
          <a:bodyPr/>
          <a:lstStyle/>
          <a:p>
            <a:fld id="{26821E8A-7D18-483A-8803-6079E573C65B}" type="slidenum">
              <a:rPr lang="en-US" smtClean="0"/>
              <a:t>‹#›</a:t>
            </a:fld>
            <a:endParaRPr lang="en-US"/>
          </a:p>
        </p:txBody>
      </p:sp>
    </p:spTree>
    <p:extLst>
      <p:ext uri="{BB962C8B-B14F-4D97-AF65-F5344CB8AC3E}">
        <p14:creationId xmlns:p14="http://schemas.microsoft.com/office/powerpoint/2010/main" val="3916527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E25E1A-9AD0-C841-E6CB-C87309056F2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25801EF-2923-ADBF-3768-4803571D173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5F8476-906E-692A-8895-42D0C0754E4E}"/>
              </a:ext>
            </a:extLst>
          </p:cNvPr>
          <p:cNvSpPr>
            <a:spLocks noGrp="1"/>
          </p:cNvSpPr>
          <p:nvPr>
            <p:ph type="dt" sz="half" idx="10"/>
          </p:nvPr>
        </p:nvSpPr>
        <p:spPr/>
        <p:txBody>
          <a:bodyPr/>
          <a:lstStyle/>
          <a:p>
            <a:fld id="{664F5CD1-9511-433A-8BFA-90AC69D8F3B5}" type="datetime1">
              <a:rPr lang="en-US" smtClean="0"/>
              <a:t>1/8/2026</a:t>
            </a:fld>
            <a:endParaRPr lang="en-US"/>
          </a:p>
        </p:txBody>
      </p:sp>
      <p:sp>
        <p:nvSpPr>
          <p:cNvPr id="5" name="Footer Placeholder 4">
            <a:extLst>
              <a:ext uri="{FF2B5EF4-FFF2-40B4-BE49-F238E27FC236}">
                <a16:creationId xmlns:a16="http://schemas.microsoft.com/office/drawing/2014/main" id="{07CE1F43-5D00-0DDC-6B97-C2844D382EAA}"/>
              </a:ext>
            </a:extLst>
          </p:cNvPr>
          <p:cNvSpPr>
            <a:spLocks noGrp="1"/>
          </p:cNvSpPr>
          <p:nvPr>
            <p:ph type="ftr" sz="quarter" idx="11"/>
          </p:nvPr>
        </p:nvSpPr>
        <p:spPr/>
        <p:txBody>
          <a:bodyPr/>
          <a:lstStyle/>
          <a:p>
            <a:r>
              <a:rPr lang="en-US"/>
              <a:t>01/08/2026 </a:t>
            </a:r>
          </a:p>
        </p:txBody>
      </p:sp>
      <p:sp>
        <p:nvSpPr>
          <p:cNvPr id="6" name="Slide Number Placeholder 5">
            <a:extLst>
              <a:ext uri="{FF2B5EF4-FFF2-40B4-BE49-F238E27FC236}">
                <a16:creationId xmlns:a16="http://schemas.microsoft.com/office/drawing/2014/main" id="{E980057E-59FD-5747-9B1D-5B2C7A182C69}"/>
              </a:ext>
            </a:extLst>
          </p:cNvPr>
          <p:cNvSpPr>
            <a:spLocks noGrp="1"/>
          </p:cNvSpPr>
          <p:nvPr>
            <p:ph type="sldNum" sz="quarter" idx="12"/>
          </p:nvPr>
        </p:nvSpPr>
        <p:spPr/>
        <p:txBody>
          <a:bodyPr/>
          <a:lstStyle/>
          <a:p>
            <a:fld id="{26821E8A-7D18-483A-8803-6079E573C65B}" type="slidenum">
              <a:rPr lang="en-US" smtClean="0"/>
              <a:t>‹#›</a:t>
            </a:fld>
            <a:endParaRPr lang="en-US"/>
          </a:p>
        </p:txBody>
      </p:sp>
    </p:spTree>
    <p:extLst>
      <p:ext uri="{BB962C8B-B14F-4D97-AF65-F5344CB8AC3E}">
        <p14:creationId xmlns:p14="http://schemas.microsoft.com/office/powerpoint/2010/main" val="840405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ACE1D-2304-57CF-CBF2-936F4D251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0C588B-98C0-ACE3-B236-2A211309BF2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94D744-126A-490B-9351-28B3F5CF4BC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1DA793-1D6E-C005-3310-BF1765C4248C}"/>
              </a:ext>
            </a:extLst>
          </p:cNvPr>
          <p:cNvSpPr>
            <a:spLocks noGrp="1"/>
          </p:cNvSpPr>
          <p:nvPr>
            <p:ph type="dt" sz="half" idx="10"/>
          </p:nvPr>
        </p:nvSpPr>
        <p:spPr/>
        <p:txBody>
          <a:bodyPr/>
          <a:lstStyle/>
          <a:p>
            <a:fld id="{BB1F5A75-9A49-44B4-8BC3-D41B03B93173}" type="datetime1">
              <a:rPr lang="en-US" smtClean="0"/>
              <a:t>1/8/2026</a:t>
            </a:fld>
            <a:endParaRPr lang="en-US"/>
          </a:p>
        </p:txBody>
      </p:sp>
      <p:sp>
        <p:nvSpPr>
          <p:cNvPr id="6" name="Footer Placeholder 5">
            <a:extLst>
              <a:ext uri="{FF2B5EF4-FFF2-40B4-BE49-F238E27FC236}">
                <a16:creationId xmlns:a16="http://schemas.microsoft.com/office/drawing/2014/main" id="{49859887-A598-CA35-24A5-2CAEDD2A7BE6}"/>
              </a:ext>
            </a:extLst>
          </p:cNvPr>
          <p:cNvSpPr>
            <a:spLocks noGrp="1"/>
          </p:cNvSpPr>
          <p:nvPr>
            <p:ph type="ftr" sz="quarter" idx="11"/>
          </p:nvPr>
        </p:nvSpPr>
        <p:spPr/>
        <p:txBody>
          <a:bodyPr/>
          <a:lstStyle/>
          <a:p>
            <a:r>
              <a:rPr lang="en-US"/>
              <a:t>01/08/2026 </a:t>
            </a:r>
          </a:p>
        </p:txBody>
      </p:sp>
      <p:sp>
        <p:nvSpPr>
          <p:cNvPr id="7" name="Slide Number Placeholder 6">
            <a:extLst>
              <a:ext uri="{FF2B5EF4-FFF2-40B4-BE49-F238E27FC236}">
                <a16:creationId xmlns:a16="http://schemas.microsoft.com/office/drawing/2014/main" id="{4F84432F-F55D-C893-1F31-2C1CE0EDFD6D}"/>
              </a:ext>
            </a:extLst>
          </p:cNvPr>
          <p:cNvSpPr>
            <a:spLocks noGrp="1"/>
          </p:cNvSpPr>
          <p:nvPr>
            <p:ph type="sldNum" sz="quarter" idx="12"/>
          </p:nvPr>
        </p:nvSpPr>
        <p:spPr/>
        <p:txBody>
          <a:bodyPr/>
          <a:lstStyle/>
          <a:p>
            <a:fld id="{26821E8A-7D18-483A-8803-6079E573C65B}" type="slidenum">
              <a:rPr lang="en-US" smtClean="0"/>
              <a:t>‹#›</a:t>
            </a:fld>
            <a:endParaRPr lang="en-US"/>
          </a:p>
        </p:txBody>
      </p:sp>
    </p:spTree>
    <p:extLst>
      <p:ext uri="{BB962C8B-B14F-4D97-AF65-F5344CB8AC3E}">
        <p14:creationId xmlns:p14="http://schemas.microsoft.com/office/powerpoint/2010/main" val="1436588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33AE6-98C5-57AF-B42F-41C63F9DFD2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B17DF9-8976-6134-4C15-80F4C7734E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1B5FEB-B31F-F1F6-E9DC-0EDDC03FDB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AD0F61-D584-94D3-F51C-1A6ACD2A4B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3441CA-3A58-1ED3-00E9-1A7B834A50E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138C38-CFA4-EDBA-D097-A9F68F664E47}"/>
              </a:ext>
            </a:extLst>
          </p:cNvPr>
          <p:cNvSpPr>
            <a:spLocks noGrp="1"/>
          </p:cNvSpPr>
          <p:nvPr>
            <p:ph type="dt" sz="half" idx="10"/>
          </p:nvPr>
        </p:nvSpPr>
        <p:spPr/>
        <p:txBody>
          <a:bodyPr/>
          <a:lstStyle/>
          <a:p>
            <a:fld id="{BB53538F-D383-4392-80ED-73A0C023021C}" type="datetime1">
              <a:rPr lang="en-US" smtClean="0"/>
              <a:t>1/8/2026</a:t>
            </a:fld>
            <a:endParaRPr lang="en-US"/>
          </a:p>
        </p:txBody>
      </p:sp>
      <p:sp>
        <p:nvSpPr>
          <p:cNvPr id="8" name="Footer Placeholder 7">
            <a:extLst>
              <a:ext uri="{FF2B5EF4-FFF2-40B4-BE49-F238E27FC236}">
                <a16:creationId xmlns:a16="http://schemas.microsoft.com/office/drawing/2014/main" id="{E39298CA-F58E-EC45-8D13-1DE31C8739F6}"/>
              </a:ext>
            </a:extLst>
          </p:cNvPr>
          <p:cNvSpPr>
            <a:spLocks noGrp="1"/>
          </p:cNvSpPr>
          <p:nvPr>
            <p:ph type="ftr" sz="quarter" idx="11"/>
          </p:nvPr>
        </p:nvSpPr>
        <p:spPr/>
        <p:txBody>
          <a:bodyPr/>
          <a:lstStyle/>
          <a:p>
            <a:r>
              <a:rPr lang="en-US"/>
              <a:t>01/08/2026 </a:t>
            </a:r>
          </a:p>
        </p:txBody>
      </p:sp>
      <p:sp>
        <p:nvSpPr>
          <p:cNvPr id="9" name="Slide Number Placeholder 8">
            <a:extLst>
              <a:ext uri="{FF2B5EF4-FFF2-40B4-BE49-F238E27FC236}">
                <a16:creationId xmlns:a16="http://schemas.microsoft.com/office/drawing/2014/main" id="{399513C3-A551-EC8B-FBC7-65F42E153556}"/>
              </a:ext>
            </a:extLst>
          </p:cNvPr>
          <p:cNvSpPr>
            <a:spLocks noGrp="1"/>
          </p:cNvSpPr>
          <p:nvPr>
            <p:ph type="sldNum" sz="quarter" idx="12"/>
          </p:nvPr>
        </p:nvSpPr>
        <p:spPr/>
        <p:txBody>
          <a:bodyPr/>
          <a:lstStyle/>
          <a:p>
            <a:fld id="{26821E8A-7D18-483A-8803-6079E573C65B}" type="slidenum">
              <a:rPr lang="en-US" smtClean="0"/>
              <a:t>‹#›</a:t>
            </a:fld>
            <a:endParaRPr lang="en-US"/>
          </a:p>
        </p:txBody>
      </p:sp>
    </p:spTree>
    <p:extLst>
      <p:ext uri="{BB962C8B-B14F-4D97-AF65-F5344CB8AC3E}">
        <p14:creationId xmlns:p14="http://schemas.microsoft.com/office/powerpoint/2010/main" val="1688470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CCB78-5346-7B63-7928-D5FF0D70CF2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4A6D3F5-3AB9-388D-04E1-4722C80B9ED2}"/>
              </a:ext>
            </a:extLst>
          </p:cNvPr>
          <p:cNvSpPr>
            <a:spLocks noGrp="1"/>
          </p:cNvSpPr>
          <p:nvPr>
            <p:ph type="dt" sz="half" idx="10"/>
          </p:nvPr>
        </p:nvSpPr>
        <p:spPr/>
        <p:txBody>
          <a:bodyPr/>
          <a:lstStyle/>
          <a:p>
            <a:fld id="{D0D23BF6-E5D2-4648-A658-F01F0FAA86A1}" type="datetime1">
              <a:rPr lang="en-US" smtClean="0"/>
              <a:t>1/8/2026</a:t>
            </a:fld>
            <a:endParaRPr lang="en-US"/>
          </a:p>
        </p:txBody>
      </p:sp>
      <p:sp>
        <p:nvSpPr>
          <p:cNvPr id="4" name="Footer Placeholder 3">
            <a:extLst>
              <a:ext uri="{FF2B5EF4-FFF2-40B4-BE49-F238E27FC236}">
                <a16:creationId xmlns:a16="http://schemas.microsoft.com/office/drawing/2014/main" id="{6E3A797D-9A22-77DC-039E-CEC46BACB72C}"/>
              </a:ext>
            </a:extLst>
          </p:cNvPr>
          <p:cNvSpPr>
            <a:spLocks noGrp="1"/>
          </p:cNvSpPr>
          <p:nvPr>
            <p:ph type="ftr" sz="quarter" idx="11"/>
          </p:nvPr>
        </p:nvSpPr>
        <p:spPr/>
        <p:txBody>
          <a:bodyPr/>
          <a:lstStyle/>
          <a:p>
            <a:r>
              <a:rPr lang="en-US"/>
              <a:t>01/08/2026 </a:t>
            </a:r>
          </a:p>
        </p:txBody>
      </p:sp>
      <p:sp>
        <p:nvSpPr>
          <p:cNvPr id="5" name="Slide Number Placeholder 4">
            <a:extLst>
              <a:ext uri="{FF2B5EF4-FFF2-40B4-BE49-F238E27FC236}">
                <a16:creationId xmlns:a16="http://schemas.microsoft.com/office/drawing/2014/main" id="{9668C72B-0F87-C87B-89F2-29E783823D93}"/>
              </a:ext>
            </a:extLst>
          </p:cNvPr>
          <p:cNvSpPr>
            <a:spLocks noGrp="1"/>
          </p:cNvSpPr>
          <p:nvPr>
            <p:ph type="sldNum" sz="quarter" idx="12"/>
          </p:nvPr>
        </p:nvSpPr>
        <p:spPr/>
        <p:txBody>
          <a:bodyPr/>
          <a:lstStyle/>
          <a:p>
            <a:fld id="{26821E8A-7D18-483A-8803-6079E573C65B}" type="slidenum">
              <a:rPr lang="en-US" smtClean="0"/>
              <a:t>‹#›</a:t>
            </a:fld>
            <a:endParaRPr lang="en-US"/>
          </a:p>
        </p:txBody>
      </p:sp>
    </p:spTree>
    <p:extLst>
      <p:ext uri="{BB962C8B-B14F-4D97-AF65-F5344CB8AC3E}">
        <p14:creationId xmlns:p14="http://schemas.microsoft.com/office/powerpoint/2010/main" val="2774347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AA496E-E017-04E3-AD60-1D4375FF4D0A}"/>
              </a:ext>
            </a:extLst>
          </p:cNvPr>
          <p:cNvSpPr>
            <a:spLocks noGrp="1"/>
          </p:cNvSpPr>
          <p:nvPr>
            <p:ph type="dt" sz="half" idx="10"/>
          </p:nvPr>
        </p:nvSpPr>
        <p:spPr/>
        <p:txBody>
          <a:bodyPr/>
          <a:lstStyle/>
          <a:p>
            <a:fld id="{1EF37BDC-B25B-4704-BE52-FF73E3DEA284}" type="datetime1">
              <a:rPr lang="en-US" smtClean="0"/>
              <a:t>1/8/2026</a:t>
            </a:fld>
            <a:endParaRPr lang="en-US"/>
          </a:p>
        </p:txBody>
      </p:sp>
      <p:sp>
        <p:nvSpPr>
          <p:cNvPr id="3" name="Footer Placeholder 2">
            <a:extLst>
              <a:ext uri="{FF2B5EF4-FFF2-40B4-BE49-F238E27FC236}">
                <a16:creationId xmlns:a16="http://schemas.microsoft.com/office/drawing/2014/main" id="{04C9EFDC-2C90-A3A1-4A7E-E1258FB36736}"/>
              </a:ext>
            </a:extLst>
          </p:cNvPr>
          <p:cNvSpPr>
            <a:spLocks noGrp="1"/>
          </p:cNvSpPr>
          <p:nvPr>
            <p:ph type="ftr" sz="quarter" idx="11"/>
          </p:nvPr>
        </p:nvSpPr>
        <p:spPr/>
        <p:txBody>
          <a:bodyPr/>
          <a:lstStyle/>
          <a:p>
            <a:r>
              <a:rPr lang="en-US"/>
              <a:t>01/08/2026 </a:t>
            </a:r>
          </a:p>
        </p:txBody>
      </p:sp>
      <p:sp>
        <p:nvSpPr>
          <p:cNvPr id="4" name="Slide Number Placeholder 3">
            <a:extLst>
              <a:ext uri="{FF2B5EF4-FFF2-40B4-BE49-F238E27FC236}">
                <a16:creationId xmlns:a16="http://schemas.microsoft.com/office/drawing/2014/main" id="{233775AC-3462-8D64-ADBB-84F6B25B6D65}"/>
              </a:ext>
            </a:extLst>
          </p:cNvPr>
          <p:cNvSpPr>
            <a:spLocks noGrp="1"/>
          </p:cNvSpPr>
          <p:nvPr>
            <p:ph type="sldNum" sz="quarter" idx="12"/>
          </p:nvPr>
        </p:nvSpPr>
        <p:spPr/>
        <p:txBody>
          <a:bodyPr/>
          <a:lstStyle/>
          <a:p>
            <a:fld id="{26821E8A-7D18-483A-8803-6079E573C65B}" type="slidenum">
              <a:rPr lang="en-US" smtClean="0"/>
              <a:t>‹#›</a:t>
            </a:fld>
            <a:endParaRPr lang="en-US"/>
          </a:p>
        </p:txBody>
      </p:sp>
    </p:spTree>
    <p:extLst>
      <p:ext uri="{BB962C8B-B14F-4D97-AF65-F5344CB8AC3E}">
        <p14:creationId xmlns:p14="http://schemas.microsoft.com/office/powerpoint/2010/main" val="1032002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FC9D5-E6D3-5980-3B40-23C880E158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7B153C6-BBE8-4B1E-C7BB-E35B1C0D5B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6C7B5D4-3691-1D10-C5B8-2ED0C8606D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00D9CBE-26F3-A03F-7C38-D724C0269BB5}"/>
              </a:ext>
            </a:extLst>
          </p:cNvPr>
          <p:cNvSpPr>
            <a:spLocks noGrp="1"/>
          </p:cNvSpPr>
          <p:nvPr>
            <p:ph type="dt" sz="half" idx="10"/>
          </p:nvPr>
        </p:nvSpPr>
        <p:spPr/>
        <p:txBody>
          <a:bodyPr/>
          <a:lstStyle/>
          <a:p>
            <a:fld id="{7966EF27-8AB2-410A-ACF2-A7693C972000}" type="datetime1">
              <a:rPr lang="en-US" smtClean="0"/>
              <a:t>1/8/2026</a:t>
            </a:fld>
            <a:endParaRPr lang="en-US"/>
          </a:p>
        </p:txBody>
      </p:sp>
      <p:sp>
        <p:nvSpPr>
          <p:cNvPr id="6" name="Footer Placeholder 5">
            <a:extLst>
              <a:ext uri="{FF2B5EF4-FFF2-40B4-BE49-F238E27FC236}">
                <a16:creationId xmlns:a16="http://schemas.microsoft.com/office/drawing/2014/main" id="{D3DE3D9C-047C-251D-32F0-9D60C3935ADD}"/>
              </a:ext>
            </a:extLst>
          </p:cNvPr>
          <p:cNvSpPr>
            <a:spLocks noGrp="1"/>
          </p:cNvSpPr>
          <p:nvPr>
            <p:ph type="ftr" sz="quarter" idx="11"/>
          </p:nvPr>
        </p:nvSpPr>
        <p:spPr/>
        <p:txBody>
          <a:bodyPr/>
          <a:lstStyle/>
          <a:p>
            <a:r>
              <a:rPr lang="en-US"/>
              <a:t>01/08/2026 </a:t>
            </a:r>
          </a:p>
        </p:txBody>
      </p:sp>
      <p:sp>
        <p:nvSpPr>
          <p:cNvPr id="7" name="Slide Number Placeholder 6">
            <a:extLst>
              <a:ext uri="{FF2B5EF4-FFF2-40B4-BE49-F238E27FC236}">
                <a16:creationId xmlns:a16="http://schemas.microsoft.com/office/drawing/2014/main" id="{C6D3E345-E934-022F-9E55-ECC1383A4FD4}"/>
              </a:ext>
            </a:extLst>
          </p:cNvPr>
          <p:cNvSpPr>
            <a:spLocks noGrp="1"/>
          </p:cNvSpPr>
          <p:nvPr>
            <p:ph type="sldNum" sz="quarter" idx="12"/>
          </p:nvPr>
        </p:nvSpPr>
        <p:spPr/>
        <p:txBody>
          <a:bodyPr/>
          <a:lstStyle/>
          <a:p>
            <a:fld id="{26821E8A-7D18-483A-8803-6079E573C65B}" type="slidenum">
              <a:rPr lang="en-US" smtClean="0"/>
              <a:t>‹#›</a:t>
            </a:fld>
            <a:endParaRPr lang="en-US"/>
          </a:p>
        </p:txBody>
      </p:sp>
    </p:spTree>
    <p:extLst>
      <p:ext uri="{BB962C8B-B14F-4D97-AF65-F5344CB8AC3E}">
        <p14:creationId xmlns:p14="http://schemas.microsoft.com/office/powerpoint/2010/main" val="1574435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1F295-03B6-F8A0-C6D7-DD3183B45F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0A7AE44-3215-D12B-8261-46FB53984C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7098F3A-01FF-DEA5-0FEC-8FA994B1DA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B8443E-261E-0B91-FCA1-3CDE45C08DFB}"/>
              </a:ext>
            </a:extLst>
          </p:cNvPr>
          <p:cNvSpPr>
            <a:spLocks noGrp="1"/>
          </p:cNvSpPr>
          <p:nvPr>
            <p:ph type="dt" sz="half" idx="10"/>
          </p:nvPr>
        </p:nvSpPr>
        <p:spPr/>
        <p:txBody>
          <a:bodyPr/>
          <a:lstStyle/>
          <a:p>
            <a:fld id="{207295AF-3284-447F-B964-11A82468D539}" type="datetime1">
              <a:rPr lang="en-US" smtClean="0"/>
              <a:t>1/8/2026</a:t>
            </a:fld>
            <a:endParaRPr lang="en-US"/>
          </a:p>
        </p:txBody>
      </p:sp>
      <p:sp>
        <p:nvSpPr>
          <p:cNvPr id="6" name="Footer Placeholder 5">
            <a:extLst>
              <a:ext uri="{FF2B5EF4-FFF2-40B4-BE49-F238E27FC236}">
                <a16:creationId xmlns:a16="http://schemas.microsoft.com/office/drawing/2014/main" id="{65813479-FF94-2229-4BB4-FF4B38557DCC}"/>
              </a:ext>
            </a:extLst>
          </p:cNvPr>
          <p:cNvSpPr>
            <a:spLocks noGrp="1"/>
          </p:cNvSpPr>
          <p:nvPr>
            <p:ph type="ftr" sz="quarter" idx="11"/>
          </p:nvPr>
        </p:nvSpPr>
        <p:spPr/>
        <p:txBody>
          <a:bodyPr/>
          <a:lstStyle/>
          <a:p>
            <a:r>
              <a:rPr lang="en-US"/>
              <a:t>01/08/2026 </a:t>
            </a:r>
          </a:p>
        </p:txBody>
      </p:sp>
      <p:sp>
        <p:nvSpPr>
          <p:cNvPr id="7" name="Slide Number Placeholder 6">
            <a:extLst>
              <a:ext uri="{FF2B5EF4-FFF2-40B4-BE49-F238E27FC236}">
                <a16:creationId xmlns:a16="http://schemas.microsoft.com/office/drawing/2014/main" id="{3ECD8969-F616-37C0-62F9-AF0A9D78A227}"/>
              </a:ext>
            </a:extLst>
          </p:cNvPr>
          <p:cNvSpPr>
            <a:spLocks noGrp="1"/>
          </p:cNvSpPr>
          <p:nvPr>
            <p:ph type="sldNum" sz="quarter" idx="12"/>
          </p:nvPr>
        </p:nvSpPr>
        <p:spPr/>
        <p:txBody>
          <a:bodyPr/>
          <a:lstStyle/>
          <a:p>
            <a:fld id="{26821E8A-7D18-483A-8803-6079E573C65B}" type="slidenum">
              <a:rPr lang="en-US" smtClean="0"/>
              <a:t>‹#›</a:t>
            </a:fld>
            <a:endParaRPr lang="en-US"/>
          </a:p>
        </p:txBody>
      </p:sp>
    </p:spTree>
    <p:extLst>
      <p:ext uri="{BB962C8B-B14F-4D97-AF65-F5344CB8AC3E}">
        <p14:creationId xmlns:p14="http://schemas.microsoft.com/office/powerpoint/2010/main" val="2296253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9578FC-1AF7-005D-A382-D91B5EBB9C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B185EC4-0CB1-8D5E-B1EB-86B051B85A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A320DD-A5AA-A5AA-227D-F25A5FB1F9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4A7E71C-54D7-4250-90D1-74EC2CED1A88}" type="datetime1">
              <a:rPr lang="en-US" smtClean="0"/>
              <a:t>1/8/2026</a:t>
            </a:fld>
            <a:endParaRPr lang="en-US"/>
          </a:p>
        </p:txBody>
      </p:sp>
      <p:sp>
        <p:nvSpPr>
          <p:cNvPr id="5" name="Footer Placeholder 4">
            <a:extLst>
              <a:ext uri="{FF2B5EF4-FFF2-40B4-BE49-F238E27FC236}">
                <a16:creationId xmlns:a16="http://schemas.microsoft.com/office/drawing/2014/main" id="{B5F081F1-6F3A-5668-BD0A-6982C8C39E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01/08/2026 </a:t>
            </a:r>
          </a:p>
        </p:txBody>
      </p:sp>
      <p:sp>
        <p:nvSpPr>
          <p:cNvPr id="6" name="Slide Number Placeholder 5">
            <a:extLst>
              <a:ext uri="{FF2B5EF4-FFF2-40B4-BE49-F238E27FC236}">
                <a16:creationId xmlns:a16="http://schemas.microsoft.com/office/drawing/2014/main" id="{F527C798-C2EF-1F26-D60A-F376A977AF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6821E8A-7D18-483A-8803-6079E573C65B}" type="slidenum">
              <a:rPr lang="en-US" smtClean="0"/>
              <a:t>‹#›</a:t>
            </a:fld>
            <a:endParaRPr lang="en-US"/>
          </a:p>
        </p:txBody>
      </p:sp>
    </p:spTree>
    <p:extLst>
      <p:ext uri="{BB962C8B-B14F-4D97-AF65-F5344CB8AC3E}">
        <p14:creationId xmlns:p14="http://schemas.microsoft.com/office/powerpoint/2010/main" val="21363407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kccd.edu/business-services/index.html"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E30439A-8A5B-46EC-8283-9B6B031D40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7"/>
            <a:ext cx="12192001" cy="6858000"/>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55521" y="-1720"/>
            <a:ext cx="11750040" cy="6840685"/>
          </a:xfrm>
          <a:prstGeom prst="rect">
            <a:avLst/>
          </a:prstGeom>
          <a:gradFill>
            <a:gsLst>
              <a:gs pos="21000">
                <a:schemeClr val="accent1">
                  <a:lumMod val="50000"/>
                  <a:alpha val="61000"/>
                </a:schemeClr>
              </a:gs>
              <a:gs pos="100000">
                <a:schemeClr val="accent1">
                  <a:alpha val="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6054" y="-1291"/>
            <a:ext cx="3608179" cy="6858864"/>
          </a:xfrm>
          <a:prstGeom prst="rect">
            <a:avLst/>
          </a:prstGeom>
          <a:gradFill>
            <a:gsLst>
              <a:gs pos="0">
                <a:schemeClr val="accent1">
                  <a:lumMod val="75000"/>
                  <a:alpha val="0"/>
                </a:schemeClr>
              </a:gs>
              <a:gs pos="99000">
                <a:srgbClr val="000000">
                  <a:alpha val="41000"/>
                </a:srgb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274173">
            <a:off x="6059728" y="779270"/>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D81D7B8-ED2B-39F1-449B-7B081DA61B91}"/>
              </a:ext>
            </a:extLst>
          </p:cNvPr>
          <p:cNvSpPr>
            <a:spLocks noGrp="1"/>
          </p:cNvSpPr>
          <p:nvPr>
            <p:ph type="ctrTitle"/>
          </p:nvPr>
        </p:nvSpPr>
        <p:spPr>
          <a:xfrm>
            <a:off x="1386865" y="818984"/>
            <a:ext cx="6596245" cy="3268520"/>
          </a:xfrm>
        </p:spPr>
        <p:txBody>
          <a:bodyPr>
            <a:normAutofit/>
          </a:bodyPr>
          <a:lstStyle/>
          <a:p>
            <a:pPr algn="r"/>
            <a:r>
              <a:rPr lang="en-US" sz="4800" b="1" dirty="0">
                <a:solidFill>
                  <a:srgbClr val="FFFFFF"/>
                </a:solidFill>
                <a:latin typeface="+mn-lt"/>
              </a:rPr>
              <a:t>KCCD Accommodations </a:t>
            </a:r>
            <a:r>
              <a:rPr lang="en-US" sz="4800" b="1" dirty="0">
                <a:solidFill>
                  <a:srgbClr val="FFFFFF"/>
                </a:solidFill>
                <a:latin typeface="Aptos" panose="020B0004020202020204" pitchFamily="34" charset="0"/>
              </a:rPr>
              <a:t>and the Interactive Process</a:t>
            </a:r>
            <a:endParaRPr lang="en-US" sz="4800" b="1" dirty="0">
              <a:solidFill>
                <a:srgbClr val="FFFFFF"/>
              </a:solidFill>
              <a:latin typeface="+mn-lt"/>
            </a:endParaRPr>
          </a:p>
        </p:txBody>
      </p:sp>
      <p:sp>
        <p:nvSpPr>
          <p:cNvPr id="18" name="Rectangle 17">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314" y="4480038"/>
            <a:ext cx="12179371" cy="2377962"/>
          </a:xfrm>
          <a:prstGeom prst="rect">
            <a:avLst/>
          </a:prstGeom>
          <a:gradFill>
            <a:gsLst>
              <a:gs pos="0">
                <a:schemeClr val="accent1">
                  <a:lumMod val="75000"/>
                  <a:alpha val="50000"/>
                </a:schemeClr>
              </a:gs>
              <a:gs pos="99000">
                <a:srgbClr val="000000">
                  <a:alpha val="34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AE9686C5-91B3-8C34-D00A-70F719495B5C}"/>
              </a:ext>
            </a:extLst>
          </p:cNvPr>
          <p:cNvSpPr>
            <a:spLocks noGrp="1"/>
          </p:cNvSpPr>
          <p:nvPr>
            <p:ph type="subTitle" idx="1"/>
          </p:nvPr>
        </p:nvSpPr>
        <p:spPr>
          <a:xfrm>
            <a:off x="1931874" y="4797188"/>
            <a:ext cx="7856182" cy="1241828"/>
          </a:xfrm>
        </p:spPr>
        <p:txBody>
          <a:bodyPr>
            <a:normAutofit fontScale="32500" lnSpcReduction="20000"/>
          </a:bodyPr>
          <a:lstStyle/>
          <a:p>
            <a:pPr algn="r"/>
            <a:r>
              <a:rPr lang="en-US" sz="6000" i="1" dirty="0">
                <a:solidFill>
                  <a:srgbClr val="FFFFFF"/>
                </a:solidFill>
                <a:latin typeface="Aptos" panose="020B0004020202020204" pitchFamily="34" charset="0"/>
              </a:rPr>
              <a:t>Tina Johnson -Interim Director Risk Management &amp; Safety/Legal</a:t>
            </a:r>
          </a:p>
          <a:p>
            <a:pPr algn="r"/>
            <a:r>
              <a:rPr lang="en-US" sz="6000" i="1" dirty="0">
                <a:solidFill>
                  <a:srgbClr val="FFFFFF"/>
                </a:solidFill>
                <a:latin typeface="Aptos" panose="020B0004020202020204" pitchFamily="34" charset="0"/>
              </a:rPr>
              <a:t>Yvette Colby Coordinator -Risk Management &amp; Safety/Legal </a:t>
            </a:r>
          </a:p>
          <a:p>
            <a:pPr algn="r"/>
            <a:r>
              <a:rPr lang="en-US" sz="6000" i="1" dirty="0">
                <a:solidFill>
                  <a:srgbClr val="FFFFFF"/>
                </a:solidFill>
                <a:latin typeface="Aptos" panose="020B0004020202020204" pitchFamily="34" charset="0"/>
                <a:hlinkClick r:id="rId2"/>
              </a:rPr>
              <a:t>Finance and Administrative Services</a:t>
            </a:r>
            <a:endParaRPr lang="en-US" sz="6000" i="1" dirty="0">
              <a:solidFill>
                <a:srgbClr val="FFFFFF"/>
              </a:solidFill>
              <a:latin typeface="Aptos" panose="020B0004020202020204" pitchFamily="34" charset="0"/>
            </a:endParaRPr>
          </a:p>
          <a:p>
            <a:pPr algn="r"/>
            <a:endParaRPr lang="en-US" sz="1700" dirty="0">
              <a:solidFill>
                <a:srgbClr val="FFFFFF"/>
              </a:solidFill>
            </a:endParaRPr>
          </a:p>
        </p:txBody>
      </p:sp>
      <p:sp>
        <p:nvSpPr>
          <p:cNvPr id="20" name="Rectangle 19">
            <a:extLst>
              <a:ext uri="{FF2B5EF4-FFF2-40B4-BE49-F238E27FC236}">
                <a16:creationId xmlns:a16="http://schemas.microsoft.com/office/drawing/2014/main" id="{53947E58-F088-49F1-A3D1-DEA690192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6967085" y="1632660"/>
            <a:ext cx="6857572" cy="3592258"/>
          </a:xfrm>
          <a:prstGeom prst="rect">
            <a:avLst/>
          </a:prstGeom>
          <a:gradFill>
            <a:gsLst>
              <a:gs pos="0">
                <a:schemeClr val="accent1">
                  <a:lumMod val="75000"/>
                  <a:alpha val="50000"/>
                </a:schemeClr>
              </a:gs>
              <a:gs pos="99000">
                <a:srgbClr val="000000">
                  <a:alpha val="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7C3E34D-C6AB-55F8-5258-316348D900C2}"/>
              </a:ext>
            </a:extLst>
          </p:cNvPr>
          <p:cNvPicPr>
            <a:picLocks noChangeAspect="1"/>
          </p:cNvPicPr>
          <p:nvPr/>
        </p:nvPicPr>
        <p:blipFill>
          <a:blip r:embed="rId3"/>
          <a:stretch>
            <a:fillRect/>
          </a:stretch>
        </p:blipFill>
        <p:spPr>
          <a:xfrm>
            <a:off x="140933" y="5999693"/>
            <a:ext cx="2774730" cy="539219"/>
          </a:xfrm>
          <a:prstGeom prst="rect">
            <a:avLst/>
          </a:prstGeom>
        </p:spPr>
      </p:pic>
      <p:sp>
        <p:nvSpPr>
          <p:cNvPr id="5" name="Footer Placeholder 4">
            <a:extLst>
              <a:ext uri="{FF2B5EF4-FFF2-40B4-BE49-F238E27FC236}">
                <a16:creationId xmlns:a16="http://schemas.microsoft.com/office/drawing/2014/main" id="{6241BBAF-E2CD-2A21-6A10-37350CD98C09}"/>
              </a:ext>
            </a:extLst>
          </p:cNvPr>
          <p:cNvSpPr>
            <a:spLocks noGrp="1"/>
          </p:cNvSpPr>
          <p:nvPr>
            <p:ph type="ftr" sz="quarter" idx="11"/>
          </p:nvPr>
        </p:nvSpPr>
        <p:spPr/>
        <p:txBody>
          <a:bodyPr/>
          <a:lstStyle/>
          <a:p>
            <a:r>
              <a:rPr lang="en-US"/>
              <a:t>01/08/2026 </a:t>
            </a:r>
            <a:endParaRPr lang="en-US" dirty="0"/>
          </a:p>
        </p:txBody>
      </p:sp>
      <p:sp>
        <p:nvSpPr>
          <p:cNvPr id="6" name="Slide Number Placeholder 5">
            <a:extLst>
              <a:ext uri="{FF2B5EF4-FFF2-40B4-BE49-F238E27FC236}">
                <a16:creationId xmlns:a16="http://schemas.microsoft.com/office/drawing/2014/main" id="{BF793D0B-2F81-1FA6-BC0B-33AE017DE8A8}"/>
              </a:ext>
            </a:extLst>
          </p:cNvPr>
          <p:cNvSpPr>
            <a:spLocks noGrp="1"/>
          </p:cNvSpPr>
          <p:nvPr>
            <p:ph type="sldNum" sz="quarter" idx="12"/>
          </p:nvPr>
        </p:nvSpPr>
        <p:spPr/>
        <p:txBody>
          <a:bodyPr/>
          <a:lstStyle/>
          <a:p>
            <a:fld id="{26821E8A-7D18-483A-8803-6079E573C65B}" type="slidenum">
              <a:rPr lang="en-US" smtClean="0"/>
              <a:t>1</a:t>
            </a:fld>
            <a:endParaRPr lang="en-US"/>
          </a:p>
        </p:txBody>
      </p:sp>
    </p:spTree>
    <p:extLst>
      <p:ext uri="{BB962C8B-B14F-4D97-AF65-F5344CB8AC3E}">
        <p14:creationId xmlns:p14="http://schemas.microsoft.com/office/powerpoint/2010/main" val="317223586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par>
                                <p:cTn id="11" presetID="10" presetClass="entr" presetSubtype="0" fill="hold" grpId="0" nodeType="withEffect">
                                  <p:stCondLst>
                                    <p:cond delay="2000"/>
                                  </p:stCondLst>
                                  <p:iterate type="lt">
                                    <p:tmPct val="10000"/>
                                  </p:iterate>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400"/>
                                        <p:tgtEl>
                                          <p:spTgt spid="3">
                                            <p:txEl>
                                              <p:pRg st="1" end="1"/>
                                            </p:txEl>
                                          </p:spTgt>
                                        </p:tgtEl>
                                      </p:cBhvr>
                                    </p:animEffect>
                                  </p:childTnLst>
                                </p:cTn>
                              </p:par>
                              <p:par>
                                <p:cTn id="14" presetID="10" presetClass="entr" presetSubtype="0" fill="hold" grpId="0" nodeType="withEffect">
                                  <p:stCondLst>
                                    <p:cond delay="2000"/>
                                  </p:stCondLst>
                                  <p:iterate type="lt">
                                    <p:tmPct val="10000"/>
                                  </p:iterate>
                                  <p:childTnLst>
                                    <p:set>
                                      <p:cBhvr>
                                        <p:cTn id="15" dur="1" fill="hold">
                                          <p:stCondLst>
                                            <p:cond delay="0"/>
                                          </p:stCondLst>
                                        </p:cTn>
                                        <p:tgtEl>
                                          <p:spTgt spid="3">
                                            <p:txEl>
                                              <p:pRg st="2" end="2"/>
                                            </p:txEl>
                                          </p:spTgt>
                                        </p:tgtEl>
                                        <p:attrNameLst>
                                          <p:attrName>style.visibility</p:attrName>
                                        </p:attrNameLst>
                                      </p:cBhvr>
                                      <p:to>
                                        <p:strVal val="visible"/>
                                      </p:to>
                                    </p:set>
                                    <p:animEffect transition="in" filter="fade">
                                      <p:cBhvr>
                                        <p:cTn id="16" dur="4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8CC6701-031B-802C-2F6C-A5E157EF72EC}"/>
              </a:ext>
            </a:extLst>
          </p:cNvPr>
          <p:cNvSpPr>
            <a:spLocks noGrp="1"/>
          </p:cNvSpPr>
          <p:nvPr>
            <p:ph type="title"/>
          </p:nvPr>
        </p:nvSpPr>
        <p:spPr>
          <a:xfrm>
            <a:off x="1136397" y="206735"/>
            <a:ext cx="5323715" cy="1280159"/>
          </a:xfrm>
        </p:spPr>
        <p:txBody>
          <a:bodyPr vert="horz" lIns="91440" tIns="45720" rIns="91440" bIns="45720" rtlCol="0" anchor="b">
            <a:normAutofit/>
          </a:bodyPr>
          <a:lstStyle/>
          <a:p>
            <a:r>
              <a:rPr lang="en-US" sz="4000" kern="1200" dirty="0">
                <a:solidFill>
                  <a:schemeClr val="tx1"/>
                </a:solidFill>
                <a:latin typeface="+mj-lt"/>
                <a:ea typeface="+mj-ea"/>
                <a:cs typeface="+mj-cs"/>
              </a:rPr>
              <a:t>AP 7348 Accommodations</a:t>
            </a:r>
          </a:p>
        </p:txBody>
      </p:sp>
      <p:sp>
        <p:nvSpPr>
          <p:cNvPr id="4" name="Text Placeholder 3">
            <a:extLst>
              <a:ext uri="{FF2B5EF4-FFF2-40B4-BE49-F238E27FC236}">
                <a16:creationId xmlns:a16="http://schemas.microsoft.com/office/drawing/2014/main" id="{EBD40BC0-9ABA-4741-BE3E-A7F6D1E928ED}"/>
              </a:ext>
            </a:extLst>
          </p:cNvPr>
          <p:cNvSpPr>
            <a:spLocks noGrp="1"/>
          </p:cNvSpPr>
          <p:nvPr>
            <p:ph type="body" sz="half" idx="2"/>
          </p:nvPr>
        </p:nvSpPr>
        <p:spPr>
          <a:xfrm>
            <a:off x="516835" y="1486894"/>
            <a:ext cx="6583680" cy="4454083"/>
          </a:xfrm>
        </p:spPr>
        <p:txBody>
          <a:bodyPr vert="horz" lIns="91440" tIns="45720" rIns="91440" bIns="45720" rtlCol="0" anchor="t">
            <a:noAutofit/>
          </a:bodyPr>
          <a:lstStyle/>
          <a:p>
            <a:r>
              <a:rPr lang="en-US" sz="1800" dirty="0"/>
              <a:t>Absent undue hardship or direct threats to the health and safety of employee(s), the District provides employment-related reasonable accommodations to: </a:t>
            </a:r>
          </a:p>
          <a:p>
            <a:r>
              <a:rPr lang="en-US" sz="1800" dirty="0"/>
              <a:t>• qualified individuals with disabilities, both applicants and employees, to enable them to perform essential job functions; </a:t>
            </a:r>
          </a:p>
          <a:p>
            <a:r>
              <a:rPr lang="en-US" sz="1800" dirty="0"/>
              <a:t>• employees with conditions related to pregnancy, childbirth, or a related medical condition, if she so requests, and with the advice of her health care provider; </a:t>
            </a:r>
          </a:p>
          <a:p>
            <a:r>
              <a:rPr lang="en-US" sz="1800" dirty="0"/>
              <a:t>• employee victims of domestic violence, sexual assault, or stalking to promote the safety of the employee victim while at work; and </a:t>
            </a:r>
          </a:p>
          <a:p>
            <a:r>
              <a:rPr lang="en-US" sz="1800" dirty="0"/>
              <a:t>• employees who request reasonable accommodation to address a conflict between religious belief or observance and any employment requirement. employees with disabilities, pregnancy-related conditions, or other qualifying needs. The goal is to enable individuals to perform essential job functions and participate fully in District programs and services.</a:t>
            </a:r>
          </a:p>
        </p:txBody>
      </p:sp>
      <p:sp>
        <p:nvSpPr>
          <p:cNvPr id="13" name="Rectangle 12">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Content Placeholder 5">
            <a:extLst>
              <a:ext uri="{FF2B5EF4-FFF2-40B4-BE49-F238E27FC236}">
                <a16:creationId xmlns:a16="http://schemas.microsoft.com/office/drawing/2014/main" id="{E79F8B4C-D78C-2FCD-9502-5F4766359E9A}"/>
              </a:ext>
            </a:extLst>
          </p:cNvPr>
          <p:cNvPicPr>
            <a:picLocks noGrp="1" noChangeAspect="1"/>
          </p:cNvPicPr>
          <p:nvPr>
            <p:ph idx="1"/>
          </p:nvPr>
        </p:nvPicPr>
        <p:blipFill>
          <a:blip r:embed="rId2"/>
          <a:stretch>
            <a:fillRect/>
          </a:stretch>
        </p:blipFill>
        <p:spPr>
          <a:xfrm>
            <a:off x="7189597" y="909081"/>
            <a:ext cx="3943270" cy="5071731"/>
          </a:xfrm>
          <a:prstGeom prst="rect">
            <a:avLst/>
          </a:prstGeom>
        </p:spPr>
      </p:pic>
      <p:sp>
        <p:nvSpPr>
          <p:cNvPr id="3" name="Footer Placeholder 2">
            <a:extLst>
              <a:ext uri="{FF2B5EF4-FFF2-40B4-BE49-F238E27FC236}">
                <a16:creationId xmlns:a16="http://schemas.microsoft.com/office/drawing/2014/main" id="{B8E23F1C-DDCC-A1E3-D199-DFDE7E49A876}"/>
              </a:ext>
            </a:extLst>
          </p:cNvPr>
          <p:cNvSpPr>
            <a:spLocks noGrp="1"/>
          </p:cNvSpPr>
          <p:nvPr>
            <p:ph type="ftr" sz="quarter" idx="11"/>
          </p:nvPr>
        </p:nvSpPr>
        <p:spPr/>
        <p:txBody>
          <a:bodyPr/>
          <a:lstStyle/>
          <a:p>
            <a:r>
              <a:rPr lang="en-US"/>
              <a:t>01/08/2026 </a:t>
            </a:r>
          </a:p>
        </p:txBody>
      </p:sp>
      <p:sp>
        <p:nvSpPr>
          <p:cNvPr id="5" name="Slide Number Placeholder 4">
            <a:extLst>
              <a:ext uri="{FF2B5EF4-FFF2-40B4-BE49-F238E27FC236}">
                <a16:creationId xmlns:a16="http://schemas.microsoft.com/office/drawing/2014/main" id="{E2AC9C8C-E1AD-9175-5711-9544BB4F9ABF}"/>
              </a:ext>
            </a:extLst>
          </p:cNvPr>
          <p:cNvSpPr>
            <a:spLocks noGrp="1"/>
          </p:cNvSpPr>
          <p:nvPr>
            <p:ph type="sldNum" sz="quarter" idx="12"/>
          </p:nvPr>
        </p:nvSpPr>
        <p:spPr/>
        <p:txBody>
          <a:bodyPr/>
          <a:lstStyle/>
          <a:p>
            <a:fld id="{26821E8A-7D18-483A-8803-6079E573C65B}" type="slidenum">
              <a:rPr lang="en-US" smtClean="0"/>
              <a:t>2</a:t>
            </a:fld>
            <a:endParaRPr lang="en-US"/>
          </a:p>
        </p:txBody>
      </p:sp>
    </p:spTree>
    <p:extLst>
      <p:ext uri="{BB962C8B-B14F-4D97-AF65-F5344CB8AC3E}">
        <p14:creationId xmlns:p14="http://schemas.microsoft.com/office/powerpoint/2010/main" val="2168508494"/>
      </p:ext>
    </p:extLst>
  </p:cSld>
  <p:clrMapOvr>
    <a:masterClrMapping/>
  </p:clrMapOvr>
  <p:transition spd="slow">
    <p:push/>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22D211A-48BA-3B6D-0EF5-1FF506491AA4}"/>
              </a:ext>
            </a:extLst>
          </p:cNvPr>
          <p:cNvSpPr>
            <a:spLocks noGrp="1"/>
          </p:cNvSpPr>
          <p:nvPr>
            <p:ph type="title"/>
          </p:nvPr>
        </p:nvSpPr>
        <p:spPr>
          <a:xfrm>
            <a:off x="761800" y="136525"/>
            <a:ext cx="5334197" cy="1302661"/>
          </a:xfrm>
        </p:spPr>
        <p:txBody>
          <a:bodyPr anchor="ctr">
            <a:normAutofit/>
          </a:bodyPr>
          <a:lstStyle/>
          <a:p>
            <a:r>
              <a:rPr lang="en-US" sz="4000" b="1" dirty="0">
                <a:latin typeface="Aptos" panose="020B0004020202020204" pitchFamily="34" charset="0"/>
              </a:rPr>
              <a:t>Requesting an Accommodation</a:t>
            </a:r>
          </a:p>
        </p:txBody>
      </p:sp>
      <p:sp>
        <p:nvSpPr>
          <p:cNvPr id="3" name="Content Placeholder 2">
            <a:extLst>
              <a:ext uri="{FF2B5EF4-FFF2-40B4-BE49-F238E27FC236}">
                <a16:creationId xmlns:a16="http://schemas.microsoft.com/office/drawing/2014/main" id="{724886A0-3B3E-C68F-2168-8DB22C248DD8}"/>
              </a:ext>
            </a:extLst>
          </p:cNvPr>
          <p:cNvSpPr>
            <a:spLocks noGrp="1"/>
          </p:cNvSpPr>
          <p:nvPr>
            <p:ph idx="1"/>
          </p:nvPr>
        </p:nvSpPr>
        <p:spPr>
          <a:xfrm>
            <a:off x="254442" y="1450072"/>
            <a:ext cx="5841555" cy="4790007"/>
          </a:xfrm>
        </p:spPr>
        <p:txBody>
          <a:bodyPr anchor="ctr">
            <a:noAutofit/>
          </a:bodyPr>
          <a:lstStyle/>
          <a:p>
            <a:r>
              <a:rPr lang="en-US" sz="2400" dirty="0"/>
              <a:t>KCCD provides a Reasonable Accommodation Application Form for employees requesting accommodations. The form requires basic information, a description of the condition and limitations, and the requested accommodations. </a:t>
            </a:r>
          </a:p>
          <a:p>
            <a:r>
              <a:rPr lang="en-US" sz="2400" dirty="0"/>
              <a:t>The form is available on the KCCD website or can be provided upon request.</a:t>
            </a:r>
          </a:p>
          <a:p>
            <a:r>
              <a:rPr lang="en-US" sz="2400" dirty="0"/>
              <a:t>Completed forms should be submitted to </a:t>
            </a:r>
            <a:r>
              <a:rPr lang="en-US" sz="2400" b="1" dirty="0"/>
              <a:t>yvette.colby@kccd.edu</a:t>
            </a:r>
            <a:r>
              <a:rPr lang="en-US" sz="2400" dirty="0"/>
              <a:t>.</a:t>
            </a:r>
          </a:p>
          <a:p>
            <a:pPr marL="0" indent="0">
              <a:buNone/>
            </a:pPr>
            <a:endParaRPr lang="en-US" dirty="0">
              <a:latin typeface="Aptos" panose="020B0004020202020204" pitchFamily="34" charset="0"/>
            </a:endParaRPr>
          </a:p>
        </p:txBody>
      </p:sp>
      <p:pic>
        <p:nvPicPr>
          <p:cNvPr id="5" name="Picture 4" descr="Pen placed on top of a signature line">
            <a:extLst>
              <a:ext uri="{FF2B5EF4-FFF2-40B4-BE49-F238E27FC236}">
                <a16:creationId xmlns:a16="http://schemas.microsoft.com/office/drawing/2014/main" id="{CA7BF280-6F1D-ED61-A712-39EDA7DA4EC2}"/>
              </a:ext>
            </a:extLst>
          </p:cNvPr>
          <p:cNvPicPr>
            <a:picLocks noChangeAspect="1"/>
          </p:cNvPicPr>
          <p:nvPr/>
        </p:nvPicPr>
        <p:blipFill>
          <a:blip r:embed="rId2"/>
          <a:srcRect l="48164" r="-1" b="-1"/>
          <a:stretch>
            <a:fillRect/>
          </a:stretch>
        </p:blipFill>
        <p:spPr>
          <a:xfrm>
            <a:off x="6857797" y="-10886"/>
            <a:ext cx="5334204" cy="6868886"/>
          </a:xfrm>
          <a:prstGeom prst="rect">
            <a:avLst/>
          </a:prstGeom>
          <a:effectLst>
            <a:outerShdw blurRad="127000" dist="50800" dir="10800000" sx="99000" sy="99000" algn="r" rotWithShape="0">
              <a:prstClr val="black">
                <a:alpha val="40000"/>
              </a:prstClr>
            </a:outerShdw>
          </a:effectLst>
        </p:spPr>
      </p:pic>
      <p:sp>
        <p:nvSpPr>
          <p:cNvPr id="4" name="Footer Placeholder 3">
            <a:extLst>
              <a:ext uri="{FF2B5EF4-FFF2-40B4-BE49-F238E27FC236}">
                <a16:creationId xmlns:a16="http://schemas.microsoft.com/office/drawing/2014/main" id="{81B0A958-5B33-A373-4590-E00A54052F60}"/>
              </a:ext>
            </a:extLst>
          </p:cNvPr>
          <p:cNvSpPr>
            <a:spLocks noGrp="1"/>
          </p:cNvSpPr>
          <p:nvPr>
            <p:ph type="ftr" sz="quarter" idx="11"/>
          </p:nvPr>
        </p:nvSpPr>
        <p:spPr/>
        <p:txBody>
          <a:bodyPr/>
          <a:lstStyle/>
          <a:p>
            <a:r>
              <a:rPr lang="en-US" dirty="0"/>
              <a:t>01/08/2026 </a:t>
            </a:r>
          </a:p>
        </p:txBody>
      </p:sp>
      <p:sp>
        <p:nvSpPr>
          <p:cNvPr id="6" name="Slide Number Placeholder 5">
            <a:extLst>
              <a:ext uri="{FF2B5EF4-FFF2-40B4-BE49-F238E27FC236}">
                <a16:creationId xmlns:a16="http://schemas.microsoft.com/office/drawing/2014/main" id="{C4B5D844-8E88-5043-9EB4-2AF697CDCFAF}"/>
              </a:ext>
            </a:extLst>
          </p:cNvPr>
          <p:cNvSpPr>
            <a:spLocks noGrp="1"/>
          </p:cNvSpPr>
          <p:nvPr>
            <p:ph type="sldNum" sz="quarter" idx="12"/>
          </p:nvPr>
        </p:nvSpPr>
        <p:spPr/>
        <p:txBody>
          <a:bodyPr/>
          <a:lstStyle/>
          <a:p>
            <a:fld id="{26821E8A-7D18-483A-8803-6079E573C65B}" type="slidenum">
              <a:rPr lang="en-US" smtClean="0"/>
              <a:t>3</a:t>
            </a:fld>
            <a:endParaRPr lang="en-US"/>
          </a:p>
        </p:txBody>
      </p:sp>
    </p:spTree>
    <p:extLst>
      <p:ext uri="{BB962C8B-B14F-4D97-AF65-F5344CB8AC3E}">
        <p14:creationId xmlns:p14="http://schemas.microsoft.com/office/powerpoint/2010/main" val="2985734230"/>
      </p:ext>
    </p:extLst>
  </p:cSld>
  <p:clrMapOvr>
    <a:masterClrMapping/>
  </p:clrMapOvr>
  <p:transition spd="slow">
    <p:push/>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6662DFE-E3BF-9280-1889-A614D9D1317E}"/>
              </a:ext>
            </a:extLst>
          </p:cNvPr>
          <p:cNvSpPr>
            <a:spLocks noGrp="1"/>
          </p:cNvSpPr>
          <p:nvPr>
            <p:ph type="title"/>
          </p:nvPr>
        </p:nvSpPr>
        <p:spPr>
          <a:xfrm>
            <a:off x="427790" y="586855"/>
            <a:ext cx="4628706" cy="4112366"/>
          </a:xfrm>
        </p:spPr>
        <p:txBody>
          <a:bodyPr anchor="b">
            <a:noAutofit/>
          </a:bodyPr>
          <a:lstStyle/>
          <a:p>
            <a:pPr algn="r"/>
            <a:r>
              <a:rPr lang="en-US" sz="4000" b="1" dirty="0">
                <a:solidFill>
                  <a:srgbClr val="FFFFFF"/>
                </a:solidFill>
                <a:latin typeface="Aptos" panose="020B0004020202020204" pitchFamily="34" charset="0"/>
              </a:rPr>
              <a:t>Here’s how accommodations and the interactive process work at Kern Community College District:</a:t>
            </a:r>
          </a:p>
        </p:txBody>
      </p:sp>
      <p:sp>
        <p:nvSpPr>
          <p:cNvPr id="3" name="Content Placeholder 2">
            <a:extLst>
              <a:ext uri="{FF2B5EF4-FFF2-40B4-BE49-F238E27FC236}">
                <a16:creationId xmlns:a16="http://schemas.microsoft.com/office/drawing/2014/main" id="{5CB090AF-6E32-1153-66E9-7FEB82C8E624}"/>
              </a:ext>
            </a:extLst>
          </p:cNvPr>
          <p:cNvSpPr>
            <a:spLocks noGrp="1"/>
          </p:cNvSpPr>
          <p:nvPr>
            <p:ph idx="1"/>
          </p:nvPr>
        </p:nvSpPr>
        <p:spPr>
          <a:xfrm>
            <a:off x="6503158" y="649480"/>
            <a:ext cx="4862447" cy="5546047"/>
          </a:xfrm>
        </p:spPr>
        <p:txBody>
          <a:bodyPr anchor="ctr">
            <a:normAutofit lnSpcReduction="10000"/>
          </a:bodyPr>
          <a:lstStyle/>
          <a:p>
            <a:pPr marL="514350" indent="-514350">
              <a:buFont typeface="+mj-lt"/>
              <a:buAutoNum type="arabicPeriod"/>
            </a:pPr>
            <a:r>
              <a:rPr lang="en-US" sz="2000" b="1" dirty="0">
                <a:latin typeface="Aptos" panose="020B0004020202020204" pitchFamily="34" charset="0"/>
              </a:rPr>
              <a:t>Request Made</a:t>
            </a:r>
            <a:br>
              <a:rPr lang="en-US" sz="2000" dirty="0">
                <a:latin typeface="Aptos" panose="020B0004020202020204" pitchFamily="34" charset="0"/>
              </a:rPr>
            </a:br>
            <a:r>
              <a:rPr lang="en-US" sz="2000" dirty="0">
                <a:latin typeface="Aptos" panose="020B0004020202020204" pitchFamily="34" charset="0"/>
              </a:rPr>
              <a:t>Employee requests an accommodation or the District becomes aware of a need.</a:t>
            </a:r>
          </a:p>
          <a:p>
            <a:pPr marL="514350" indent="-514350">
              <a:buFont typeface="+mj-lt"/>
              <a:buAutoNum type="arabicPeriod"/>
            </a:pPr>
            <a:r>
              <a:rPr lang="en-US" sz="2000" b="1" dirty="0">
                <a:latin typeface="Aptos" panose="020B0004020202020204" pitchFamily="34" charset="0"/>
              </a:rPr>
              <a:t>Interactive Discussion</a:t>
            </a:r>
            <a:br>
              <a:rPr lang="en-US" sz="2000" dirty="0">
                <a:latin typeface="Aptos" panose="020B0004020202020204" pitchFamily="34" charset="0"/>
              </a:rPr>
            </a:br>
            <a:r>
              <a:rPr lang="en-US" sz="2000" dirty="0">
                <a:latin typeface="Aptos" panose="020B0004020202020204" pitchFamily="34" charset="0"/>
              </a:rPr>
              <a:t>Risk Management meets with the employee, and supervisor to discuss job duties and limitations.</a:t>
            </a:r>
          </a:p>
          <a:p>
            <a:pPr marL="514350" indent="-514350">
              <a:buFont typeface="+mj-lt"/>
              <a:buAutoNum type="arabicPeriod"/>
            </a:pPr>
            <a:r>
              <a:rPr lang="en-US" sz="2000" b="1" dirty="0">
                <a:latin typeface="Aptos" panose="020B0004020202020204" pitchFamily="34" charset="0"/>
              </a:rPr>
              <a:t>Documentation</a:t>
            </a:r>
            <a:r>
              <a:rPr lang="en-US" sz="2000" dirty="0">
                <a:latin typeface="Aptos" panose="020B0004020202020204" pitchFamily="34" charset="0"/>
              </a:rPr>
              <a:t> </a:t>
            </a:r>
            <a:br>
              <a:rPr lang="en-US" sz="2000" dirty="0">
                <a:latin typeface="Aptos" panose="020B0004020202020204" pitchFamily="34" charset="0"/>
              </a:rPr>
            </a:br>
            <a:r>
              <a:rPr lang="en-US" sz="2000" dirty="0">
                <a:latin typeface="Aptos" panose="020B0004020202020204" pitchFamily="34" charset="0"/>
              </a:rPr>
              <a:t>Risk Management will request medical and supporting documentation.</a:t>
            </a:r>
          </a:p>
          <a:p>
            <a:pPr marL="514350" indent="-514350">
              <a:buFont typeface="+mj-lt"/>
              <a:buAutoNum type="arabicPeriod"/>
            </a:pPr>
            <a:r>
              <a:rPr lang="en-US" sz="2000" b="1" dirty="0">
                <a:latin typeface="Aptos" panose="020B0004020202020204" pitchFamily="34" charset="0"/>
              </a:rPr>
              <a:t>Identify Accommodations</a:t>
            </a:r>
            <a:br>
              <a:rPr lang="en-US" sz="2000" dirty="0">
                <a:latin typeface="Aptos" panose="020B0004020202020204" pitchFamily="34" charset="0"/>
              </a:rPr>
            </a:br>
            <a:r>
              <a:rPr lang="en-US" sz="2000" dirty="0">
                <a:latin typeface="Aptos" panose="020B0004020202020204" pitchFamily="34" charset="0"/>
              </a:rPr>
              <a:t>Risk Management, employee and supervisor will explore reasonable accommodation options.</a:t>
            </a:r>
          </a:p>
          <a:p>
            <a:pPr marL="514350" indent="-514350">
              <a:buFont typeface="+mj-lt"/>
              <a:buAutoNum type="arabicPeriod"/>
            </a:pPr>
            <a:r>
              <a:rPr lang="en-US" sz="2000" b="1" dirty="0">
                <a:latin typeface="Aptos" panose="020B0004020202020204" pitchFamily="34" charset="0"/>
              </a:rPr>
              <a:t>Implement &amp; Review</a:t>
            </a:r>
            <a:br>
              <a:rPr lang="en-US" sz="2000" dirty="0">
                <a:latin typeface="Aptos" panose="020B0004020202020204" pitchFamily="34" charset="0"/>
              </a:rPr>
            </a:br>
            <a:r>
              <a:rPr lang="en-US" sz="2000" dirty="0">
                <a:latin typeface="Aptos" panose="020B0004020202020204" pitchFamily="34" charset="0"/>
              </a:rPr>
              <a:t>Accommodation is implemented and monitored for effectiveness.</a:t>
            </a:r>
          </a:p>
          <a:p>
            <a:endParaRPr lang="en-US" sz="1900" dirty="0"/>
          </a:p>
        </p:txBody>
      </p:sp>
      <p:sp>
        <p:nvSpPr>
          <p:cNvPr id="4" name="Footer Placeholder 3">
            <a:extLst>
              <a:ext uri="{FF2B5EF4-FFF2-40B4-BE49-F238E27FC236}">
                <a16:creationId xmlns:a16="http://schemas.microsoft.com/office/drawing/2014/main" id="{BCE0D959-1C36-4472-EC84-74109B658D3E}"/>
              </a:ext>
            </a:extLst>
          </p:cNvPr>
          <p:cNvSpPr>
            <a:spLocks noGrp="1"/>
          </p:cNvSpPr>
          <p:nvPr>
            <p:ph type="ftr" sz="quarter" idx="11"/>
          </p:nvPr>
        </p:nvSpPr>
        <p:spPr/>
        <p:txBody>
          <a:bodyPr/>
          <a:lstStyle/>
          <a:p>
            <a:r>
              <a:rPr lang="en-US"/>
              <a:t>01/08/2026 </a:t>
            </a:r>
          </a:p>
        </p:txBody>
      </p:sp>
      <p:sp>
        <p:nvSpPr>
          <p:cNvPr id="5" name="Slide Number Placeholder 4">
            <a:extLst>
              <a:ext uri="{FF2B5EF4-FFF2-40B4-BE49-F238E27FC236}">
                <a16:creationId xmlns:a16="http://schemas.microsoft.com/office/drawing/2014/main" id="{3BE474E2-31F9-25C7-6701-853EB02AEA71}"/>
              </a:ext>
            </a:extLst>
          </p:cNvPr>
          <p:cNvSpPr>
            <a:spLocks noGrp="1"/>
          </p:cNvSpPr>
          <p:nvPr>
            <p:ph type="sldNum" sz="quarter" idx="12"/>
          </p:nvPr>
        </p:nvSpPr>
        <p:spPr/>
        <p:txBody>
          <a:bodyPr/>
          <a:lstStyle/>
          <a:p>
            <a:fld id="{26821E8A-7D18-483A-8803-6079E573C65B}" type="slidenum">
              <a:rPr lang="en-US" smtClean="0"/>
              <a:t>4</a:t>
            </a:fld>
            <a:endParaRPr lang="en-US"/>
          </a:p>
        </p:txBody>
      </p:sp>
    </p:spTree>
    <p:extLst>
      <p:ext uri="{BB962C8B-B14F-4D97-AF65-F5344CB8AC3E}">
        <p14:creationId xmlns:p14="http://schemas.microsoft.com/office/powerpoint/2010/main" val="1924297462"/>
      </p:ext>
    </p:extLst>
  </p:cSld>
  <p:clrMapOvr>
    <a:masterClrMapping/>
  </p:clrMapOvr>
  <p:transition spd="slow">
    <p:push/>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EA0FB1-1352-D065-EE25-AF3C5FC45647}"/>
              </a:ext>
            </a:extLst>
          </p:cNvPr>
          <p:cNvSpPr>
            <a:spLocks noGrp="1"/>
          </p:cNvSpPr>
          <p:nvPr>
            <p:ph type="title"/>
          </p:nvPr>
        </p:nvSpPr>
        <p:spPr>
          <a:xfrm>
            <a:off x="1075767" y="1188637"/>
            <a:ext cx="2988234" cy="4480726"/>
          </a:xfrm>
        </p:spPr>
        <p:txBody>
          <a:bodyPr>
            <a:normAutofit/>
          </a:bodyPr>
          <a:lstStyle/>
          <a:p>
            <a:pPr algn="r"/>
            <a:r>
              <a:rPr lang="en-US" sz="4000" dirty="0"/>
              <a:t>Legal Framework</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BC42994-D434-54AC-6922-398AFE91C065}"/>
              </a:ext>
            </a:extLst>
          </p:cNvPr>
          <p:cNvSpPr>
            <a:spLocks noGrp="1"/>
          </p:cNvSpPr>
          <p:nvPr>
            <p:ph idx="1"/>
          </p:nvPr>
        </p:nvSpPr>
        <p:spPr>
          <a:xfrm>
            <a:off x="5255260" y="1648870"/>
            <a:ext cx="4702848" cy="3560260"/>
          </a:xfrm>
        </p:spPr>
        <p:txBody>
          <a:bodyPr anchor="ctr">
            <a:normAutofit/>
          </a:bodyPr>
          <a:lstStyle/>
          <a:p>
            <a:pPr marL="0" indent="0">
              <a:buNone/>
            </a:pPr>
            <a:r>
              <a:rPr lang="en-US" sz="2400" dirty="0"/>
              <a:t>This process aligns with federal (ADA) and state (California FEHA) requirements, meaning the District must engage in meaningful dialogue and consider accommodation proposals that don’t impose an undue hardship on operations.</a:t>
            </a:r>
          </a:p>
        </p:txBody>
      </p:sp>
      <p:sp>
        <p:nvSpPr>
          <p:cNvPr id="4" name="Footer Placeholder 3">
            <a:extLst>
              <a:ext uri="{FF2B5EF4-FFF2-40B4-BE49-F238E27FC236}">
                <a16:creationId xmlns:a16="http://schemas.microsoft.com/office/drawing/2014/main" id="{0E35431A-B4FB-6DE7-5E04-975E7D05251E}"/>
              </a:ext>
            </a:extLst>
          </p:cNvPr>
          <p:cNvSpPr>
            <a:spLocks noGrp="1"/>
          </p:cNvSpPr>
          <p:nvPr>
            <p:ph type="ftr" sz="quarter" idx="11"/>
          </p:nvPr>
        </p:nvSpPr>
        <p:spPr/>
        <p:txBody>
          <a:bodyPr/>
          <a:lstStyle/>
          <a:p>
            <a:r>
              <a:rPr lang="en-US"/>
              <a:t>01/08/2026 </a:t>
            </a:r>
          </a:p>
        </p:txBody>
      </p:sp>
      <p:sp>
        <p:nvSpPr>
          <p:cNvPr id="5" name="Slide Number Placeholder 4">
            <a:extLst>
              <a:ext uri="{FF2B5EF4-FFF2-40B4-BE49-F238E27FC236}">
                <a16:creationId xmlns:a16="http://schemas.microsoft.com/office/drawing/2014/main" id="{C1E2C56C-3810-DB8F-9527-9B2424B08A59}"/>
              </a:ext>
            </a:extLst>
          </p:cNvPr>
          <p:cNvSpPr>
            <a:spLocks noGrp="1"/>
          </p:cNvSpPr>
          <p:nvPr>
            <p:ph type="sldNum" sz="quarter" idx="12"/>
          </p:nvPr>
        </p:nvSpPr>
        <p:spPr/>
        <p:txBody>
          <a:bodyPr/>
          <a:lstStyle/>
          <a:p>
            <a:fld id="{26821E8A-7D18-483A-8803-6079E573C65B}" type="slidenum">
              <a:rPr lang="en-US" smtClean="0"/>
              <a:t>5</a:t>
            </a:fld>
            <a:endParaRPr lang="en-US"/>
          </a:p>
        </p:txBody>
      </p:sp>
    </p:spTree>
    <p:extLst>
      <p:ext uri="{BB962C8B-B14F-4D97-AF65-F5344CB8AC3E}">
        <p14:creationId xmlns:p14="http://schemas.microsoft.com/office/powerpoint/2010/main" val="3849211013"/>
      </p:ext>
    </p:extLst>
  </p:cSld>
  <p:clrMapOvr>
    <a:masterClrMapping/>
  </p:clrMapOvr>
  <p:transition spd="slow">
    <p:push/>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Freeform: Shape 31">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74246C13-D7C2-E971-2C50-5D9C658023F6}"/>
              </a:ext>
            </a:extLst>
          </p:cNvPr>
          <p:cNvSpPr>
            <a:spLocks noGrp="1"/>
          </p:cNvSpPr>
          <p:nvPr>
            <p:ph type="title"/>
          </p:nvPr>
        </p:nvSpPr>
        <p:spPr>
          <a:xfrm>
            <a:off x="660041" y="2767106"/>
            <a:ext cx="2880828" cy="3071906"/>
          </a:xfrm>
        </p:spPr>
        <p:txBody>
          <a:bodyPr vert="horz" lIns="91440" tIns="45720" rIns="91440" bIns="45720" rtlCol="0" anchor="t">
            <a:normAutofit/>
          </a:bodyPr>
          <a:lstStyle/>
          <a:p>
            <a:r>
              <a:rPr lang="en-US" sz="4000" kern="1200">
                <a:solidFill>
                  <a:srgbClr val="FFFFFF"/>
                </a:solidFill>
                <a:latin typeface="+mj-lt"/>
                <a:ea typeface="+mj-ea"/>
                <a:cs typeface="+mj-cs"/>
              </a:rPr>
              <a:t>What questions do you have ? </a:t>
            </a:r>
          </a:p>
        </p:txBody>
      </p:sp>
      <p:sp>
        <p:nvSpPr>
          <p:cNvPr id="4" name="Footer Placeholder 3">
            <a:extLst>
              <a:ext uri="{FF2B5EF4-FFF2-40B4-BE49-F238E27FC236}">
                <a16:creationId xmlns:a16="http://schemas.microsoft.com/office/drawing/2014/main" id="{4A2541E2-6174-8590-0F86-496AF04C06AD}"/>
              </a:ext>
            </a:extLst>
          </p:cNvPr>
          <p:cNvSpPr>
            <a:spLocks noGrp="1"/>
          </p:cNvSpPr>
          <p:nvPr>
            <p:ph type="ftr" sz="quarter" idx="11"/>
          </p:nvPr>
        </p:nvSpPr>
        <p:spPr>
          <a:xfrm rot="5400000">
            <a:off x="-1828800" y="2002536"/>
            <a:ext cx="4114800" cy="365760"/>
          </a:xfrm>
        </p:spPr>
        <p:txBody>
          <a:bodyPr vert="horz" lIns="91440" tIns="45720" rIns="91440" bIns="45720" rtlCol="0" anchor="ctr">
            <a:normAutofit/>
          </a:bodyPr>
          <a:lstStyle/>
          <a:p>
            <a:pPr algn="l">
              <a:spcAft>
                <a:spcPts val="600"/>
              </a:spcAft>
            </a:pPr>
            <a:r>
              <a:rPr lang="en-US" sz="1100" kern="1200">
                <a:solidFill>
                  <a:srgbClr val="FFFFFF"/>
                </a:solidFill>
                <a:latin typeface="+mn-lt"/>
                <a:ea typeface="+mn-ea"/>
                <a:cs typeface="+mn-cs"/>
              </a:rPr>
              <a:t>01/08/2026 </a:t>
            </a:r>
          </a:p>
        </p:txBody>
      </p:sp>
      <p:pic>
        <p:nvPicPr>
          <p:cNvPr id="9" name="Content Placeholder 8">
            <a:extLst>
              <a:ext uri="{FF2B5EF4-FFF2-40B4-BE49-F238E27FC236}">
                <a16:creationId xmlns:a16="http://schemas.microsoft.com/office/drawing/2014/main" id="{23EA29B2-8ED7-C828-7D34-5A265DFF6CE9}"/>
              </a:ext>
            </a:extLst>
          </p:cNvPr>
          <p:cNvPicPr>
            <a:picLocks noGrp="1" noChangeAspect="1"/>
          </p:cNvPicPr>
          <p:nvPr>
            <p:ph idx="1"/>
          </p:nvPr>
        </p:nvPicPr>
        <p:blipFill>
          <a:blip r:embed="rId2"/>
          <a:stretch>
            <a:fillRect/>
          </a:stretch>
        </p:blipFill>
        <p:spPr>
          <a:xfrm>
            <a:off x="5153510" y="467208"/>
            <a:ext cx="5923584" cy="5923584"/>
          </a:xfrm>
          <a:prstGeom prst="rect">
            <a:avLst/>
          </a:prstGeom>
        </p:spPr>
      </p:pic>
      <p:sp>
        <p:nvSpPr>
          <p:cNvPr id="5" name="Slide Number Placeholder 4">
            <a:extLst>
              <a:ext uri="{FF2B5EF4-FFF2-40B4-BE49-F238E27FC236}">
                <a16:creationId xmlns:a16="http://schemas.microsoft.com/office/drawing/2014/main" id="{ABFC9461-D67C-4C9F-DB17-0883ED27293B}"/>
              </a:ext>
            </a:extLst>
          </p:cNvPr>
          <p:cNvSpPr>
            <a:spLocks noGrp="1"/>
          </p:cNvSpPr>
          <p:nvPr>
            <p:ph type="sldNum" sz="quarter" idx="12"/>
          </p:nvPr>
        </p:nvSpPr>
        <p:spPr>
          <a:xfrm>
            <a:off x="11704319" y="6455664"/>
            <a:ext cx="448056" cy="365125"/>
          </a:xfrm>
        </p:spPr>
        <p:txBody>
          <a:bodyPr vert="horz" lIns="91440" tIns="45720" rIns="91440" bIns="45720" rtlCol="0" anchor="ctr">
            <a:normAutofit/>
          </a:bodyPr>
          <a:lstStyle/>
          <a:p>
            <a:pPr>
              <a:spcAft>
                <a:spcPts val="600"/>
              </a:spcAft>
            </a:pPr>
            <a:fld id="{26821E8A-7D18-483A-8803-6079E573C65B}" type="slidenum">
              <a:rPr lang="en-US" sz="1100">
                <a:solidFill>
                  <a:schemeClr val="tx1">
                    <a:lumMod val="50000"/>
                    <a:lumOff val="50000"/>
                  </a:schemeClr>
                </a:solidFill>
              </a:rPr>
              <a:pPr>
                <a:spcAft>
                  <a:spcPts val="600"/>
                </a:spcAft>
              </a:pPr>
              <a:t>6</a:t>
            </a:fld>
            <a:endParaRPr lang="en-US" sz="1100">
              <a:solidFill>
                <a:schemeClr val="tx1">
                  <a:lumMod val="50000"/>
                  <a:lumOff val="50000"/>
                </a:schemeClr>
              </a:solidFill>
            </a:endParaRPr>
          </a:p>
        </p:txBody>
      </p:sp>
    </p:spTree>
    <p:extLst>
      <p:ext uri="{BB962C8B-B14F-4D97-AF65-F5344CB8AC3E}">
        <p14:creationId xmlns:p14="http://schemas.microsoft.com/office/powerpoint/2010/main" val="1287316978"/>
      </p:ext>
    </p:extLst>
  </p:cSld>
  <p:clrMapOvr>
    <a:masterClrMapping/>
  </p:clrMapOvr>
  <p:transition spd="slow">
    <p:push/>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1671</TotalTime>
  <Words>393</Words>
  <Application>Microsoft Office PowerPoint</Application>
  <PresentationFormat>Widescreen</PresentationFormat>
  <Paragraphs>35</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KCCD Accommodations and the Interactive Process</vt:lpstr>
      <vt:lpstr>AP 7348 Accommodations</vt:lpstr>
      <vt:lpstr>Requesting an Accommodation</vt:lpstr>
      <vt:lpstr>Here’s how accommodations and the interactive process work at Kern Community College District:</vt:lpstr>
      <vt:lpstr>Legal Framework</vt:lpstr>
      <vt:lpstr>What questions do you have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Yvette Colby</dc:creator>
  <cp:lastModifiedBy>Yvette Colby</cp:lastModifiedBy>
  <cp:revision>7</cp:revision>
  <dcterms:created xsi:type="dcterms:W3CDTF">2026-01-06T22:07:35Z</dcterms:created>
  <dcterms:modified xsi:type="dcterms:W3CDTF">2026-01-08T18:23:15Z</dcterms:modified>
</cp:coreProperties>
</file>