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8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3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5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9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6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4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23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3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86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E494845-6902-4C50-81E6-B28480C8C31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D21B6A7-2E8A-4781-AFA3-DC95809C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25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4CBA8C-686D-4D87-ABB1-25AF92DE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Recognizing Our top </a:t>
            </a:r>
            <a:br>
              <a:rPr lang="en-US" dirty="0"/>
            </a:br>
            <a:r>
              <a:rPr lang="en-US" dirty="0"/>
              <a:t>community 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891FE-2C7A-C21A-0CE3-A66C0D713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BC Foundation is always looking for opportunities to recognize and thank </a:t>
            </a:r>
            <a:r>
              <a:rPr lang="en-US" b="1" dirty="0">
                <a:solidFill>
                  <a:srgbClr val="C00000"/>
                </a:solidFill>
              </a:rPr>
              <a:t>community members </a:t>
            </a:r>
            <a:r>
              <a:rPr lang="en-US" dirty="0"/>
              <a:t>who positively impact Bakersfield College and our students.</a:t>
            </a:r>
          </a:p>
          <a:p>
            <a:pPr marL="0" indent="0">
              <a:buNone/>
            </a:pPr>
            <a:r>
              <a:rPr lang="en-US" b="1" dirty="0"/>
              <a:t>We're seeking individuals who support BC through activities such as:</a:t>
            </a:r>
            <a:endParaRPr lang="en-US" dirty="0"/>
          </a:p>
          <a:p>
            <a:pPr lvl="1"/>
            <a:r>
              <a:rPr lang="en-US" dirty="0"/>
              <a:t>Mentoring</a:t>
            </a:r>
          </a:p>
          <a:p>
            <a:pPr lvl="1"/>
            <a:r>
              <a:rPr lang="en-US" dirty="0"/>
              <a:t>Speaking in the classroom</a:t>
            </a:r>
          </a:p>
          <a:p>
            <a:pPr lvl="1"/>
            <a:r>
              <a:rPr lang="en-US" dirty="0"/>
              <a:t>Hiring student interns</a:t>
            </a:r>
          </a:p>
          <a:p>
            <a:pPr lvl="1"/>
            <a:r>
              <a:rPr lang="en-US" dirty="0"/>
              <a:t>Employing BC graduates</a:t>
            </a:r>
          </a:p>
          <a:p>
            <a:pPr lvl="1"/>
            <a:r>
              <a:rPr lang="en-US" dirty="0"/>
              <a:t>Any other actions that help set students on a path to success</a:t>
            </a:r>
          </a:p>
          <a:p>
            <a:pPr marL="0" indent="0">
              <a:buNone/>
            </a:pPr>
            <a:r>
              <a:rPr lang="en-US" b="1" dirty="0"/>
              <a:t>Know someone deserving recognition?</a:t>
            </a:r>
          </a:p>
          <a:p>
            <a:pPr marL="0" indent="0">
              <a:buNone/>
            </a:pPr>
            <a:r>
              <a:rPr lang="en-US" dirty="0"/>
              <a:t>Please send me their name and a brief description of how you've seen them make a difference in our campus community. We'd love to hear from you!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 descr="A red circle with black and white logo&#10;&#10;AI-generated content may be incorrect.">
            <a:extLst>
              <a:ext uri="{FF2B5EF4-FFF2-40B4-BE49-F238E27FC236}">
                <a16:creationId xmlns:a16="http://schemas.microsoft.com/office/drawing/2014/main" id="{54CF9AE4-D9C1-6B5E-7865-D20F72DF9F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9530" y="5645530"/>
            <a:ext cx="1157878" cy="115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714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18</TotalTime>
  <Words>97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Rockwell</vt:lpstr>
      <vt:lpstr>Rockwell Condensed</vt:lpstr>
      <vt:lpstr>Rockwell Extra Bold</vt:lpstr>
      <vt:lpstr>Wingdings</vt:lpstr>
      <vt:lpstr>Wood Type</vt:lpstr>
      <vt:lpstr>Recognizing Our top  community partners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Kylee Gregory-Gutierrez</dc:creator>
  <cp:lastModifiedBy>Kylee Gregory-Gutierrez</cp:lastModifiedBy>
  <cp:revision>2</cp:revision>
  <dcterms:created xsi:type="dcterms:W3CDTF">2025-12-08T21:03:29Z</dcterms:created>
  <dcterms:modified xsi:type="dcterms:W3CDTF">2025-12-08T21:21:46Z</dcterms:modified>
</cp:coreProperties>
</file>