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530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3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2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86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37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27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02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05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1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4322-0AA3-4FFC-A9C9-B057FA91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3232D-80B3-4CDD-A1B3-5E82BA55C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2A943-0FCD-40EF-AD20-B5C0A398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77851-537D-4268-8EAC-1B115869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F636D-291F-44A7-BBD9-75DEE2EA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5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3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4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0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6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7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D1146D-808A-48AF-87E7-808DD3BC7B2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921024-4E5A-4CCE-BA07-A835D797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6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76E16-A695-4D5D-9854-D5CB2712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40267"/>
            <a:ext cx="10396882" cy="702734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Review Timeline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2A560C-34FC-453A-832B-7019D8CD7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600"/>
            <a:ext cx="10515600" cy="5037667"/>
          </a:xfrm>
        </p:spPr>
        <p:txBody>
          <a:bodyPr/>
          <a:lstStyle/>
          <a:p>
            <a:r>
              <a:rPr lang="en-US" dirty="0"/>
              <a:t>What you need to know now: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October 14: Resource requests due by 5:00 pm</a:t>
            </a:r>
          </a:p>
          <a:p>
            <a:pPr lvl="2"/>
            <a:r>
              <a:rPr lang="en-US" dirty="0"/>
              <a:t>Just “save as draft”…no need to publish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October 31: Budget sheet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October 31: Rest of program review document</a:t>
            </a:r>
          </a:p>
          <a:p>
            <a:pPr lvl="2"/>
            <a:r>
              <a:rPr lang="en-US" dirty="0"/>
              <a:t>Again, remember, just “save as draft”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Questions? Let us know how we can help</a:t>
            </a:r>
          </a:p>
        </p:txBody>
      </p:sp>
      <p:pic>
        <p:nvPicPr>
          <p:cNvPr id="6" name="Picture 5" descr="Bakersfield College Logo">
            <a:extLst>
              <a:ext uri="{FF2B5EF4-FFF2-40B4-BE49-F238E27FC236}">
                <a16:creationId xmlns:a16="http://schemas.microsoft.com/office/drawing/2014/main" id="{7DBBF4FF-EE2B-4245-AC2F-74346CC1D7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" y="5576570"/>
            <a:ext cx="743585" cy="835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146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7</TotalTime>
  <Words>61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Program Review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Review Timeline</dc:title>
  <dc:creator>Kimberly Nickell</dc:creator>
  <cp:lastModifiedBy>Kimberly Nickell</cp:lastModifiedBy>
  <cp:revision>3</cp:revision>
  <dcterms:created xsi:type="dcterms:W3CDTF">2025-10-13T18:10:17Z</dcterms:created>
  <dcterms:modified xsi:type="dcterms:W3CDTF">2025-10-13T18:18:11Z</dcterms:modified>
</cp:coreProperties>
</file>