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3" r:id="rId3"/>
    <p:sldId id="261" r:id="rId4"/>
    <p:sldId id="277" r:id="rId5"/>
    <p:sldId id="276" r:id="rId6"/>
    <p:sldId id="275" r:id="rId7"/>
    <p:sldId id="267" r:id="rId8"/>
    <p:sldId id="268" r:id="rId9"/>
    <p:sldId id="269" r:id="rId10"/>
    <p:sldId id="270" r:id="rId11"/>
    <p:sldId id="271" r:id="rId12"/>
    <p:sldId id="272" r:id="rId13"/>
    <p:sldId id="265" r:id="rId14"/>
    <p:sldId id="266" r:id="rId15"/>
    <p:sldId id="273" r:id="rId16"/>
    <p:sldId id="279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AC77AB-A7F5-1F4B-AAB6-80A37C987BE0}" v="19" dt="2025-09-08T04:37:07.0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68"/>
    <p:restoredTop sz="94674"/>
  </p:normalViewPr>
  <p:slideViewPr>
    <p:cSldViewPr snapToGrid="0">
      <p:cViewPr varScale="1">
        <p:scale>
          <a:sx n="183" d="100"/>
          <a:sy n="183" d="100"/>
        </p:scale>
        <p:origin x="1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maliel Ocampo" userId="959d56a8-8b8b-4e3d-93a2-876c48caec1d" providerId="ADAL" clId="{FBC10FB0-8856-5081-B161-25B3C788CD27}"/>
    <pc:docChg chg="undo custSel addSld delSld modSld sldOrd">
      <pc:chgData name="Gamaliel Ocampo" userId="959d56a8-8b8b-4e3d-93a2-876c48caec1d" providerId="ADAL" clId="{FBC10FB0-8856-5081-B161-25B3C788CD27}" dt="2025-09-08T04:37:29.709" v="1031" actId="1076"/>
      <pc:docMkLst>
        <pc:docMk/>
      </pc:docMkLst>
      <pc:sldChg chg="del">
        <pc:chgData name="Gamaliel Ocampo" userId="959d56a8-8b8b-4e3d-93a2-876c48caec1d" providerId="ADAL" clId="{FBC10FB0-8856-5081-B161-25B3C788CD27}" dt="2025-09-07T07:22:38.510" v="862" actId="2696"/>
        <pc:sldMkLst>
          <pc:docMk/>
          <pc:sldMk cId="4153940610" sldId="260"/>
        </pc:sldMkLst>
      </pc:sldChg>
      <pc:sldChg chg="modSp mod">
        <pc:chgData name="Gamaliel Ocampo" userId="959d56a8-8b8b-4e3d-93a2-876c48caec1d" providerId="ADAL" clId="{FBC10FB0-8856-5081-B161-25B3C788CD27}" dt="2025-09-07T07:23:04.643" v="869" actId="400"/>
        <pc:sldMkLst>
          <pc:docMk/>
          <pc:sldMk cId="1584065782" sldId="261"/>
        </pc:sldMkLst>
        <pc:spChg chg="mod">
          <ac:chgData name="Gamaliel Ocampo" userId="959d56a8-8b8b-4e3d-93a2-876c48caec1d" providerId="ADAL" clId="{FBC10FB0-8856-5081-B161-25B3C788CD27}" dt="2025-09-07T07:23:04.643" v="869" actId="400"/>
          <ac:spMkLst>
            <pc:docMk/>
            <pc:sldMk cId="1584065782" sldId="261"/>
            <ac:spMk id="2" creationId="{058D1D88-9065-7E64-EADC-10D0BC737E11}"/>
          </ac:spMkLst>
        </pc:spChg>
      </pc:sldChg>
      <pc:sldChg chg="del">
        <pc:chgData name="Gamaliel Ocampo" userId="959d56a8-8b8b-4e3d-93a2-876c48caec1d" providerId="ADAL" clId="{FBC10FB0-8856-5081-B161-25B3C788CD27}" dt="2025-09-07T07:22:39.606" v="863" actId="2696"/>
        <pc:sldMkLst>
          <pc:docMk/>
          <pc:sldMk cId="1008820670" sldId="262"/>
        </pc:sldMkLst>
      </pc:sldChg>
      <pc:sldChg chg="modSp del mod setBg">
        <pc:chgData name="Gamaliel Ocampo" userId="959d56a8-8b8b-4e3d-93a2-876c48caec1d" providerId="ADAL" clId="{FBC10FB0-8856-5081-B161-25B3C788CD27}" dt="2025-09-07T07:23:52.615" v="873" actId="2696"/>
        <pc:sldMkLst>
          <pc:docMk/>
          <pc:sldMk cId="723543861" sldId="264"/>
        </pc:sldMkLst>
        <pc:spChg chg="mod">
          <ac:chgData name="Gamaliel Ocampo" userId="959d56a8-8b8b-4e3d-93a2-876c48caec1d" providerId="ADAL" clId="{FBC10FB0-8856-5081-B161-25B3C788CD27}" dt="2025-09-07T05:16:07.871" v="698" actId="20577"/>
          <ac:spMkLst>
            <pc:docMk/>
            <pc:sldMk cId="723543861" sldId="264"/>
            <ac:spMk id="2" creationId="{95A75C57-0516-21C7-B9B7-A6970B6FE3A0}"/>
          </ac:spMkLst>
        </pc:spChg>
        <pc:spChg chg="mod">
          <ac:chgData name="Gamaliel Ocampo" userId="959d56a8-8b8b-4e3d-93a2-876c48caec1d" providerId="ADAL" clId="{FBC10FB0-8856-5081-B161-25B3C788CD27}" dt="2025-09-07T05:16:33.337" v="703" actId="207"/>
          <ac:spMkLst>
            <pc:docMk/>
            <pc:sldMk cId="723543861" sldId="264"/>
            <ac:spMk id="3" creationId="{DEA9CC80-311F-4F38-E6D4-A04BD7832AE1}"/>
          </ac:spMkLst>
        </pc:spChg>
        <pc:spChg chg="mod">
          <ac:chgData name="Gamaliel Ocampo" userId="959d56a8-8b8b-4e3d-93a2-876c48caec1d" providerId="ADAL" clId="{FBC10FB0-8856-5081-B161-25B3C788CD27}" dt="2025-09-07T05:16:40.972" v="704" actId="207"/>
          <ac:spMkLst>
            <pc:docMk/>
            <pc:sldMk cId="723543861" sldId="264"/>
            <ac:spMk id="4" creationId="{E6341236-0610-47DC-B44C-AB7AD5890E66}"/>
          </ac:spMkLst>
        </pc:spChg>
      </pc:sldChg>
      <pc:sldChg chg="modSp mod">
        <pc:chgData name="Gamaliel Ocampo" userId="959d56a8-8b8b-4e3d-93a2-876c48caec1d" providerId="ADAL" clId="{FBC10FB0-8856-5081-B161-25B3C788CD27}" dt="2025-09-08T04:18:47.985" v="875" actId="20577"/>
        <pc:sldMkLst>
          <pc:docMk/>
          <pc:sldMk cId="3506927870" sldId="265"/>
        </pc:sldMkLst>
        <pc:spChg chg="mod">
          <ac:chgData name="Gamaliel Ocampo" userId="959d56a8-8b8b-4e3d-93a2-876c48caec1d" providerId="ADAL" clId="{FBC10FB0-8856-5081-B161-25B3C788CD27}" dt="2025-09-08T04:18:47.985" v="875" actId="20577"/>
          <ac:spMkLst>
            <pc:docMk/>
            <pc:sldMk cId="3506927870" sldId="265"/>
            <ac:spMk id="3" creationId="{302332CB-55CE-4452-7BFB-FCFBAC138692}"/>
          </ac:spMkLst>
        </pc:spChg>
      </pc:sldChg>
      <pc:sldChg chg="modSp mod">
        <pc:chgData name="Gamaliel Ocampo" userId="959d56a8-8b8b-4e3d-93a2-876c48caec1d" providerId="ADAL" clId="{FBC10FB0-8856-5081-B161-25B3C788CD27}" dt="2025-09-07T04:49:39.885" v="1" actId="27636"/>
        <pc:sldMkLst>
          <pc:docMk/>
          <pc:sldMk cId="3975318100" sldId="266"/>
        </pc:sldMkLst>
        <pc:spChg chg="mod">
          <ac:chgData name="Gamaliel Ocampo" userId="959d56a8-8b8b-4e3d-93a2-876c48caec1d" providerId="ADAL" clId="{FBC10FB0-8856-5081-B161-25B3C788CD27}" dt="2025-09-07T04:49:39.885" v="1" actId="27636"/>
          <ac:spMkLst>
            <pc:docMk/>
            <pc:sldMk cId="3975318100" sldId="266"/>
            <ac:spMk id="3" creationId="{C36FA497-011D-8D73-7A8F-ED6E07DFCBBF}"/>
          </ac:spMkLst>
        </pc:spChg>
      </pc:sldChg>
      <pc:sldChg chg="modSp new mod">
        <pc:chgData name="Gamaliel Ocampo" userId="959d56a8-8b8b-4e3d-93a2-876c48caec1d" providerId="ADAL" clId="{FBC10FB0-8856-5081-B161-25B3C788CD27}" dt="2025-09-07T04:52:11.381" v="174" actId="20577"/>
        <pc:sldMkLst>
          <pc:docMk/>
          <pc:sldMk cId="3764009434" sldId="267"/>
        </pc:sldMkLst>
        <pc:spChg chg="mod">
          <ac:chgData name="Gamaliel Ocampo" userId="959d56a8-8b8b-4e3d-93a2-876c48caec1d" providerId="ADAL" clId="{FBC10FB0-8856-5081-B161-25B3C788CD27}" dt="2025-09-07T04:50:59.367" v="9" actId="20577"/>
          <ac:spMkLst>
            <pc:docMk/>
            <pc:sldMk cId="3764009434" sldId="267"/>
            <ac:spMk id="2" creationId="{56FEB6FA-FAE7-6F1B-2FA9-9AC5C28B2E62}"/>
          </ac:spMkLst>
        </pc:spChg>
        <pc:spChg chg="mod">
          <ac:chgData name="Gamaliel Ocampo" userId="959d56a8-8b8b-4e3d-93a2-876c48caec1d" providerId="ADAL" clId="{FBC10FB0-8856-5081-B161-25B3C788CD27}" dt="2025-09-07T04:52:11.381" v="174" actId="20577"/>
          <ac:spMkLst>
            <pc:docMk/>
            <pc:sldMk cId="3764009434" sldId="267"/>
            <ac:spMk id="3" creationId="{C22BAE7C-6C19-646C-3413-2C6756E70670}"/>
          </ac:spMkLst>
        </pc:spChg>
      </pc:sldChg>
      <pc:sldChg chg="modSp add mod">
        <pc:chgData name="Gamaliel Ocampo" userId="959d56a8-8b8b-4e3d-93a2-876c48caec1d" providerId="ADAL" clId="{FBC10FB0-8856-5081-B161-25B3C788CD27}" dt="2025-09-07T04:53:38.256" v="179" actId="403"/>
        <pc:sldMkLst>
          <pc:docMk/>
          <pc:sldMk cId="2654163385" sldId="268"/>
        </pc:sldMkLst>
        <pc:spChg chg="mod">
          <ac:chgData name="Gamaliel Ocampo" userId="959d56a8-8b8b-4e3d-93a2-876c48caec1d" providerId="ADAL" clId="{FBC10FB0-8856-5081-B161-25B3C788CD27}" dt="2025-09-07T04:53:38.256" v="179" actId="403"/>
          <ac:spMkLst>
            <pc:docMk/>
            <pc:sldMk cId="2654163385" sldId="268"/>
            <ac:spMk id="3" creationId="{07D8358B-9518-88A7-3003-AD6BEFC94FD4}"/>
          </ac:spMkLst>
        </pc:spChg>
      </pc:sldChg>
      <pc:sldChg chg="modSp add mod ord">
        <pc:chgData name="Gamaliel Ocampo" userId="959d56a8-8b8b-4e3d-93a2-876c48caec1d" providerId="ADAL" clId="{FBC10FB0-8856-5081-B161-25B3C788CD27}" dt="2025-09-07T04:54:21.007" v="257" actId="20577"/>
        <pc:sldMkLst>
          <pc:docMk/>
          <pc:sldMk cId="3989197349" sldId="269"/>
        </pc:sldMkLst>
        <pc:spChg chg="mod">
          <ac:chgData name="Gamaliel Ocampo" userId="959d56a8-8b8b-4e3d-93a2-876c48caec1d" providerId="ADAL" clId="{FBC10FB0-8856-5081-B161-25B3C788CD27}" dt="2025-09-07T04:53:52.586" v="183" actId="20577"/>
          <ac:spMkLst>
            <pc:docMk/>
            <pc:sldMk cId="3989197349" sldId="269"/>
            <ac:spMk id="2" creationId="{3704AC2E-A52E-5EF7-F781-4EB0A0717FE1}"/>
          </ac:spMkLst>
        </pc:spChg>
        <pc:spChg chg="mod">
          <ac:chgData name="Gamaliel Ocampo" userId="959d56a8-8b8b-4e3d-93a2-876c48caec1d" providerId="ADAL" clId="{FBC10FB0-8856-5081-B161-25B3C788CD27}" dt="2025-09-07T04:54:21.007" v="257" actId="20577"/>
          <ac:spMkLst>
            <pc:docMk/>
            <pc:sldMk cId="3989197349" sldId="269"/>
            <ac:spMk id="3" creationId="{A8825960-E183-0DC0-0E59-20969CB354DF}"/>
          </ac:spMkLst>
        </pc:spChg>
      </pc:sldChg>
      <pc:sldChg chg="modSp add mod">
        <pc:chgData name="Gamaliel Ocampo" userId="959d56a8-8b8b-4e3d-93a2-876c48caec1d" providerId="ADAL" clId="{FBC10FB0-8856-5081-B161-25B3C788CD27}" dt="2025-09-07T04:54:38.175" v="261" actId="403"/>
        <pc:sldMkLst>
          <pc:docMk/>
          <pc:sldMk cId="2999072084" sldId="270"/>
        </pc:sldMkLst>
        <pc:spChg chg="mod">
          <ac:chgData name="Gamaliel Ocampo" userId="959d56a8-8b8b-4e3d-93a2-876c48caec1d" providerId="ADAL" clId="{FBC10FB0-8856-5081-B161-25B3C788CD27}" dt="2025-09-07T04:54:38.175" v="261" actId="403"/>
          <ac:spMkLst>
            <pc:docMk/>
            <pc:sldMk cId="2999072084" sldId="270"/>
            <ac:spMk id="3" creationId="{FEA3AAFB-712B-9FB6-04C8-A876E8B6B7A7}"/>
          </ac:spMkLst>
        </pc:spChg>
      </pc:sldChg>
      <pc:sldChg chg="modSp add mod ord">
        <pc:chgData name="Gamaliel Ocampo" userId="959d56a8-8b8b-4e3d-93a2-876c48caec1d" providerId="ADAL" clId="{FBC10FB0-8856-5081-B161-25B3C788CD27}" dt="2025-09-07T05:13:50.760" v="544" actId="20577"/>
        <pc:sldMkLst>
          <pc:docMk/>
          <pc:sldMk cId="33777438" sldId="271"/>
        </pc:sldMkLst>
        <pc:spChg chg="mod">
          <ac:chgData name="Gamaliel Ocampo" userId="959d56a8-8b8b-4e3d-93a2-876c48caec1d" providerId="ADAL" clId="{FBC10FB0-8856-5081-B161-25B3C788CD27}" dt="2025-09-07T04:54:50.641" v="267" actId="20577"/>
          <ac:spMkLst>
            <pc:docMk/>
            <pc:sldMk cId="33777438" sldId="271"/>
            <ac:spMk id="2" creationId="{A2E2897D-87FD-E6EF-3DD0-CEB8B36BC854}"/>
          </ac:spMkLst>
        </pc:spChg>
        <pc:spChg chg="mod">
          <ac:chgData name="Gamaliel Ocampo" userId="959d56a8-8b8b-4e3d-93a2-876c48caec1d" providerId="ADAL" clId="{FBC10FB0-8856-5081-B161-25B3C788CD27}" dt="2025-09-07T05:13:50.760" v="544" actId="20577"/>
          <ac:spMkLst>
            <pc:docMk/>
            <pc:sldMk cId="33777438" sldId="271"/>
            <ac:spMk id="3" creationId="{FE8970E9-D99B-A5E3-7C77-9A509A51CB71}"/>
          </ac:spMkLst>
        </pc:spChg>
      </pc:sldChg>
      <pc:sldChg chg="modSp add mod">
        <pc:chgData name="Gamaliel Ocampo" userId="959d56a8-8b8b-4e3d-93a2-876c48caec1d" providerId="ADAL" clId="{FBC10FB0-8856-5081-B161-25B3C788CD27}" dt="2025-09-07T05:14:01.270" v="549" actId="20577"/>
        <pc:sldMkLst>
          <pc:docMk/>
          <pc:sldMk cId="4101860056" sldId="272"/>
        </pc:sldMkLst>
        <pc:spChg chg="mod">
          <ac:chgData name="Gamaliel Ocampo" userId="959d56a8-8b8b-4e3d-93a2-876c48caec1d" providerId="ADAL" clId="{FBC10FB0-8856-5081-B161-25B3C788CD27}" dt="2025-09-07T05:14:01.270" v="549" actId="20577"/>
          <ac:spMkLst>
            <pc:docMk/>
            <pc:sldMk cId="4101860056" sldId="272"/>
            <ac:spMk id="3" creationId="{B8F549AC-7535-C6D0-58C4-DD2E3045D024}"/>
          </ac:spMkLst>
        </pc:spChg>
      </pc:sldChg>
      <pc:sldChg chg="addSp delSp modSp new mod">
        <pc:chgData name="Gamaliel Ocampo" userId="959d56a8-8b8b-4e3d-93a2-876c48caec1d" providerId="ADAL" clId="{FBC10FB0-8856-5081-B161-25B3C788CD27}" dt="2025-09-08T04:32:36.526" v="1006" actId="20577"/>
        <pc:sldMkLst>
          <pc:docMk/>
          <pc:sldMk cId="1201395183" sldId="273"/>
        </pc:sldMkLst>
        <pc:spChg chg="mod">
          <ac:chgData name="Gamaliel Ocampo" userId="959d56a8-8b8b-4e3d-93a2-876c48caec1d" providerId="ADAL" clId="{FBC10FB0-8856-5081-B161-25B3C788CD27}" dt="2025-09-07T04:58:29.873" v="403" actId="20577"/>
          <ac:spMkLst>
            <pc:docMk/>
            <pc:sldMk cId="1201395183" sldId="273"/>
            <ac:spMk id="2" creationId="{68BB3913-30DA-F09D-3EAF-AB8A3E4F0D96}"/>
          </ac:spMkLst>
        </pc:spChg>
        <pc:spChg chg="del">
          <ac:chgData name="Gamaliel Ocampo" userId="959d56a8-8b8b-4e3d-93a2-876c48caec1d" providerId="ADAL" clId="{FBC10FB0-8856-5081-B161-25B3C788CD27}" dt="2025-09-07T04:58:54.528" v="404" actId="3680"/>
          <ac:spMkLst>
            <pc:docMk/>
            <pc:sldMk cId="1201395183" sldId="273"/>
            <ac:spMk id="3" creationId="{29A55916-284D-2726-9B42-F1B3E7717C21}"/>
          </ac:spMkLst>
        </pc:spChg>
        <pc:graphicFrameChg chg="add mod ord modGraphic">
          <ac:chgData name="Gamaliel Ocampo" userId="959d56a8-8b8b-4e3d-93a2-876c48caec1d" providerId="ADAL" clId="{FBC10FB0-8856-5081-B161-25B3C788CD27}" dt="2025-09-08T04:32:36.526" v="1006" actId="20577"/>
          <ac:graphicFrameMkLst>
            <pc:docMk/>
            <pc:sldMk cId="1201395183" sldId="273"/>
            <ac:graphicFrameMk id="4" creationId="{CC6818B8-E686-16D9-3827-722F3D170E26}"/>
          </ac:graphicFrameMkLst>
        </pc:graphicFrameChg>
      </pc:sldChg>
      <pc:sldChg chg="add del">
        <pc:chgData name="Gamaliel Ocampo" userId="959d56a8-8b8b-4e3d-93a2-876c48caec1d" providerId="ADAL" clId="{FBC10FB0-8856-5081-B161-25B3C788CD27}" dt="2025-09-07T04:58:16.696" v="376" actId="2696"/>
        <pc:sldMkLst>
          <pc:docMk/>
          <pc:sldMk cId="3764129712" sldId="273"/>
        </pc:sldMkLst>
      </pc:sldChg>
      <pc:sldChg chg="addSp modSp new mod">
        <pc:chgData name="Gamaliel Ocampo" userId="959d56a8-8b8b-4e3d-93a2-876c48caec1d" providerId="ADAL" clId="{FBC10FB0-8856-5081-B161-25B3C788CD27}" dt="2025-09-08T04:24:12.730" v="922" actId="1076"/>
        <pc:sldMkLst>
          <pc:docMk/>
          <pc:sldMk cId="2019391827" sldId="274"/>
        </pc:sldMkLst>
        <pc:spChg chg="mod">
          <ac:chgData name="Gamaliel Ocampo" userId="959d56a8-8b8b-4e3d-93a2-876c48caec1d" providerId="ADAL" clId="{FBC10FB0-8856-5081-B161-25B3C788CD27}" dt="2025-09-07T05:18:34.646" v="723" actId="20577"/>
          <ac:spMkLst>
            <pc:docMk/>
            <pc:sldMk cId="2019391827" sldId="274"/>
            <ac:spMk id="2" creationId="{16D21A32-F648-CA9F-6C43-F5BBCE81C7D3}"/>
          </ac:spMkLst>
        </pc:spChg>
        <pc:spChg chg="mod">
          <ac:chgData name="Gamaliel Ocampo" userId="959d56a8-8b8b-4e3d-93a2-876c48caec1d" providerId="ADAL" clId="{FBC10FB0-8856-5081-B161-25B3C788CD27}" dt="2025-09-08T04:24:03.341" v="920" actId="20577"/>
          <ac:spMkLst>
            <pc:docMk/>
            <pc:sldMk cId="2019391827" sldId="274"/>
            <ac:spMk id="3" creationId="{BFEDDD22-3D1D-EF05-33C7-7F9856B6832A}"/>
          </ac:spMkLst>
        </pc:spChg>
        <pc:picChg chg="add mod">
          <ac:chgData name="Gamaliel Ocampo" userId="959d56a8-8b8b-4e3d-93a2-876c48caec1d" providerId="ADAL" clId="{FBC10FB0-8856-5081-B161-25B3C788CD27}" dt="2025-09-08T04:24:01.610" v="919"/>
          <ac:picMkLst>
            <pc:docMk/>
            <pc:sldMk cId="2019391827" sldId="274"/>
            <ac:picMk id="4" creationId="{9A010B91-0282-2C01-A4B8-47808791FFDA}"/>
          </ac:picMkLst>
        </pc:picChg>
        <pc:picChg chg="add mod">
          <ac:chgData name="Gamaliel Ocampo" userId="959d56a8-8b8b-4e3d-93a2-876c48caec1d" providerId="ADAL" clId="{FBC10FB0-8856-5081-B161-25B3C788CD27}" dt="2025-09-08T04:24:12.730" v="922" actId="1076"/>
          <ac:picMkLst>
            <pc:docMk/>
            <pc:sldMk cId="2019391827" sldId="274"/>
            <ac:picMk id="5" creationId="{5003BB5C-A583-C4A0-2B13-8D5FD2E0182A}"/>
          </ac:picMkLst>
        </pc:picChg>
      </pc:sldChg>
      <pc:sldChg chg="add del">
        <pc:chgData name="Gamaliel Ocampo" userId="959d56a8-8b8b-4e3d-93a2-876c48caec1d" providerId="ADAL" clId="{FBC10FB0-8856-5081-B161-25B3C788CD27}" dt="2025-09-07T07:22:43.837" v="864" actId="2696"/>
        <pc:sldMkLst>
          <pc:docMk/>
          <pc:sldMk cId="1092242755" sldId="275"/>
        </pc:sldMkLst>
      </pc:sldChg>
      <pc:sldChg chg="addSp modSp add mod">
        <pc:chgData name="Gamaliel Ocampo" userId="959d56a8-8b8b-4e3d-93a2-876c48caec1d" providerId="ADAL" clId="{FBC10FB0-8856-5081-B161-25B3C788CD27}" dt="2025-09-08T04:37:29.709" v="1031" actId="1076"/>
        <pc:sldMkLst>
          <pc:docMk/>
          <pc:sldMk cId="1239356789" sldId="275"/>
        </pc:sldMkLst>
        <pc:spChg chg="mod">
          <ac:chgData name="Gamaliel Ocampo" userId="959d56a8-8b8b-4e3d-93a2-876c48caec1d" providerId="ADAL" clId="{FBC10FB0-8856-5081-B161-25B3C788CD27}" dt="2025-09-08T04:37:09.994" v="1029"/>
          <ac:spMkLst>
            <pc:docMk/>
            <pc:sldMk cId="1239356789" sldId="275"/>
            <ac:spMk id="2" creationId="{E11E6A24-3EAD-4DD1-70EC-0B306F263757}"/>
          </ac:spMkLst>
        </pc:spChg>
        <pc:spChg chg="add mod">
          <ac:chgData name="Gamaliel Ocampo" userId="959d56a8-8b8b-4e3d-93a2-876c48caec1d" providerId="ADAL" clId="{FBC10FB0-8856-5081-B161-25B3C788CD27}" dt="2025-09-08T04:37:24.262" v="1030" actId="14100"/>
          <ac:spMkLst>
            <pc:docMk/>
            <pc:sldMk cId="1239356789" sldId="275"/>
            <ac:spMk id="3" creationId="{6883324D-312A-5ECC-AF8C-B2661839AFF7}"/>
          </ac:spMkLst>
        </pc:spChg>
        <pc:spChg chg="add mod">
          <ac:chgData name="Gamaliel Ocampo" userId="959d56a8-8b8b-4e3d-93a2-876c48caec1d" providerId="ADAL" clId="{FBC10FB0-8856-5081-B161-25B3C788CD27}" dt="2025-09-08T04:37:29.709" v="1031" actId="1076"/>
          <ac:spMkLst>
            <pc:docMk/>
            <pc:sldMk cId="1239356789" sldId="275"/>
            <ac:spMk id="4" creationId="{1BD39213-27C0-150F-C8EF-05D24E097CC9}"/>
          </ac:spMkLst>
        </pc:spChg>
      </pc:sldChg>
      <pc:sldChg chg="modSp add mod">
        <pc:chgData name="Gamaliel Ocampo" userId="959d56a8-8b8b-4e3d-93a2-876c48caec1d" providerId="ADAL" clId="{FBC10FB0-8856-5081-B161-25B3C788CD27}" dt="2025-09-08T04:37:01.292" v="1026"/>
        <pc:sldMkLst>
          <pc:docMk/>
          <pc:sldMk cId="1645803506" sldId="276"/>
        </pc:sldMkLst>
        <pc:spChg chg="mod">
          <ac:chgData name="Gamaliel Ocampo" userId="959d56a8-8b8b-4e3d-93a2-876c48caec1d" providerId="ADAL" clId="{FBC10FB0-8856-5081-B161-25B3C788CD27}" dt="2025-09-08T04:37:01.292" v="1026"/>
          <ac:spMkLst>
            <pc:docMk/>
            <pc:sldMk cId="1645803506" sldId="276"/>
            <ac:spMk id="2" creationId="{08DD2DEF-EB83-F412-5E69-D6DBC28F4F19}"/>
          </ac:spMkLst>
        </pc:spChg>
      </pc:sldChg>
      <pc:sldChg chg="modSp add mod">
        <pc:chgData name="Gamaliel Ocampo" userId="959d56a8-8b8b-4e3d-93a2-876c48caec1d" providerId="ADAL" clId="{FBC10FB0-8856-5081-B161-25B3C788CD27}" dt="2025-09-08T04:36:49.272" v="1021" actId="20577"/>
        <pc:sldMkLst>
          <pc:docMk/>
          <pc:sldMk cId="2132182510" sldId="277"/>
        </pc:sldMkLst>
        <pc:spChg chg="mod">
          <ac:chgData name="Gamaliel Ocampo" userId="959d56a8-8b8b-4e3d-93a2-876c48caec1d" providerId="ADAL" clId="{FBC10FB0-8856-5081-B161-25B3C788CD27}" dt="2025-09-08T04:36:49.272" v="1021" actId="20577"/>
          <ac:spMkLst>
            <pc:docMk/>
            <pc:sldMk cId="2132182510" sldId="277"/>
            <ac:spMk id="2" creationId="{C03F2A40-C8D1-66E0-61B5-575400DE2729}"/>
          </ac:spMkLst>
        </pc:spChg>
      </pc:sldChg>
      <pc:sldChg chg="add del">
        <pc:chgData name="Gamaliel Ocampo" userId="959d56a8-8b8b-4e3d-93a2-876c48caec1d" providerId="ADAL" clId="{FBC10FB0-8856-5081-B161-25B3C788CD27}" dt="2025-09-08T04:35:40.225" v="1007" actId="2696"/>
        <pc:sldMkLst>
          <pc:docMk/>
          <pc:sldMk cId="2786464651" sldId="278"/>
        </pc:sldMkLst>
      </pc:sldChg>
      <pc:sldChg chg="addSp delSp modSp new mod modClrScheme chgLayout">
        <pc:chgData name="Gamaliel Ocampo" userId="959d56a8-8b8b-4e3d-93a2-876c48caec1d" providerId="ADAL" clId="{FBC10FB0-8856-5081-B161-25B3C788CD27}" dt="2025-09-08T04:24:50.696" v="934" actId="20577"/>
        <pc:sldMkLst>
          <pc:docMk/>
          <pc:sldMk cId="3270766324" sldId="279"/>
        </pc:sldMkLst>
        <pc:spChg chg="del mod ord">
          <ac:chgData name="Gamaliel Ocampo" userId="959d56a8-8b8b-4e3d-93a2-876c48caec1d" providerId="ADAL" clId="{FBC10FB0-8856-5081-B161-25B3C788CD27}" dt="2025-09-08T04:24:47.695" v="924" actId="700"/>
          <ac:spMkLst>
            <pc:docMk/>
            <pc:sldMk cId="3270766324" sldId="279"/>
            <ac:spMk id="2" creationId="{09CB6C24-78F4-BAFF-56C1-6505ABEA66D3}"/>
          </ac:spMkLst>
        </pc:spChg>
        <pc:spChg chg="del mod ord">
          <ac:chgData name="Gamaliel Ocampo" userId="959d56a8-8b8b-4e3d-93a2-876c48caec1d" providerId="ADAL" clId="{FBC10FB0-8856-5081-B161-25B3C788CD27}" dt="2025-09-08T04:24:47.695" v="924" actId="700"/>
          <ac:spMkLst>
            <pc:docMk/>
            <pc:sldMk cId="3270766324" sldId="279"/>
            <ac:spMk id="3" creationId="{96BD564B-729C-2871-C400-5DA44124678A}"/>
          </ac:spMkLst>
        </pc:spChg>
        <pc:spChg chg="add mod ord">
          <ac:chgData name="Gamaliel Ocampo" userId="959d56a8-8b8b-4e3d-93a2-876c48caec1d" providerId="ADAL" clId="{FBC10FB0-8856-5081-B161-25B3C788CD27}" dt="2025-09-08T04:24:50.696" v="934" actId="20577"/>
          <ac:spMkLst>
            <pc:docMk/>
            <pc:sldMk cId="3270766324" sldId="279"/>
            <ac:spMk id="4" creationId="{E1CD8911-463B-83CD-4099-F712CEA7183C}"/>
          </ac:spMkLst>
        </pc:spChg>
        <pc:spChg chg="add mod ord">
          <ac:chgData name="Gamaliel Ocampo" userId="959d56a8-8b8b-4e3d-93a2-876c48caec1d" providerId="ADAL" clId="{FBC10FB0-8856-5081-B161-25B3C788CD27}" dt="2025-09-08T04:24:47.695" v="924" actId="700"/>
          <ac:spMkLst>
            <pc:docMk/>
            <pc:sldMk cId="3270766324" sldId="279"/>
            <ac:spMk id="5" creationId="{0B3D7A12-88BC-4717-FF84-F8089EACAA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B3F9E-35DD-4344-A56D-F9EBB6D9CB88}" type="datetimeFigureOut">
              <a:rPr lang="en-US" smtClean="0"/>
              <a:t>9/7/25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68393-7D31-1F45-BBB3-1AE5EA3F5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3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168393-7D31-1F45-BBB3-1AE5EA3F544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44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7276-AE20-5E36-F883-034BA8D2E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2BF53-EFB8-6B26-89CE-D5A517F7A2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4458B-4986-58F5-4579-67F8EEAAD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A5FA2-F927-BADB-D54A-8E11F422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FB8A4E-71FD-92BE-0F3C-DAAB7DF13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7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2204-15D1-1520-BED6-68015D057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0F155-4BDE-FF57-427A-B1E346DDF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CF1C0-D5A4-6073-E9AA-09D86981D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D6BCA-B982-5E8B-4E70-83F7BE952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E09F21-DEE4-854F-D4EA-A668A356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3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FB4545-BB0A-8270-28BF-D52440BE4E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2AE5DA-B459-D108-C3C7-DD03C9928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0D62C-D749-7437-4CE6-9C49B73A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B5CFE-2969-7A35-62E0-9590FE1F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0E65E-8531-9BF8-28CE-2A44CC90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0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F033F-7E45-AB59-95C4-A43D25358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7010-14A6-F6F7-1537-9C3BCC7F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560DE-AD5F-40F3-AE4F-80D3B5242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BBB85-F374-F883-7D76-65806CE2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B9561E-80A1-C7B8-AA95-AD10C09E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08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B71E6-585E-6E64-60AA-1D6314969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6F179D-A731-5997-715C-A097BA4F6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CAEF8-6302-E3CB-7A71-F90D4087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74CA9-945C-FDB1-A7FD-0CBF4B89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FD769-CB35-4926-8BCC-30A577D58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6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67AE1-BE4F-1483-2303-33E40A02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F95EA-1693-D17F-59A9-4CAD233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752D6-B118-6670-ED37-B1F5F33E4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73CD4-4B50-037B-980F-3DE75716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CCC0E-4342-56D5-B693-A67E93CB8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0418F-5E08-9DD2-4AFA-A367B4B5A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3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9135B-48FD-A652-331E-D88471FCE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8B74E-4847-D3C8-60FE-B3C966ED3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F2D27C-3247-70AA-A63D-5BD1964B34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0191EB-2922-604B-0AD5-39698F13E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D99204-B9B5-B2D5-AFF7-3E0EA4989A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B968B8-DE30-EF4F-70CB-14548C882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F4466E-EF8E-FA1C-C628-CF17953BE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2B8956-196A-F173-0357-0DD68886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1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A46E8-8961-A57B-C93A-77AA158EA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D71682-CF64-DE4A-3CCC-388A7D54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4986CF-8A2B-11D0-F7F0-326B513F8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E99F6-A0A6-5355-535C-9A838D878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68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7D7732-37F6-C816-DDB1-2D052FD5B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51B1C6-DEF7-5DF5-8638-A285DBACB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6A81F-BB76-E3A0-7A16-1421547C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82EB1-8B78-757C-C46A-106D89C75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C1DD5C-5A85-0E18-D64C-B943D77E2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2D22D-B386-44C3-7546-FB56C388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58B9A-CDD9-9878-1BFC-85E6B29F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D24D6-CCB3-4CBD-5313-F60E5838E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C606D-5BB3-8976-2FC3-B1A7128E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92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AEDD1-4C62-E929-E123-5D084CCE8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6272A-200E-67E1-64D1-DD5E6059FC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71585-FC5B-6F2D-49AD-73143DB0A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C8E8A5-C8CD-C422-F881-9D64FCC51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9224C0-73DE-AC51-F267-CED560224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8E14B-51A4-9602-7F05-674A4179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4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187D6C-89E9-B2A0-8BC6-6A7FAE8CA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A1BBF8-86D2-5211-6262-374DCA45F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0C454-C68B-C86D-092C-4AB0DC6B1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865D7-5F97-6B4C-9C0F-018F0AEE218E}" type="datetimeFigureOut">
              <a:rPr lang="en-US" smtClean="0"/>
              <a:t>9/7/25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4169E-2472-5543-3E28-169A8F0734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ABF9-4723-0F6C-D485-0D5EACE27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14141C-15B6-DF48-8CD3-671CF81985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1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1CB9F-55D0-712C-55C8-311C572496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Rural/Off Campus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0F9BAC-C036-7351-B422-D6325AE5C1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Leo Ocampo - Director, Rural Initiatives &amp; Adult Education</a:t>
            </a:r>
          </a:p>
          <a:p>
            <a:r>
              <a:rPr lang="en-US" dirty="0"/>
              <a:t>Admin Council</a:t>
            </a:r>
          </a:p>
          <a:p>
            <a:r>
              <a:rPr lang="en-US" dirty="0"/>
              <a:t>Monday September 8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256304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11F513-1B16-3BA1-C78B-DF02BAE6F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6842-1D01-7BBC-A361-0E06BB1A1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AAFB-712B-9FB6-04C8-A876E8B6B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T/F: There are comprehensive academic and support services available at Arvin, BCSW, and Delano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b="1" dirty="0">
                <a:solidFill>
                  <a:srgbClr val="C00000"/>
                </a:solidFill>
              </a:rPr>
              <a:t>TRUE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999072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92ED7-3EF9-94E9-B9A1-E982F375F0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897D-87FD-E6EF-3DD0-CEB8B36B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970E9-D99B-A5E3-7C77-9A509A51C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T/F: Programs and Departments are welcome and encouraged to hold services, events, and workshops at Arvin, BCSW, and Delano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3777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25BDE-D9D9-2031-A629-D166AD8EC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25A3-E5D7-4172-3EF7-005F1C10C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549AC-7535-C6D0-58C4-DD2E3045D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T/F: Programs and Departments are welcome and encouraged to hold services, events, and workshops at Arvin, BCSW, and Delano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b="1" dirty="0">
                <a:solidFill>
                  <a:srgbClr val="C00000"/>
                </a:solidFill>
              </a:rPr>
              <a:t>TRUE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4101860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413A2-5257-B0CC-A4AC-61DB7499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Site Lead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332CB-55CE-4452-7BFB-FCFBAC13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33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Arvin Educational Center - Isabel Castaneda</a:t>
            </a:r>
          </a:p>
          <a:p>
            <a:endParaRPr lang="en-US" dirty="0"/>
          </a:p>
          <a:p>
            <a:r>
              <a:rPr lang="en-US" dirty="0"/>
              <a:t>BC Southwest - Matthew Packer </a:t>
            </a:r>
          </a:p>
          <a:p>
            <a:endParaRPr lang="en-US" dirty="0"/>
          </a:p>
          <a:p>
            <a:r>
              <a:rPr lang="en-US" dirty="0"/>
              <a:t>Adult Ed (North Kern): Raquel Lopez</a:t>
            </a:r>
          </a:p>
          <a:p>
            <a:pPr lvl="1"/>
            <a:r>
              <a:rPr lang="en-US" sz="2000" i="1" dirty="0"/>
              <a:t>Wasco Center, Shafter Learning Center, Delano Adult School </a:t>
            </a:r>
          </a:p>
          <a:p>
            <a:pPr lvl="1"/>
            <a:endParaRPr lang="en-US" sz="2000" i="1" dirty="0"/>
          </a:p>
          <a:p>
            <a:r>
              <a:rPr lang="en-US" dirty="0"/>
              <a:t>Adult Ed (South Kern): Lizabeth Ramirez</a:t>
            </a:r>
          </a:p>
          <a:p>
            <a:pPr lvl="1"/>
            <a:r>
              <a:rPr lang="en-US" sz="2000" i="1" dirty="0"/>
              <a:t>Job Spot, City Serve, Bakersfield Area locations </a:t>
            </a:r>
          </a:p>
          <a:p>
            <a:pPr lvl="1"/>
            <a:endParaRPr lang="en-US" sz="2000" i="1" dirty="0"/>
          </a:p>
          <a:p>
            <a:r>
              <a:rPr lang="en-US" dirty="0"/>
              <a:t>Delano Campus: </a:t>
            </a:r>
            <a:r>
              <a:rPr lang="en-US" i="1" dirty="0"/>
              <a:t>Vacant</a:t>
            </a:r>
            <a:r>
              <a:rPr lang="en-US" dirty="0"/>
              <a:t> (Leo) </a:t>
            </a:r>
          </a:p>
        </p:txBody>
      </p:sp>
    </p:spTree>
    <p:extLst>
      <p:ext uri="{BB962C8B-B14F-4D97-AF65-F5344CB8AC3E}">
        <p14:creationId xmlns:p14="http://schemas.microsoft.com/office/powerpoint/2010/main" val="3506927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C7825-57C9-9B98-089D-6885A7947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Programmatic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FA497-011D-8D73-7A8F-ED6E07DFC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/>
              <a:t>Certified Nursing Assistant (all sites)</a:t>
            </a:r>
          </a:p>
          <a:p>
            <a:pPr>
              <a:lnSpc>
                <a:spcPct val="200000"/>
              </a:lnSpc>
            </a:pPr>
            <a:r>
              <a:rPr lang="en-US" dirty="0"/>
              <a:t>Wildlife Firefighter (Arvin)</a:t>
            </a:r>
          </a:p>
          <a:p>
            <a:pPr>
              <a:lnSpc>
                <a:spcPct val="200000"/>
              </a:lnSpc>
            </a:pPr>
            <a:r>
              <a:rPr lang="en-US" dirty="0"/>
              <a:t>Correctional Administration Academy (BCSW)</a:t>
            </a:r>
          </a:p>
          <a:p>
            <a:pPr>
              <a:lnSpc>
                <a:spcPct val="200000"/>
              </a:lnSpc>
            </a:pPr>
            <a:r>
              <a:rPr lang="en-US" dirty="0"/>
              <a:t>Computer Science (BCSW)</a:t>
            </a:r>
          </a:p>
          <a:p>
            <a:pPr>
              <a:lnSpc>
                <a:spcPct val="200000"/>
              </a:lnSpc>
            </a:pPr>
            <a:r>
              <a:rPr lang="en-US" dirty="0"/>
              <a:t>Fitness Center (BCSW)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318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B3913-30DA-F09D-3EAF-AB8A3E4F0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Enrollment Updates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6818B8-E686-16D9-3827-722F3D170E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157917"/>
              </p:ext>
            </p:extLst>
          </p:nvPr>
        </p:nvGraphicFramePr>
        <p:xfrm>
          <a:off x="838200" y="1825625"/>
          <a:ext cx="10515600" cy="2847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51829538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2999060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224159563"/>
                    </a:ext>
                  </a:extLst>
                </a:gridCol>
              </a:tblGrid>
              <a:tr h="53099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 2025 FTES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% △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7286"/>
                  </a:ext>
                </a:extLst>
              </a:tr>
              <a:tr h="772087">
                <a:tc>
                  <a:txBody>
                    <a:bodyPr/>
                    <a:lstStyle/>
                    <a:p>
                      <a:r>
                        <a:rPr lang="en-US" b="1" dirty="0"/>
                        <a:t>Arvin Educational Center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142 FTES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+236%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(from Spring 2025)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0093237"/>
                  </a:ext>
                </a:extLst>
              </a:tr>
              <a:tr h="772087">
                <a:tc>
                  <a:txBody>
                    <a:bodyPr/>
                    <a:lstStyle/>
                    <a:p>
                      <a:r>
                        <a:rPr lang="en-US" b="1" dirty="0"/>
                        <a:t>BC Southwest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757 FTES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+16% </a:t>
                      </a:r>
                      <a:r>
                        <a:rPr lang="en-US" sz="1400" b="0" dirty="0"/>
                        <a:t>(from Fall 2024)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0466127"/>
                  </a:ext>
                </a:extLst>
              </a:tr>
              <a:tr h="772087">
                <a:tc>
                  <a:txBody>
                    <a:bodyPr/>
                    <a:lstStyle/>
                    <a:p>
                      <a:r>
                        <a:rPr lang="en-US" b="1" dirty="0"/>
                        <a:t>Delano Campus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287 FTES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-7% 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(from Fall 2024)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3722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1395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CD8911-463B-83CD-4099-F712CEA718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B3D7A12-88BC-4717-FF84-F8089EACAA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766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21A32-F648-CA9F-6C43-F5BBCE81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DDD22-3D1D-EF05-33C7-7F9856B68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Leo Ocampo</a:t>
            </a:r>
          </a:p>
          <a:p>
            <a:r>
              <a:rPr lang="en-US" dirty="0"/>
              <a:t>Email: gamaliel.ocampo@bakersfieldcollege.edu</a:t>
            </a:r>
          </a:p>
          <a:p>
            <a:r>
              <a:rPr lang="en-US" dirty="0"/>
              <a:t>Office: Humanities #55</a:t>
            </a:r>
          </a:p>
          <a:p>
            <a:r>
              <a:rPr lang="en-US" dirty="0"/>
              <a:t>Phone: x4781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 descr="A logo of a group of people&#10;&#10;AI-generated content may be incorrect.">
            <a:extLst>
              <a:ext uri="{FF2B5EF4-FFF2-40B4-BE49-F238E27FC236}">
                <a16:creationId xmlns:a16="http://schemas.microsoft.com/office/drawing/2014/main" id="{5003BB5C-A583-C4A0-2B13-8D5FD2E0182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754" t="21466" r="20000" b="19895"/>
          <a:stretch>
            <a:fillRect/>
          </a:stretch>
        </p:blipFill>
        <p:spPr>
          <a:xfrm>
            <a:off x="1089025" y="3725374"/>
            <a:ext cx="844061" cy="78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39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6946B-9AAE-9625-0CD2-105700FF0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3DE9A-0F3B-A43E-C6D0-819A4258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939"/>
            <a:ext cx="10515600" cy="6445578"/>
          </a:xfrm>
        </p:spPr>
        <p:txBody>
          <a:bodyPr anchor="t">
            <a:noAutofit/>
          </a:bodyPr>
          <a:lstStyle/>
          <a:p>
            <a:r>
              <a:rPr lang="en-US" dirty="0"/>
              <a:t>Rural Initiatives &amp; Adult Education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9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EFD1A-5F2A-B3C5-9C45-C78D86C72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D1D88-9065-7E64-EADC-10D0BC737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939"/>
            <a:ext cx="10515600" cy="6445578"/>
          </a:xfrm>
        </p:spPr>
        <p:txBody>
          <a:bodyPr anchor="t">
            <a:noAutofit/>
          </a:bodyPr>
          <a:lstStyle/>
          <a:p>
            <a:r>
              <a:rPr lang="en-US" strike="sngStrike" dirty="0"/>
              <a:t>Rural Initiatives &amp; Adult Education</a:t>
            </a:r>
            <a:br>
              <a:rPr lang="en-US" strike="sngStrike" dirty="0"/>
            </a:br>
            <a:br>
              <a:rPr lang="en-US" strike="sngStrike" dirty="0"/>
            </a:br>
            <a:r>
              <a:rPr lang="en-US" dirty="0"/>
              <a:t>Rural/Off Campus Initiatives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406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C35F09-6FBE-832A-6512-47EF7E471D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A40-C8D1-66E0-61B5-575400DE2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939"/>
            <a:ext cx="10515600" cy="6445578"/>
          </a:xfrm>
        </p:spPr>
        <p:txBody>
          <a:bodyPr anchor="t">
            <a:noAutofit/>
          </a:bodyPr>
          <a:lstStyle/>
          <a:p>
            <a:r>
              <a:rPr lang="en-US" strike="sngStrike" dirty="0"/>
              <a:t>Rural Initiatives &amp; Adult Education</a:t>
            </a:r>
            <a:br>
              <a:rPr lang="en-US" strike="sngStrike" dirty="0"/>
            </a:br>
            <a:br>
              <a:rPr lang="en-US" strike="sngStrike" dirty="0"/>
            </a:br>
            <a:r>
              <a:rPr lang="en-US" strike="sngStrike" dirty="0"/>
              <a:t>Rural/Off Campus Initiatives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Rural Initiatives, Arvin Educational Center, BC Southwest, Delano Campus, Adult Education, Project Hire-Up, City Serve, Job Spot, Wasco Center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218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6D96A-0718-E1BD-341E-0CAFB190E1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D2DEF-EB83-F412-5E69-D6DBC28F4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939"/>
            <a:ext cx="10515600" cy="6445578"/>
          </a:xfrm>
        </p:spPr>
        <p:txBody>
          <a:bodyPr anchor="t">
            <a:noAutofit/>
          </a:bodyPr>
          <a:lstStyle/>
          <a:p>
            <a:r>
              <a:rPr lang="en-US" strike="sngStrike" dirty="0"/>
              <a:t>Rural Initiatives &amp; Adult Education</a:t>
            </a:r>
            <a:br>
              <a:rPr lang="en-US" strike="sngStrike" dirty="0"/>
            </a:br>
            <a:br>
              <a:rPr lang="en-US" strike="sngStrike" dirty="0"/>
            </a:br>
            <a:r>
              <a:rPr lang="en-US" strike="sngStrike" dirty="0"/>
              <a:t>Rural/Off Campus Initiatives</a:t>
            </a:r>
            <a:br>
              <a:rPr lang="en-US" dirty="0"/>
            </a:br>
            <a:br>
              <a:rPr lang="en-US" dirty="0"/>
            </a:br>
            <a:r>
              <a:rPr lang="en-US" strike="sngStrike" dirty="0"/>
              <a:t>Rural Initiatives, Arvin Educational Center, BC Southwest, Delano Campus, Adult Education, Project Hire-Up, City Serve, Job Spot, Wasco Center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Bringing BC Closer to Home Initiatives! </a:t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580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83D6E-0994-BEB2-C673-8AB7E566F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E6A24-3EAD-4DD1-70EC-0B306F263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5939"/>
            <a:ext cx="10515600" cy="6445578"/>
          </a:xfrm>
        </p:spPr>
        <p:txBody>
          <a:bodyPr anchor="t">
            <a:noAutofit/>
          </a:bodyPr>
          <a:lstStyle/>
          <a:p>
            <a:r>
              <a:rPr lang="en-US" strike="sngStrike" dirty="0"/>
              <a:t>Rural Initiatives &amp; Adult Education</a:t>
            </a:r>
            <a:br>
              <a:rPr lang="en-US" strike="sngStrike" dirty="0"/>
            </a:br>
            <a:br>
              <a:rPr lang="en-US" strike="sngStrike" dirty="0"/>
            </a:br>
            <a:r>
              <a:rPr lang="en-US" strike="sngStrike" dirty="0"/>
              <a:t>Rural/Off Campus Initiatives</a:t>
            </a:r>
            <a:br>
              <a:rPr lang="en-US" dirty="0"/>
            </a:br>
            <a:br>
              <a:rPr lang="en-US" dirty="0"/>
            </a:br>
            <a:r>
              <a:rPr lang="en-US" strike="sngStrike" dirty="0"/>
              <a:t>Rural Initiatives, Arvin Educational Center, BC Southwest, Delano Campus, Adult Education, Project Hire-Up, City Serve, Job Spot, Wasco Center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Bringing BC Closer to Home Initiatives! 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83324D-312A-5ECC-AF8C-B2661839AFF7}"/>
              </a:ext>
            </a:extLst>
          </p:cNvPr>
          <p:cNvSpPr/>
          <p:nvPr/>
        </p:nvSpPr>
        <p:spPr>
          <a:xfrm>
            <a:off x="1102864" y="468351"/>
            <a:ext cx="9862955" cy="4271173"/>
          </a:xfrm>
          <a:prstGeom prst="rect">
            <a:avLst/>
          </a:prstGeom>
          <a:solidFill>
            <a:srgbClr val="C00000">
              <a:alpha val="95073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D39213-27C0-150F-C8EF-05D24E097CC9}"/>
              </a:ext>
            </a:extLst>
          </p:cNvPr>
          <p:cNvSpPr txBox="1"/>
          <p:nvPr/>
        </p:nvSpPr>
        <p:spPr>
          <a:xfrm>
            <a:off x="1551920" y="1495941"/>
            <a:ext cx="908815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123935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EB6FA-FAE7-6F1B-2FA9-9AC5C28B2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BAE7C-6C19-646C-3413-2C6756E70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T/F: Students can complete entire degrees and certificates (including general education) at Arvin, BCSW, and Delano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76400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07A96E-6FA6-5DA3-A3E0-3B84EA51F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2CEB3-E77C-7A8A-1950-4922E05CB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8358B-9518-88A7-3003-AD6BEFC94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T/F: Students can complete entire degrees and certificates (including general education) at Arvin, BCSW, and Delano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b="1" dirty="0">
                <a:solidFill>
                  <a:srgbClr val="C00000"/>
                </a:solidFill>
              </a:rPr>
              <a:t>TRUE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654163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AEB5BD-D5ED-9841-DB7D-11011F87E0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4AC2E-A52E-5EF7-F781-4EB0A0717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25960-E183-0DC0-0E59-20969CB35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T/F: There are comprehensive academic and support services available at Arvin, BCSW, and Delano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TRUE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989197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517</Words>
  <Application>Microsoft Macintosh PowerPoint</Application>
  <PresentationFormat>Widescreen</PresentationFormat>
  <Paragraphs>72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Aptos</vt:lpstr>
      <vt:lpstr>Aptos Display</vt:lpstr>
      <vt:lpstr>Arial</vt:lpstr>
      <vt:lpstr>Office Theme</vt:lpstr>
      <vt:lpstr>Rural/Off Campus Update</vt:lpstr>
      <vt:lpstr>Rural Initiatives &amp; Adult Education    </vt:lpstr>
      <vt:lpstr>Rural Initiatives &amp; Adult Education  Rural/Off Campus Initiatives   </vt:lpstr>
      <vt:lpstr>Rural Initiatives &amp; Adult Education  Rural/Off Campus Initiatives  Rural Initiatives, Arvin Educational Center, BC Southwest, Delano Campus, Adult Education, Project Hire-Up, City Serve, Job Spot, Wasco Center    </vt:lpstr>
      <vt:lpstr>Rural Initiatives &amp; Adult Education  Rural/Off Campus Initiatives  Rural Initiatives, Arvin Educational Center, BC Southwest, Delano Campus, Adult Education, Project Hire-Up, City Serve, Job Spot, Wasco Center   Bringing BC Closer to Home Initiatives!   </vt:lpstr>
      <vt:lpstr>Rural Initiatives &amp; Adult Education  Rural/Off Campus Initiatives  Rural Initiatives, Arvin Educational Center, BC Southwest, Delano Campus, Adult Education, Project Hire-Up, City Serve, Job Spot, Wasco Center   Bringing BC Closer to Home Initiatives!   </vt:lpstr>
      <vt:lpstr>QUIZ #1</vt:lpstr>
      <vt:lpstr>QUIZ #1</vt:lpstr>
      <vt:lpstr>QUIZ #2</vt:lpstr>
      <vt:lpstr>QUIZ #2</vt:lpstr>
      <vt:lpstr>QUIZ #3</vt:lpstr>
      <vt:lpstr>QUIZ #3</vt:lpstr>
      <vt:lpstr>Site Lead Updates</vt:lpstr>
      <vt:lpstr>Programmatic Updates</vt:lpstr>
      <vt:lpstr>Enrollment Updates</vt:lpstr>
      <vt:lpstr>Questions?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Gamaliel Ocampo</dc:creator>
  <cp:lastModifiedBy>Gamaliel Ocampo</cp:lastModifiedBy>
  <cp:revision>1</cp:revision>
  <dcterms:created xsi:type="dcterms:W3CDTF">2025-09-07T04:26:46Z</dcterms:created>
  <dcterms:modified xsi:type="dcterms:W3CDTF">2025-09-08T04:37:34Z</dcterms:modified>
</cp:coreProperties>
</file>