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8" r:id="rId3"/>
    <p:sldId id="272" r:id="rId4"/>
    <p:sldId id="271" r:id="rId5"/>
    <p:sldId id="273" r:id="rId6"/>
    <p:sldId id="274" r:id="rId7"/>
  </p:sldIdLst>
  <p:sldSz cx="18288000" cy="10287000"/>
  <p:notesSz cx="6858000" cy="9144000"/>
  <p:embeddedFontLst>
    <p:embeddedFont>
      <p:font typeface="Proxima Nova Rg" panose="020005060300000200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EE33F-07C8-4B69-A011-4192A2F0E074}" v="11" dt="2025-09-08T20:03:43.9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24" autoAdjust="0"/>
  </p:normalViewPr>
  <p:slideViewPr>
    <p:cSldViewPr>
      <p:cViewPr varScale="1">
        <p:scale>
          <a:sx n="54" d="100"/>
          <a:sy n="54" d="100"/>
        </p:scale>
        <p:origin x="132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397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sar Jimenez" userId="bb955018-33b2-4e32-988d-a94b5c809459" providerId="ADAL" clId="{2D322B17-1550-415D-9022-C48C9EA85D0E}"/>
    <pc:docChg chg="undo custSel modSld">
      <pc:chgData name="Cesar Jimenez" userId="bb955018-33b2-4e32-988d-a94b5c809459" providerId="ADAL" clId="{2D322B17-1550-415D-9022-C48C9EA85D0E}" dt="2025-09-08T20:04:31.658" v="308" actId="1036"/>
      <pc:docMkLst>
        <pc:docMk/>
      </pc:docMkLst>
      <pc:sldChg chg="addSp delSp modSp mod">
        <pc:chgData name="Cesar Jimenez" userId="bb955018-33b2-4e32-988d-a94b5c809459" providerId="ADAL" clId="{2D322B17-1550-415D-9022-C48C9EA85D0E}" dt="2025-09-08T20:03:37.046" v="303"/>
        <pc:sldMkLst>
          <pc:docMk/>
          <pc:sldMk cId="3431840259" sldId="271"/>
        </pc:sldMkLst>
        <pc:spChg chg="add del mod">
          <ac:chgData name="Cesar Jimenez" userId="bb955018-33b2-4e32-988d-a94b5c809459" providerId="ADAL" clId="{2D322B17-1550-415D-9022-C48C9EA85D0E}" dt="2025-09-08T20:03:19.109" v="300" actId="478"/>
          <ac:spMkLst>
            <pc:docMk/>
            <pc:sldMk cId="3431840259" sldId="271"/>
            <ac:spMk id="6" creationId="{571B8AF0-B5F0-BED6-9A41-2A789F162B9A}"/>
          </ac:spMkLst>
        </pc:spChg>
        <pc:spChg chg="add del mod">
          <ac:chgData name="Cesar Jimenez" userId="bb955018-33b2-4e32-988d-a94b5c809459" providerId="ADAL" clId="{2D322B17-1550-415D-9022-C48C9EA85D0E}" dt="2025-09-08T20:03:36.673" v="302" actId="478"/>
          <ac:spMkLst>
            <pc:docMk/>
            <pc:sldMk cId="3431840259" sldId="271"/>
            <ac:spMk id="7" creationId="{7301F0F8-DB57-C686-9142-334F24C94589}"/>
          </ac:spMkLst>
        </pc:spChg>
        <pc:spChg chg="add mod">
          <ac:chgData name="Cesar Jimenez" userId="bb955018-33b2-4e32-988d-a94b5c809459" providerId="ADAL" clId="{2D322B17-1550-415D-9022-C48C9EA85D0E}" dt="2025-09-08T20:03:37.046" v="303"/>
          <ac:spMkLst>
            <pc:docMk/>
            <pc:sldMk cId="3431840259" sldId="271"/>
            <ac:spMk id="8" creationId="{8DA3FBCA-4313-47B5-5014-123A0815B172}"/>
          </ac:spMkLst>
        </pc:spChg>
        <pc:picChg chg="mod">
          <ac:chgData name="Cesar Jimenez" userId="bb955018-33b2-4e32-988d-a94b5c809459" providerId="ADAL" clId="{2D322B17-1550-415D-9022-C48C9EA85D0E}" dt="2025-09-08T19:07:17.406" v="126" actId="14100"/>
          <ac:picMkLst>
            <pc:docMk/>
            <pc:sldMk cId="3431840259" sldId="271"/>
            <ac:picMk id="5" creationId="{3B02D252-2BCD-9032-803E-BD6BE480D475}"/>
          </ac:picMkLst>
        </pc:picChg>
      </pc:sldChg>
      <pc:sldChg chg="addSp modSp mod">
        <pc:chgData name="Cesar Jimenez" userId="bb955018-33b2-4e32-988d-a94b5c809459" providerId="ADAL" clId="{2D322B17-1550-415D-9022-C48C9EA85D0E}" dt="2025-09-08T20:04:31.658" v="308" actId="1036"/>
        <pc:sldMkLst>
          <pc:docMk/>
          <pc:sldMk cId="3039791531" sldId="272"/>
        </pc:sldMkLst>
        <pc:spChg chg="mod">
          <ac:chgData name="Cesar Jimenez" userId="bb955018-33b2-4e32-988d-a94b5c809459" providerId="ADAL" clId="{2D322B17-1550-415D-9022-C48C9EA85D0E}" dt="2025-09-08T16:02:47.249" v="67" actId="122"/>
          <ac:spMkLst>
            <pc:docMk/>
            <pc:sldMk cId="3039791531" sldId="272"/>
            <ac:spMk id="2" creationId="{2547D7BF-DBDD-C1B5-9E6D-57427C60079B}"/>
          </ac:spMkLst>
        </pc:spChg>
        <pc:spChg chg="mod">
          <ac:chgData name="Cesar Jimenez" userId="bb955018-33b2-4e32-988d-a94b5c809459" providerId="ADAL" clId="{2D322B17-1550-415D-9022-C48C9EA85D0E}" dt="2025-09-08T20:02:15.134" v="289" actId="1076"/>
          <ac:spMkLst>
            <pc:docMk/>
            <pc:sldMk cId="3039791531" sldId="272"/>
            <ac:spMk id="3" creationId="{D7899936-AD80-1963-52DD-0C1B7A0DF4F5}"/>
          </ac:spMkLst>
        </pc:spChg>
        <pc:spChg chg="add mod">
          <ac:chgData name="Cesar Jimenez" userId="bb955018-33b2-4e32-988d-a94b5c809459" providerId="ADAL" clId="{2D322B17-1550-415D-9022-C48C9EA85D0E}" dt="2025-09-08T20:03:00.502" v="294" actId="1076"/>
          <ac:spMkLst>
            <pc:docMk/>
            <pc:sldMk cId="3039791531" sldId="272"/>
            <ac:spMk id="7" creationId="{5709F170-ABF8-EBA6-A133-5F2C14834D39}"/>
          </ac:spMkLst>
        </pc:spChg>
        <pc:graphicFrameChg chg="mod">
          <ac:chgData name="Cesar Jimenez" userId="bb955018-33b2-4e32-988d-a94b5c809459" providerId="ADAL" clId="{2D322B17-1550-415D-9022-C48C9EA85D0E}" dt="2025-09-08T20:04:31.658" v="308" actId="1036"/>
          <ac:graphicFrameMkLst>
            <pc:docMk/>
            <pc:sldMk cId="3039791531" sldId="272"/>
            <ac:graphicFrameMk id="4" creationId="{64FDB553-0AD9-52E4-4B8F-41978740A77D}"/>
          </ac:graphicFrameMkLst>
        </pc:graphicFrameChg>
        <pc:graphicFrameChg chg="mod">
          <ac:chgData name="Cesar Jimenez" userId="bb955018-33b2-4e32-988d-a94b5c809459" providerId="ADAL" clId="{2D322B17-1550-415D-9022-C48C9EA85D0E}" dt="2025-09-08T20:03:04.834" v="298" actId="1036"/>
          <ac:graphicFrameMkLst>
            <pc:docMk/>
            <pc:sldMk cId="3039791531" sldId="272"/>
            <ac:graphicFrameMk id="5" creationId="{102544EA-D610-3B82-54DC-503C71902CBD}"/>
          </ac:graphicFrameMkLst>
        </pc:graphicFrameChg>
        <pc:graphicFrameChg chg="mod">
          <ac:chgData name="Cesar Jimenez" userId="bb955018-33b2-4e32-988d-a94b5c809459" providerId="ADAL" clId="{2D322B17-1550-415D-9022-C48C9EA85D0E}" dt="2025-09-08T16:02:51.495" v="68" actId="1076"/>
          <ac:graphicFrameMkLst>
            <pc:docMk/>
            <pc:sldMk cId="3039791531" sldId="272"/>
            <ac:graphicFrameMk id="6" creationId="{BC6377AD-9C24-EC43-8A17-4DC65C2DACCC}"/>
          </ac:graphicFrameMkLst>
        </pc:graphicFrameChg>
      </pc:sldChg>
      <pc:sldChg chg="addSp delSp modSp mod">
        <pc:chgData name="Cesar Jimenez" userId="bb955018-33b2-4e32-988d-a94b5c809459" providerId="ADAL" clId="{2D322B17-1550-415D-9022-C48C9EA85D0E}" dt="2025-09-08T20:03:40.783" v="305"/>
        <pc:sldMkLst>
          <pc:docMk/>
          <pc:sldMk cId="209429719" sldId="273"/>
        </pc:sldMkLst>
        <pc:spChg chg="add del mod">
          <ac:chgData name="Cesar Jimenez" userId="bb955018-33b2-4e32-988d-a94b5c809459" providerId="ADAL" clId="{2D322B17-1550-415D-9022-C48C9EA85D0E}" dt="2025-09-08T20:03:40.410" v="304" actId="478"/>
          <ac:spMkLst>
            <pc:docMk/>
            <pc:sldMk cId="209429719" sldId="273"/>
            <ac:spMk id="6" creationId="{F65B4A2C-6723-CF62-781D-7383E17ED974}"/>
          </ac:spMkLst>
        </pc:spChg>
        <pc:spChg chg="add mod">
          <ac:chgData name="Cesar Jimenez" userId="bb955018-33b2-4e32-988d-a94b5c809459" providerId="ADAL" clId="{2D322B17-1550-415D-9022-C48C9EA85D0E}" dt="2025-09-08T20:03:40.783" v="305"/>
          <ac:spMkLst>
            <pc:docMk/>
            <pc:sldMk cId="209429719" sldId="273"/>
            <ac:spMk id="7" creationId="{4D106536-C8F3-8500-F00B-87684D3EF15F}"/>
          </ac:spMkLst>
        </pc:spChg>
        <pc:picChg chg="mod">
          <ac:chgData name="Cesar Jimenez" userId="bb955018-33b2-4e32-988d-a94b5c809459" providerId="ADAL" clId="{2D322B17-1550-415D-9022-C48C9EA85D0E}" dt="2025-09-08T19:07:08.729" v="124" actId="14100"/>
          <ac:picMkLst>
            <pc:docMk/>
            <pc:sldMk cId="209429719" sldId="273"/>
            <ac:picMk id="5" creationId="{E0FF7D2E-6472-A420-F26B-B0851191282A}"/>
          </ac:picMkLst>
        </pc:picChg>
      </pc:sldChg>
      <pc:sldChg chg="addSp delSp modSp mod">
        <pc:chgData name="Cesar Jimenez" userId="bb955018-33b2-4e32-988d-a94b5c809459" providerId="ADAL" clId="{2D322B17-1550-415D-9022-C48C9EA85D0E}" dt="2025-09-08T20:03:43.901" v="307"/>
        <pc:sldMkLst>
          <pc:docMk/>
          <pc:sldMk cId="1248068580" sldId="274"/>
        </pc:sldMkLst>
        <pc:spChg chg="add del mod">
          <ac:chgData name="Cesar Jimenez" userId="bb955018-33b2-4e32-988d-a94b5c809459" providerId="ADAL" clId="{2D322B17-1550-415D-9022-C48C9EA85D0E}" dt="2025-09-08T20:03:43.618" v="306" actId="478"/>
          <ac:spMkLst>
            <pc:docMk/>
            <pc:sldMk cId="1248068580" sldId="274"/>
            <ac:spMk id="6" creationId="{BDFCC2EB-10DB-F44A-C9C2-C9411800941B}"/>
          </ac:spMkLst>
        </pc:spChg>
        <pc:spChg chg="add mod">
          <ac:chgData name="Cesar Jimenez" userId="bb955018-33b2-4e32-988d-a94b5c809459" providerId="ADAL" clId="{2D322B17-1550-415D-9022-C48C9EA85D0E}" dt="2025-09-08T20:03:43.901" v="307"/>
          <ac:spMkLst>
            <pc:docMk/>
            <pc:sldMk cId="1248068580" sldId="274"/>
            <ac:spMk id="7" creationId="{A8C5E7D7-186D-C84F-73D4-CD1EE51D974F}"/>
          </ac:spMkLst>
        </pc:spChg>
        <pc:picChg chg="mod">
          <ac:chgData name="Cesar Jimenez" userId="bb955018-33b2-4e32-988d-a94b5c809459" providerId="ADAL" clId="{2D322B17-1550-415D-9022-C48C9EA85D0E}" dt="2025-09-08T19:07:27.135" v="128" actId="14100"/>
          <ac:picMkLst>
            <pc:docMk/>
            <pc:sldMk cId="1248068580" sldId="274"/>
            <ac:picMk id="5" creationId="{9B124764-81C4-64DE-E61F-D0049AD95EDF}"/>
          </ac:picMkLst>
        </pc:picChg>
      </pc:sldChg>
      <pc:sldChg chg="modSp mod">
        <pc:chgData name="Cesar Jimenez" userId="bb955018-33b2-4e32-988d-a94b5c809459" providerId="ADAL" clId="{2D322B17-1550-415D-9022-C48C9EA85D0E}" dt="2025-09-08T19:55:46.966" v="186" actId="20577"/>
        <pc:sldMkLst>
          <pc:docMk/>
          <pc:sldMk cId="3017568684" sldId="278"/>
        </pc:sldMkLst>
        <pc:spChg chg="mod">
          <ac:chgData name="Cesar Jimenez" userId="bb955018-33b2-4e32-988d-a94b5c809459" providerId="ADAL" clId="{2D322B17-1550-415D-9022-C48C9EA85D0E}" dt="2025-09-08T19:55:46.966" v="186" actId="20577"/>
          <ac:spMkLst>
            <pc:docMk/>
            <pc:sldMk cId="3017568684" sldId="278"/>
            <ac:spMk id="3" creationId="{1D2E0CBE-C8ED-E1CC-5CCF-CC4BD759275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F63799-AB1A-24C4-AB87-942D987384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8FCA96-E43E-791D-C5EF-40A9E08305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C9B4C-5464-0647-A2EF-3692E625DD0B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A4CC01-0036-A95A-E9C5-50F9216E5B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1F464-E069-F359-F2A3-E8C1B79518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F4F34-8419-EF44-97E7-E84C3C990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27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FBFA5-5D9B-9842-A238-04756EE137DE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5AF03-8E8D-504D-A0A9-96CAA868E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1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2">
            <a:extLst>
              <a:ext uri="{FF2B5EF4-FFF2-40B4-BE49-F238E27FC236}">
                <a16:creationId xmlns:a16="http://schemas.microsoft.com/office/drawing/2014/main" id="{19572FB3-D615-0F0A-D756-403263B6AFC2}"/>
              </a:ext>
            </a:extLst>
          </p:cNvPr>
          <p:cNvSpPr/>
          <p:nvPr userDrawn="1"/>
        </p:nvSpPr>
        <p:spPr>
          <a:xfrm>
            <a:off x="2309854" y="3009900"/>
            <a:ext cx="13668292" cy="3620579"/>
          </a:xfrm>
          <a:custGeom>
            <a:avLst/>
            <a:gdLst/>
            <a:ahLst/>
            <a:cxnLst/>
            <a:rect l="l" t="t" r="r" b="b"/>
            <a:pathLst>
              <a:path w="13668292" h="3620579">
                <a:moveTo>
                  <a:pt x="0" y="0"/>
                </a:moveTo>
                <a:lnTo>
                  <a:pt x="13668292" y="0"/>
                </a:lnTo>
                <a:lnTo>
                  <a:pt x="13668292" y="3620579"/>
                </a:lnTo>
                <a:lnTo>
                  <a:pt x="0" y="36205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E625EF7-CD80-D850-A300-200567B78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160" y="6631558"/>
            <a:ext cx="9729746" cy="914400"/>
          </a:xfrm>
          <a:prstGeom prst="rect">
            <a:avLst/>
          </a:prstGeom>
        </p:spPr>
        <p:txBody>
          <a:bodyPr lIns="0"/>
          <a:lstStyle>
            <a:lvl1pPr>
              <a:defRPr b="1">
                <a:solidFill>
                  <a:srgbClr val="B00B2D"/>
                </a:solidFill>
                <a:latin typeface="Proxima Nova Rg" panose="02000506030000020004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(No 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5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No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2">
            <a:extLst>
              <a:ext uri="{FF2B5EF4-FFF2-40B4-BE49-F238E27FC236}">
                <a16:creationId xmlns:a16="http://schemas.microsoft.com/office/drawing/2014/main" id="{19572FB3-D615-0F0A-D756-403263B6AFC2}"/>
              </a:ext>
            </a:extLst>
          </p:cNvPr>
          <p:cNvSpPr/>
          <p:nvPr userDrawn="1"/>
        </p:nvSpPr>
        <p:spPr>
          <a:xfrm>
            <a:off x="2309854" y="3333210"/>
            <a:ext cx="13668292" cy="3620579"/>
          </a:xfrm>
          <a:custGeom>
            <a:avLst/>
            <a:gdLst/>
            <a:ahLst/>
            <a:cxnLst/>
            <a:rect l="l" t="t" r="r" b="b"/>
            <a:pathLst>
              <a:path w="13668292" h="3620579">
                <a:moveTo>
                  <a:pt x="0" y="0"/>
                </a:moveTo>
                <a:lnTo>
                  <a:pt x="13668292" y="0"/>
                </a:lnTo>
                <a:lnTo>
                  <a:pt x="13668292" y="3620579"/>
                </a:lnTo>
                <a:lnTo>
                  <a:pt x="0" y="36205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5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Small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>
            <a:extLst>
              <a:ext uri="{FF2B5EF4-FFF2-40B4-BE49-F238E27FC236}">
                <a16:creationId xmlns:a16="http://schemas.microsoft.com/office/drawing/2014/main" id="{B36C9B18-C513-C907-66A1-0EB610AB164A}"/>
              </a:ext>
            </a:extLst>
          </p:cNvPr>
          <p:cNvSpPr/>
          <p:nvPr userDrawn="1"/>
        </p:nvSpPr>
        <p:spPr>
          <a:xfrm>
            <a:off x="1524000" y="1047210"/>
            <a:ext cx="5683477" cy="1505490"/>
          </a:xfrm>
          <a:custGeom>
            <a:avLst/>
            <a:gdLst/>
            <a:ahLst/>
            <a:cxnLst/>
            <a:rect l="l" t="t" r="r" b="b"/>
            <a:pathLst>
              <a:path w="13668292" h="3620579">
                <a:moveTo>
                  <a:pt x="0" y="0"/>
                </a:moveTo>
                <a:lnTo>
                  <a:pt x="13668292" y="0"/>
                </a:lnTo>
                <a:lnTo>
                  <a:pt x="13668292" y="3620579"/>
                </a:lnTo>
                <a:lnTo>
                  <a:pt x="0" y="36205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E56CC55-549A-D720-27B7-CCD63F87D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009900"/>
            <a:ext cx="11125200" cy="2971800"/>
          </a:xfrm>
          <a:prstGeom prst="rect">
            <a:avLst/>
          </a:prstGeom>
        </p:spPr>
        <p:txBody>
          <a:bodyPr lIns="0">
            <a:noAutofit/>
          </a:bodyPr>
          <a:lstStyle>
            <a:lvl1pPr>
              <a:defRPr sz="9600" b="1">
                <a:latin typeface="Proxima Nova Rg" panose="02000506030000020004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466BCDB-7991-FB73-6BDD-E642EB240E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00200" y="6591300"/>
            <a:ext cx="11125200" cy="106680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None/>
              <a:defRPr sz="4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995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399"/>
          </a:xfrm>
          <a:prstGeom prst="rect">
            <a:avLst/>
          </a:prstGeom>
        </p:spPr>
        <p:txBody>
          <a:bodyPr lIns="0"/>
          <a:lstStyle>
            <a:lvl1pPr>
              <a:defRPr b="1">
                <a:latin typeface="Proxima Nova Rg" panose="02000506030000020004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417" y="2552700"/>
            <a:ext cx="7924383" cy="6375614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  <a:lvl2pPr>
              <a:defRPr>
                <a:latin typeface="Proxima Nova Rg" panose="02000506030000020004" pitchFamily="2" charset="77"/>
              </a:defRPr>
            </a:lvl2pPr>
            <a:lvl3pPr>
              <a:defRPr>
                <a:latin typeface="Proxima Nova Rg" panose="02000506030000020004" pitchFamily="2" charset="77"/>
              </a:defRPr>
            </a:lvl3pPr>
            <a:lvl4pPr>
              <a:defRPr>
                <a:latin typeface="Proxima Nova Rg" panose="02000506030000020004" pitchFamily="2" charset="77"/>
              </a:defRPr>
            </a:lvl4pPr>
            <a:lvl5pPr>
              <a:defRPr>
                <a:latin typeface="Proxima Nova Rg" panose="02000506030000020004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6740F95D-2639-2826-C99D-955E57B4419F}"/>
              </a:ext>
            </a:extLst>
          </p:cNvPr>
          <p:cNvSpPr/>
          <p:nvPr userDrawn="1"/>
        </p:nvSpPr>
        <p:spPr>
          <a:xfrm>
            <a:off x="2667417" y="2370611"/>
            <a:ext cx="3657600" cy="0"/>
          </a:xfrm>
          <a:prstGeom prst="line">
            <a:avLst/>
          </a:prstGeom>
          <a:ln w="76200" cap="flat">
            <a:solidFill>
              <a:srgbClr val="B10B2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No 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400"/>
          </a:xfrm>
          <a:prstGeom prst="rect">
            <a:avLst/>
          </a:prstGeom>
        </p:spPr>
        <p:txBody>
          <a:bodyPr lIns="0"/>
          <a:lstStyle>
            <a:lvl1pPr>
              <a:defRPr b="1">
                <a:latin typeface="Proxima Nova Rg" panose="02000506030000020004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417" y="2552699"/>
            <a:ext cx="7924383" cy="6375615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  <a:lvl2pPr>
              <a:defRPr>
                <a:latin typeface="Proxima Nova Rg" panose="02000506030000020004" pitchFamily="2" charset="77"/>
              </a:defRPr>
            </a:lvl2pPr>
            <a:lvl3pPr>
              <a:defRPr>
                <a:latin typeface="Proxima Nova Rg" panose="02000506030000020004" pitchFamily="2" charset="77"/>
              </a:defRPr>
            </a:lvl3pPr>
            <a:lvl4pPr>
              <a:defRPr>
                <a:latin typeface="Proxima Nova Rg" panose="02000506030000020004" pitchFamily="2" charset="77"/>
              </a:defRPr>
            </a:lvl4pPr>
            <a:lvl5pPr>
              <a:defRPr>
                <a:latin typeface="Proxima Nova Rg" panose="02000506030000020004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5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C30EBE-B6B8-A09D-8A71-315FB912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400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D93C9B0B-6447-9329-E244-D6A2E5286328}"/>
              </a:ext>
            </a:extLst>
          </p:cNvPr>
          <p:cNvSpPr/>
          <p:nvPr userDrawn="1"/>
        </p:nvSpPr>
        <p:spPr>
          <a:xfrm>
            <a:off x="2667417" y="2370611"/>
            <a:ext cx="3657600" cy="0"/>
          </a:xfrm>
          <a:prstGeom prst="line">
            <a:avLst/>
          </a:prstGeom>
          <a:ln w="76200" cap="flat">
            <a:solidFill>
              <a:srgbClr val="B10B2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No 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C30EBE-B6B8-A09D-8A71-315FB912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400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65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5877CF06-9E7D-6565-C1CF-A5798DED66F9}"/>
              </a:ext>
            </a:extLst>
          </p:cNvPr>
          <p:cNvSpPr/>
          <p:nvPr userDrawn="1"/>
        </p:nvSpPr>
        <p:spPr>
          <a:xfrm>
            <a:off x="2667417" y="2370611"/>
            <a:ext cx="3657600" cy="0"/>
          </a:xfrm>
          <a:prstGeom prst="line">
            <a:avLst/>
          </a:prstGeom>
          <a:ln w="76200" cap="flat">
            <a:solidFill>
              <a:srgbClr val="B10B2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975768A9-16EA-4027-ECAF-DBC0D01B57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820400" y="1358685"/>
            <a:ext cx="6172200" cy="75696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DD1263-07A8-B146-D2B1-BE9632C1A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400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7DEC4EE-8E46-098B-DD78-0E6F7AC4258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67000" y="2552699"/>
            <a:ext cx="7924383" cy="6375615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  <a:lvl2pPr>
              <a:defRPr>
                <a:latin typeface="Proxima Nova Rg" panose="02000506030000020004" pitchFamily="2" charset="77"/>
              </a:defRPr>
            </a:lvl2pPr>
            <a:lvl3pPr>
              <a:defRPr>
                <a:latin typeface="Proxima Nova Rg" panose="02000506030000020004" pitchFamily="2" charset="77"/>
              </a:defRPr>
            </a:lvl3pPr>
            <a:lvl4pPr>
              <a:defRPr>
                <a:latin typeface="Proxima Nova Rg" panose="02000506030000020004" pitchFamily="2" charset="77"/>
              </a:defRPr>
            </a:lvl4pPr>
            <a:lvl5pPr>
              <a:defRPr>
                <a:latin typeface="Proxima Nova Rg" panose="02000506030000020004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(No 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88E1A504-6CBB-343D-2F1F-1B0378916A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820400" y="1358685"/>
            <a:ext cx="6172200" cy="75696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85D4526-0AF4-1B9F-C7D6-2FB2EF4DA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417" y="1358685"/>
            <a:ext cx="7924383" cy="914400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3F547F6-9D3D-83A3-213C-4FF55F63384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67000" y="2552699"/>
            <a:ext cx="7924800" cy="6375615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Proxima Nova Rg" panose="02000506030000020004" pitchFamily="2" charset="77"/>
              </a:defRPr>
            </a:lvl1pPr>
            <a:lvl2pPr>
              <a:defRPr>
                <a:latin typeface="Proxima Nova Rg" panose="02000506030000020004" pitchFamily="2" charset="77"/>
              </a:defRPr>
            </a:lvl2pPr>
            <a:lvl3pPr>
              <a:defRPr>
                <a:latin typeface="Proxima Nova Rg" panose="02000506030000020004" pitchFamily="2" charset="77"/>
              </a:defRPr>
            </a:lvl3pPr>
            <a:lvl4pPr>
              <a:defRPr>
                <a:latin typeface="Proxima Nova Rg" panose="02000506030000020004" pitchFamily="2" charset="77"/>
              </a:defRPr>
            </a:lvl4pPr>
            <a:lvl5pPr>
              <a:defRPr>
                <a:latin typeface="Proxima Nova Rg" panose="02000506030000020004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5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67417" y="1359140"/>
            <a:ext cx="7924383" cy="9144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7416" y="2554492"/>
            <a:ext cx="7924383" cy="637336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67417" y="95631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6200" y="95631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859000" y="95631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92CDDF-B4C3-04C6-7185-3BE2EE244DB5}"/>
              </a:ext>
            </a:extLst>
          </p:cNvPr>
          <p:cNvSpPr/>
          <p:nvPr userDrawn="1"/>
        </p:nvSpPr>
        <p:spPr>
          <a:xfrm>
            <a:off x="0" y="0"/>
            <a:ext cx="1467051" cy="10286999"/>
          </a:xfrm>
          <a:prstGeom prst="rect">
            <a:avLst/>
          </a:prstGeom>
          <a:solidFill>
            <a:srgbClr val="B00B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and white shield with a letter b and c&#10;&#10;Description automatically generated">
            <a:extLst>
              <a:ext uri="{FF2B5EF4-FFF2-40B4-BE49-F238E27FC236}">
                <a16:creationId xmlns:a16="http://schemas.microsoft.com/office/drawing/2014/main" id="{DDFFBC39-E387-6BEE-DFB1-D789F19467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65" y="701558"/>
            <a:ext cx="731520" cy="8179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279A70E-B2AC-6611-629B-428A34694EA4}"/>
              </a:ext>
            </a:extLst>
          </p:cNvPr>
          <p:cNvSpPr txBox="1"/>
          <p:nvPr userDrawn="1"/>
        </p:nvSpPr>
        <p:spPr>
          <a:xfrm>
            <a:off x="9525000" y="19444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0" r:id="rId4"/>
    <p:sldLayoutId id="2147483659" r:id="rId5"/>
    <p:sldLayoutId id="2147483654" r:id="rId6"/>
    <p:sldLayoutId id="2147483660" r:id="rId7"/>
    <p:sldLayoutId id="2147483657" r:id="rId8"/>
    <p:sldLayoutId id="2147483658" r:id="rId9"/>
    <p:sldLayoutId id="2147483655" r:id="rId10"/>
    <p:sldLayoutId id="214748366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Proxima Nova Rg" panose="02000506030000020004" pitchFamily="2" charset="77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Proxima Nova Rg" panose="02000506030000020004" pitchFamily="2" charset="77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Proxima Nova Rg" panose="02000506030000020004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Proxima Nova Rg" panose="02000506030000020004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Proxima Nova Rg" panose="020005060300000200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Proxima Nova Rg" panose="02000506030000020004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s-west-2b.online.tableau.com/#/site/kerncommunitycollegedistrictinstitiutionalresearchreporting/views/KCCDFall2025EnrollmentUpdate/YeartoYearComparison?:iid=1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s-west-2b.online.tableau.com/#/site/kerncommunitycollegedistrictinstitiutionalresearchreporting/views/KCCDFall2025EnrollmentUpdate/YeartoYearComparison?:iid=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s-west-2b.online.tableau.com/#/site/kerncommunitycollegedistrictinstitiutionalresearchreporting/views/KCCDFall2025EnrollmentUpdate/YeartoYearComparison?:iid=1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s-west-2b.online.tableau.com/#/site/kerncommunitycollegedistrictinstitiutionalresearchreporting/views/KCCDFall2025EnrollmentUpdate/YeartoYearComparison?:iid=1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303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E67C1-C75D-50F4-182F-1F9CDB6A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Outreach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E0CBE-C8ED-E1CC-5CCF-CC4BD7592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Express Enrollment Events</a:t>
            </a:r>
          </a:p>
          <a:p>
            <a:r>
              <a:rPr lang="en-US" dirty="0">
                <a:latin typeface="+mn-lt"/>
              </a:rPr>
              <a:t>High School Workshop/Visits</a:t>
            </a:r>
          </a:p>
          <a:p>
            <a:r>
              <a:rPr lang="en-US" dirty="0">
                <a:latin typeface="+mn-lt"/>
              </a:rPr>
              <a:t>Re-Engagement Campaign</a:t>
            </a:r>
          </a:p>
          <a:p>
            <a:r>
              <a:rPr lang="en-US" dirty="0">
                <a:latin typeface="+mn-lt"/>
              </a:rPr>
              <a:t>Welcome Center Visits</a:t>
            </a:r>
          </a:p>
          <a:p>
            <a:r>
              <a:rPr lang="en-US" dirty="0">
                <a:latin typeface="+mn-lt"/>
              </a:rPr>
              <a:t>Student Services Extended Hours</a:t>
            </a:r>
          </a:p>
          <a:p>
            <a:pPr lvl="1"/>
            <a:r>
              <a:rPr lang="en-US" dirty="0">
                <a:latin typeface="+mn-lt"/>
              </a:rPr>
              <a:t>Student contacts: </a:t>
            </a:r>
            <a:r>
              <a:rPr lang="en-US" b="1" dirty="0">
                <a:latin typeface="+mn-lt"/>
              </a:rPr>
              <a:t>949</a:t>
            </a:r>
          </a:p>
          <a:p>
            <a:r>
              <a:rPr lang="en-US" dirty="0">
                <a:latin typeface="+mn-lt"/>
              </a:rPr>
              <a:t>United Way – “Feeding Families First”</a:t>
            </a:r>
          </a:p>
          <a:p>
            <a:pPr lvl="1"/>
            <a:r>
              <a:rPr lang="en-US" dirty="0">
                <a:latin typeface="+mn-lt"/>
              </a:rPr>
              <a:t>1,200 meals</a:t>
            </a:r>
          </a:p>
          <a:p>
            <a:r>
              <a:rPr lang="en-US" dirty="0">
                <a:latin typeface="+mn-lt"/>
              </a:rPr>
              <a:t>Arvin Educational Center </a:t>
            </a:r>
          </a:p>
          <a:p>
            <a:pPr lvl="1"/>
            <a:r>
              <a:rPr lang="en-US" dirty="0">
                <a:latin typeface="+mn-lt"/>
              </a:rPr>
              <a:t>KGET Interview</a:t>
            </a:r>
          </a:p>
          <a:p>
            <a:pPr lvl="1"/>
            <a:r>
              <a:rPr lang="en-US" dirty="0">
                <a:latin typeface="+mn-lt"/>
              </a:rPr>
              <a:t>Commercials</a:t>
            </a:r>
          </a:p>
        </p:txBody>
      </p:sp>
    </p:spTree>
    <p:extLst>
      <p:ext uri="{BB962C8B-B14F-4D97-AF65-F5344CB8AC3E}">
        <p14:creationId xmlns:p14="http://schemas.microsoft.com/office/powerpoint/2010/main" val="3017568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7D7BF-DBDD-C1B5-9E6D-57427C60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Enrollment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99936-AD80-1963-52DD-0C1B7A0DF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417" y="2758323"/>
            <a:ext cx="9600783" cy="3352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Arvin Educational Center (AEC) FTES</a:t>
            </a:r>
          </a:p>
          <a:p>
            <a:pPr lvl="1"/>
            <a:r>
              <a:rPr lang="en-US" dirty="0">
                <a:latin typeface="+mn-lt"/>
              </a:rPr>
              <a:t>Spring 2025: 60</a:t>
            </a:r>
          </a:p>
          <a:p>
            <a:pPr lvl="1"/>
            <a:r>
              <a:rPr lang="en-US" dirty="0">
                <a:latin typeface="+mn-lt"/>
              </a:rPr>
              <a:t>Fall 2025: </a:t>
            </a:r>
            <a:r>
              <a:rPr lang="en-US" sz="3200" b="1" dirty="0">
                <a:latin typeface="+mn-lt"/>
              </a:rPr>
              <a:t>142</a:t>
            </a:r>
            <a:endParaRPr lang="en-US" b="1" dirty="0">
              <a:latin typeface="+mn-lt"/>
            </a:endParaRPr>
          </a:p>
          <a:p>
            <a:pPr lvl="1"/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4FDB553-0AD9-52E4-4B8F-41978740A7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74321"/>
              </p:ext>
            </p:extLst>
          </p:nvPr>
        </p:nvGraphicFramePr>
        <p:xfrm>
          <a:off x="2864000" y="5956300"/>
          <a:ext cx="1214804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2048414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53639372"/>
                    </a:ext>
                  </a:extLst>
                </a:gridCol>
                <a:gridCol w="4020040">
                  <a:extLst>
                    <a:ext uri="{9D8B030D-6E8A-4147-A177-3AD203B41FA5}">
                      <a16:colId xmlns:a16="http://schemas.microsoft.com/office/drawing/2014/main" val="30377633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Enrollments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 of Offering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393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Face to 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38,365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023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63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Online Asynchronous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30,787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889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Online Synchronous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1,434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99533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2544EA-D610-3B82-54DC-503C71902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475011"/>
              </p:ext>
            </p:extLst>
          </p:nvPr>
        </p:nvGraphicFramePr>
        <p:xfrm>
          <a:off x="2864000" y="8003540"/>
          <a:ext cx="12192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70282518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03215716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378906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 of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 of Offering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449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Full-Time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8,771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188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Part-Time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18,976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82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47984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C6377AD-9C24-EC43-8A17-4DC65C2DA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513805"/>
              </p:ext>
            </p:extLst>
          </p:nvPr>
        </p:nvGraphicFramePr>
        <p:xfrm>
          <a:off x="2667417" y="2286531"/>
          <a:ext cx="12192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98698230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79195270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6343137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5645165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Fall 2025 vs. Fall 2024 (As of September 4, 2025)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672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+mn-lt"/>
                        </a:rPr>
                        <a:t>Fall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+mn-lt"/>
                        </a:rPr>
                        <a:t>Fall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+mn-lt"/>
                        </a:rPr>
                        <a:t>% Change from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702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Enrollments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+mn-lt"/>
                        </a:rPr>
                        <a:t>73,382.0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75,447.0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+2.8%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05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FTES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8,885.19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9,070.99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+2.09%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771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Headcount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26,941.0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27,842.0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+3.3%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9025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709F170-ABF8-EBA6-A133-5F2C14834D39}"/>
              </a:ext>
            </a:extLst>
          </p:cNvPr>
          <p:cNvSpPr txBox="1"/>
          <p:nvPr/>
        </p:nvSpPr>
        <p:spPr>
          <a:xfrm>
            <a:off x="1530500" y="9763780"/>
            <a:ext cx="1485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Source</a:t>
            </a:r>
            <a:r>
              <a:rPr lang="en-US" sz="1400" dirty="0"/>
              <a:t>: </a:t>
            </a:r>
            <a:r>
              <a:rPr lang="en-US" sz="1400" dirty="0">
                <a:hlinkClick r:id="rId2"/>
              </a:rPr>
              <a:t>https://us-west-2b.online.tableau.com/#/site/kerncommunitycollegedistrictinstitiutionalresearchreporting/views/KCCDFall2025EnrollmentUpdate/YeartoYearComparison?:iid=1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39791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82518-2764-5B88-2DA7-90737DE61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Fall 2025: Gender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02D252-2BCD-9032-803E-BD6BE480D4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3086100"/>
            <a:ext cx="16601997" cy="4953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DA3FBCA-4313-47B5-5014-123A0815B172}"/>
              </a:ext>
            </a:extLst>
          </p:cNvPr>
          <p:cNvSpPr txBox="1"/>
          <p:nvPr/>
        </p:nvSpPr>
        <p:spPr>
          <a:xfrm>
            <a:off x="1530500" y="9763780"/>
            <a:ext cx="1485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Source</a:t>
            </a:r>
            <a:r>
              <a:rPr lang="en-US" sz="1400" dirty="0"/>
              <a:t>: </a:t>
            </a:r>
            <a:r>
              <a:rPr lang="en-US" sz="1400" dirty="0">
                <a:hlinkClick r:id="rId3"/>
              </a:rPr>
              <a:t>https://us-west-2b.online.tableau.com/#/site/kerncommunitycollegedistrictinstitiutionalresearchreporting/views/KCCDFall2025EnrollmentUpdate/YeartoYearComparison?:iid=1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3184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62FD7-CE1E-F838-6D43-3906542F4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Fall 2025: Ethnicity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FF7D2E-6472-A420-F26B-B08511912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838" y="2933700"/>
            <a:ext cx="16006695" cy="4800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106536-C8F3-8500-F00B-87684D3EF15F}"/>
              </a:ext>
            </a:extLst>
          </p:cNvPr>
          <p:cNvSpPr txBox="1"/>
          <p:nvPr/>
        </p:nvSpPr>
        <p:spPr>
          <a:xfrm>
            <a:off x="1530500" y="9763780"/>
            <a:ext cx="1485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Source</a:t>
            </a:r>
            <a:r>
              <a:rPr lang="en-US" sz="1400" dirty="0"/>
              <a:t>: </a:t>
            </a:r>
            <a:r>
              <a:rPr lang="en-US" sz="1400" dirty="0">
                <a:hlinkClick r:id="rId3"/>
              </a:rPr>
              <a:t>https://us-west-2b.online.tableau.com/#/site/kerncommunitycollegedistrictinstitiutionalresearchreporting/views/KCCDFall2025EnrollmentUpdate/YeartoYearComparison?:iid=1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9429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F0E7-801C-ECBD-5C8F-BD9D37124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Fall 2025: Student Type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124764-81C4-64DE-E61F-D0049AD95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2933700"/>
            <a:ext cx="16709913" cy="5105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8C5E7D7-186D-C84F-73D4-CD1EE51D974F}"/>
              </a:ext>
            </a:extLst>
          </p:cNvPr>
          <p:cNvSpPr txBox="1"/>
          <p:nvPr/>
        </p:nvSpPr>
        <p:spPr>
          <a:xfrm>
            <a:off x="1530500" y="9763780"/>
            <a:ext cx="1485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Source</a:t>
            </a:r>
            <a:r>
              <a:rPr lang="en-US" sz="1400" dirty="0"/>
              <a:t>: </a:t>
            </a:r>
            <a:r>
              <a:rPr lang="en-US" sz="1400" dirty="0">
                <a:hlinkClick r:id="rId3"/>
              </a:rPr>
              <a:t>https://us-west-2b.online.tableau.com/#/site/kerncommunitycollegedistrictinstitiutionalresearchreporting/views/KCCDFall2025EnrollmentUpdate/YeartoYearComparison?:iid=1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8068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akersfield Colleg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B2C"/>
      </a:accent1>
      <a:accent2>
        <a:srgbClr val="F38F09"/>
      </a:accent2>
      <a:accent3>
        <a:srgbClr val="008E00"/>
      </a:accent3>
      <a:accent4>
        <a:srgbClr val="009192"/>
      </a:accent4>
      <a:accent5>
        <a:srgbClr val="942092"/>
      </a:accent5>
      <a:accent6>
        <a:srgbClr val="F2EF11"/>
      </a:accent6>
      <a:hlink>
        <a:srgbClr val="B10B2C"/>
      </a:hlink>
      <a:folHlink>
        <a:srgbClr val="B10B2C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C Powerpoint Template" id="{0FA9C4F6-565D-E947-8511-25DC22008B7A}" vid="{B3E5F971-7EBA-6C44-B1D9-A3B9B4D0AE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BC-Powerpoint-Template</Template>
  <TotalTime>283</TotalTime>
  <Words>256</Words>
  <Application>Microsoft Office PowerPoint</Application>
  <PresentationFormat>Custom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Aptos</vt:lpstr>
      <vt:lpstr>Proxima Nova Rg</vt:lpstr>
      <vt:lpstr>Office Theme</vt:lpstr>
      <vt:lpstr>PowerPoint Presentation</vt:lpstr>
      <vt:lpstr>Outreach Efforts</vt:lpstr>
      <vt:lpstr>Enrollment Update</vt:lpstr>
      <vt:lpstr>Fall 2025: Gender </vt:lpstr>
      <vt:lpstr>Fall 2025: Ethnicity </vt:lpstr>
      <vt:lpstr>Fall 2025: Student Type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Cesar Jimenez</dc:creator>
  <cp:lastModifiedBy>Cesar Jimenez</cp:lastModifiedBy>
  <cp:revision>1</cp:revision>
  <dcterms:created xsi:type="dcterms:W3CDTF">2025-09-08T15:20:48Z</dcterms:created>
  <dcterms:modified xsi:type="dcterms:W3CDTF">2025-09-08T20:04:40Z</dcterms:modified>
  <dc:identifier>DAGbqKxqK6c</dc:identifier>
</cp:coreProperties>
</file>