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diagrams/colors2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quickStyle2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510" y="-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0DC2D-CB5B-4196-A306-3082772324C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4333D9A-B261-4BF4-9D85-6FF6D5BF51C5}">
      <dgm:prSet phldrT="[Text]"/>
      <dgm:spPr>
        <a:solidFill>
          <a:srgbClr val="227ACB"/>
        </a:solidFill>
      </dgm:spPr>
      <dgm:t>
        <a:bodyPr/>
        <a:lstStyle/>
        <a:p>
          <a:r>
            <a:rPr lang="en-US" b="1"/>
            <a:t>Vice President of Instruction </a:t>
          </a:r>
        </a:p>
      </dgm:t>
    </dgm:pt>
    <dgm:pt modelId="{B43C0DE5-7D9B-4CAB-81D4-B402F5B72549}" type="parTrans" cxnId="{FAB68282-8996-4C1E-BCAB-9E4EA93B3E42}">
      <dgm:prSet/>
      <dgm:spPr/>
      <dgm:t>
        <a:bodyPr/>
        <a:lstStyle/>
        <a:p>
          <a:endParaRPr lang="en-US"/>
        </a:p>
      </dgm:t>
    </dgm:pt>
    <dgm:pt modelId="{E58B0B17-4B59-4D7A-8A60-9363501F44D4}" type="sibTrans" cxnId="{FAB68282-8996-4C1E-BCAB-9E4EA93B3E42}">
      <dgm:prSet/>
      <dgm:spPr/>
      <dgm:t>
        <a:bodyPr/>
        <a:lstStyle/>
        <a:p>
          <a:endParaRPr lang="en-US"/>
        </a:p>
      </dgm:t>
    </dgm:pt>
    <dgm:pt modelId="{3146B3D5-6439-4377-A931-EE0FE176DC76}">
      <dgm:prSet phldrT="[Text]"/>
      <dgm:spPr>
        <a:solidFill>
          <a:srgbClr val="227ACB"/>
        </a:solidFill>
      </dgm:spPr>
      <dgm:t>
        <a:bodyPr/>
        <a:lstStyle/>
        <a:p>
          <a:r>
            <a:rPr lang="en-US"/>
            <a:t>Associate Vice President of Instruction </a:t>
          </a:r>
          <a:r>
            <a:rPr lang="en-US" b="1"/>
            <a:t>(A) </a:t>
          </a:r>
        </a:p>
      </dgm:t>
    </dgm:pt>
    <dgm:pt modelId="{5F2A2161-9BE9-493F-8F34-8E6F111B76FA}" type="parTrans" cxnId="{07B98E1C-ED4C-4B15-97FE-707D16F35742}">
      <dgm:prSet/>
      <dgm:spPr/>
      <dgm:t>
        <a:bodyPr/>
        <a:lstStyle/>
        <a:p>
          <a:endParaRPr lang="en-US"/>
        </a:p>
      </dgm:t>
    </dgm:pt>
    <dgm:pt modelId="{39B82100-DD07-4480-92C5-3A5B4CA11088}" type="sibTrans" cxnId="{07B98E1C-ED4C-4B15-97FE-707D16F35742}">
      <dgm:prSet/>
      <dgm:spPr/>
      <dgm:t>
        <a:bodyPr/>
        <a:lstStyle/>
        <a:p>
          <a:endParaRPr lang="en-US"/>
        </a:p>
      </dgm:t>
    </dgm:pt>
    <dgm:pt modelId="{1BFAD383-5531-4124-8A50-1E3AA33D316F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A </a:t>
          </a:r>
        </a:p>
        <a:p>
          <a:r>
            <a:rPr lang="en-US"/>
            <a:t>(Nursing &amp; Allied Health)  </a:t>
          </a:r>
        </a:p>
      </dgm:t>
    </dgm:pt>
    <dgm:pt modelId="{65FBDBA4-2A0B-4001-8235-695453617483}" type="parTrans" cxnId="{F01A965E-3626-49E6-B592-C998D14A7CAB}">
      <dgm:prSet/>
      <dgm:spPr/>
      <dgm:t>
        <a:bodyPr/>
        <a:lstStyle/>
        <a:p>
          <a:endParaRPr lang="en-US"/>
        </a:p>
      </dgm:t>
    </dgm:pt>
    <dgm:pt modelId="{672004DA-7C49-4675-BA75-32D246100562}" type="sibTrans" cxnId="{F01A965E-3626-49E6-B592-C998D14A7CAB}">
      <dgm:prSet/>
      <dgm:spPr/>
      <dgm:t>
        <a:bodyPr/>
        <a:lstStyle/>
        <a:p>
          <a:endParaRPr lang="en-US"/>
        </a:p>
      </dgm:t>
    </dgm:pt>
    <dgm:pt modelId="{B3B54858-AF85-4061-A4A6-D80F78F8DE9D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Nursing</a:t>
          </a:r>
        </a:p>
      </dgm:t>
    </dgm:pt>
    <dgm:pt modelId="{C659E67D-120B-4264-9C0B-395BCC7520E1}" type="parTrans" cxnId="{6D933E5C-5420-431D-BD97-18EDB7A2374B}">
      <dgm:prSet/>
      <dgm:spPr/>
      <dgm:t>
        <a:bodyPr/>
        <a:lstStyle/>
        <a:p>
          <a:endParaRPr lang="en-US"/>
        </a:p>
      </dgm:t>
    </dgm:pt>
    <dgm:pt modelId="{2394E462-23DC-4E56-A6C8-6820C0D49626}" type="sibTrans" cxnId="{6D933E5C-5420-431D-BD97-18EDB7A2374B}">
      <dgm:prSet/>
      <dgm:spPr/>
      <dgm:t>
        <a:bodyPr/>
        <a:lstStyle/>
        <a:p>
          <a:endParaRPr lang="en-US"/>
        </a:p>
      </dgm:t>
    </dgm:pt>
    <dgm:pt modelId="{EE724CAA-80BF-4677-8448-96E7BA81B08E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Allied Health </a:t>
          </a:r>
        </a:p>
      </dgm:t>
    </dgm:pt>
    <dgm:pt modelId="{CDDB4BD6-6B30-48EE-A5E7-B2624D93BDC7}" type="parTrans" cxnId="{69392013-8961-4E24-99E2-A8082342D36F}">
      <dgm:prSet/>
      <dgm:spPr/>
      <dgm:t>
        <a:bodyPr/>
        <a:lstStyle/>
        <a:p>
          <a:endParaRPr lang="en-US"/>
        </a:p>
      </dgm:t>
    </dgm:pt>
    <dgm:pt modelId="{0E458A93-EF7F-417D-AFD9-CBF9A9B1E730}" type="sibTrans" cxnId="{69392013-8961-4E24-99E2-A8082342D36F}">
      <dgm:prSet/>
      <dgm:spPr/>
      <dgm:t>
        <a:bodyPr/>
        <a:lstStyle/>
        <a:p>
          <a:endParaRPr lang="en-US"/>
        </a:p>
      </dgm:t>
    </dgm:pt>
    <dgm:pt modelId="{A26CDBB5-251A-442C-9101-990135C35C03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Associate Dean of Nursing</a:t>
          </a:r>
        </a:p>
      </dgm:t>
    </dgm:pt>
    <dgm:pt modelId="{5AD39838-7E0A-4416-AAD2-4042E103DB74}" type="parTrans" cxnId="{7429390E-7377-4095-B550-FAC943B23AB1}">
      <dgm:prSet/>
      <dgm:spPr/>
      <dgm:t>
        <a:bodyPr/>
        <a:lstStyle/>
        <a:p>
          <a:endParaRPr lang="en-US"/>
        </a:p>
      </dgm:t>
    </dgm:pt>
    <dgm:pt modelId="{8AE1BA39-B048-4E4A-8385-B895D5C3DB8B}" type="sibTrans" cxnId="{7429390E-7377-4095-B550-FAC943B23AB1}">
      <dgm:prSet/>
      <dgm:spPr/>
      <dgm:t>
        <a:bodyPr/>
        <a:lstStyle/>
        <a:p>
          <a:endParaRPr lang="en-US"/>
        </a:p>
      </dgm:t>
    </dgm:pt>
    <dgm:pt modelId="{27FD3F6D-D1BA-4D0D-B3CE-625DA77B5B29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B </a:t>
          </a:r>
        </a:p>
        <a:p>
          <a:r>
            <a:rPr lang="en-US"/>
            <a:t>(Athletics Director &amp; Dean) </a:t>
          </a:r>
        </a:p>
      </dgm:t>
    </dgm:pt>
    <dgm:pt modelId="{9812117E-5091-40FF-B00C-DDCB2A07D5BA}" type="parTrans" cxnId="{9F81A3AD-A1F8-4757-9753-4F958E352160}">
      <dgm:prSet/>
      <dgm:spPr/>
      <dgm:t>
        <a:bodyPr/>
        <a:lstStyle/>
        <a:p>
          <a:endParaRPr lang="en-US"/>
        </a:p>
      </dgm:t>
    </dgm:pt>
    <dgm:pt modelId="{A4ACEE29-0A07-4DDB-9BD1-8B6AF688515C}" type="sibTrans" cxnId="{9F81A3AD-A1F8-4757-9753-4F958E352160}">
      <dgm:prSet/>
      <dgm:spPr/>
      <dgm:t>
        <a:bodyPr/>
        <a:lstStyle/>
        <a:p>
          <a:endParaRPr lang="en-US"/>
        </a:p>
      </dgm:t>
    </dgm:pt>
    <dgm:pt modelId="{3E69D68E-C36C-45C6-B677-2CAC70668436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Kinesiology, Health and Athletics</a:t>
          </a:r>
        </a:p>
      </dgm:t>
    </dgm:pt>
    <dgm:pt modelId="{8DE58F27-017A-4B80-951D-5FED908A1023}" type="parTrans" cxnId="{FB4F903B-F6EB-4E28-8300-0C7DC3D9E44D}">
      <dgm:prSet/>
      <dgm:spPr/>
      <dgm:t>
        <a:bodyPr/>
        <a:lstStyle/>
        <a:p>
          <a:endParaRPr lang="en-US"/>
        </a:p>
      </dgm:t>
    </dgm:pt>
    <dgm:pt modelId="{4B4CDC46-1002-45A1-ADE9-D451C4077821}" type="sibTrans" cxnId="{FB4F903B-F6EB-4E28-8300-0C7DC3D9E44D}">
      <dgm:prSet/>
      <dgm:spPr/>
      <dgm:t>
        <a:bodyPr/>
        <a:lstStyle/>
        <a:p>
          <a:endParaRPr lang="en-US"/>
        </a:p>
      </dgm:t>
    </dgm:pt>
    <dgm:pt modelId="{89663F4A-0FB3-4081-99F0-EB005B535C84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Physical Therapy Assistant</a:t>
          </a:r>
        </a:p>
      </dgm:t>
    </dgm:pt>
    <dgm:pt modelId="{2EC6DA56-030A-45F8-94BB-3B0A8E6A8A9E}" type="parTrans" cxnId="{B8EFFDAE-B9D9-445B-8239-7F3D82A833A4}">
      <dgm:prSet/>
      <dgm:spPr/>
      <dgm:t>
        <a:bodyPr/>
        <a:lstStyle/>
        <a:p>
          <a:endParaRPr lang="en-US"/>
        </a:p>
      </dgm:t>
    </dgm:pt>
    <dgm:pt modelId="{60E1B7FC-FD76-46C4-848F-F5FE436E4AC2}" type="sibTrans" cxnId="{B8EFFDAE-B9D9-445B-8239-7F3D82A833A4}">
      <dgm:prSet/>
      <dgm:spPr/>
      <dgm:t>
        <a:bodyPr/>
        <a:lstStyle/>
        <a:p>
          <a:endParaRPr lang="en-US"/>
        </a:p>
      </dgm:t>
    </dgm:pt>
    <dgm:pt modelId="{A41053F8-2290-4988-B062-760E825AE8FE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F</a:t>
          </a:r>
        </a:p>
        <a:p>
          <a:r>
            <a:rPr lang="en-US"/>
            <a:t>(Career Technology Education)</a:t>
          </a:r>
        </a:p>
      </dgm:t>
    </dgm:pt>
    <dgm:pt modelId="{F19D7506-AA63-46F9-8B38-644808A16E39}" type="parTrans" cxnId="{F76C82DF-F514-410B-80A7-044C638E0D40}">
      <dgm:prSet/>
      <dgm:spPr/>
      <dgm:t>
        <a:bodyPr/>
        <a:lstStyle/>
        <a:p>
          <a:endParaRPr lang="en-US"/>
        </a:p>
      </dgm:t>
    </dgm:pt>
    <dgm:pt modelId="{364FD29B-294F-47AB-A45C-B14BFFA498F1}" type="sibTrans" cxnId="{F76C82DF-F514-410B-80A7-044C638E0D40}">
      <dgm:prSet/>
      <dgm:spPr/>
      <dgm:t>
        <a:bodyPr/>
        <a:lstStyle/>
        <a:p>
          <a:endParaRPr lang="en-US"/>
        </a:p>
      </dgm:t>
    </dgm:pt>
    <dgm:pt modelId="{D2D59EFC-3AC3-401C-87CD-2E6F41AEECA5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G</a:t>
          </a:r>
        </a:p>
        <a:p>
          <a:r>
            <a:rPr lang="en-US"/>
            <a:t>(Agriculture &amp; Business)</a:t>
          </a:r>
        </a:p>
      </dgm:t>
    </dgm:pt>
    <dgm:pt modelId="{C06A8EFD-C510-4050-B67C-508831420A36}" type="parTrans" cxnId="{A8373125-B1BD-4802-9669-4271960C3B35}">
      <dgm:prSet/>
      <dgm:spPr/>
      <dgm:t>
        <a:bodyPr/>
        <a:lstStyle/>
        <a:p>
          <a:endParaRPr lang="en-US"/>
        </a:p>
      </dgm:t>
    </dgm:pt>
    <dgm:pt modelId="{7C07F79A-4DFE-4C73-BCD5-73F04E207C03}" type="sibTrans" cxnId="{A8373125-B1BD-4802-9669-4271960C3B35}">
      <dgm:prSet/>
      <dgm:spPr/>
      <dgm:t>
        <a:bodyPr/>
        <a:lstStyle/>
        <a:p>
          <a:endParaRPr lang="en-US"/>
        </a:p>
      </dgm:t>
    </dgm:pt>
    <dgm:pt modelId="{F6E92C65-9AF2-4BF4-B375-FDDDCF2A18CA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H</a:t>
          </a:r>
        </a:p>
        <a:p>
          <a:r>
            <a:rPr lang="en-US"/>
            <a:t>(Science, Technology, Engineering, Mathematics)  </a:t>
          </a:r>
        </a:p>
      </dgm:t>
    </dgm:pt>
    <dgm:pt modelId="{AD05F36C-4FDA-474E-8AA5-5B6639484EC9}" type="parTrans" cxnId="{A2C08582-8F8D-476D-B54B-B6C57ECC3DAF}">
      <dgm:prSet/>
      <dgm:spPr/>
      <dgm:t>
        <a:bodyPr/>
        <a:lstStyle/>
        <a:p>
          <a:endParaRPr lang="en-US"/>
        </a:p>
      </dgm:t>
    </dgm:pt>
    <dgm:pt modelId="{FAC43518-D903-4E2D-9111-6D86C22CD72A}" type="sibTrans" cxnId="{A2C08582-8F8D-476D-B54B-B6C57ECC3DAF}">
      <dgm:prSet/>
      <dgm:spPr/>
      <dgm:t>
        <a:bodyPr/>
        <a:lstStyle/>
        <a:p>
          <a:endParaRPr lang="en-US"/>
        </a:p>
      </dgm:t>
    </dgm:pt>
    <dgm:pt modelId="{D614FA18-1F60-479F-991F-69D08B8D3CE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Biology</a:t>
          </a:r>
        </a:p>
      </dgm:t>
    </dgm:pt>
    <dgm:pt modelId="{A965F674-7B24-4C0A-9387-1ADADBC10234}" type="parTrans" cxnId="{250E4398-1AAB-45B9-9254-575CD59167AC}">
      <dgm:prSet/>
      <dgm:spPr/>
      <dgm:t>
        <a:bodyPr/>
        <a:lstStyle/>
        <a:p>
          <a:endParaRPr lang="en-US"/>
        </a:p>
      </dgm:t>
    </dgm:pt>
    <dgm:pt modelId="{8010909F-4A20-4411-A167-CAF1C21C6A72}" type="sibTrans" cxnId="{250E4398-1AAB-45B9-9254-575CD59167AC}">
      <dgm:prSet/>
      <dgm:spPr/>
      <dgm:t>
        <a:bodyPr/>
        <a:lstStyle/>
        <a:p>
          <a:endParaRPr lang="en-US"/>
        </a:p>
      </dgm:t>
    </dgm:pt>
    <dgm:pt modelId="{231FD6A0-D08B-4EAD-A37F-9CAD4EB0B13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Physical Science</a:t>
          </a:r>
        </a:p>
      </dgm:t>
    </dgm:pt>
    <dgm:pt modelId="{3BF63D1C-9304-49A0-9B2B-931719486D79}" type="parTrans" cxnId="{4A632AF2-C9A8-483E-8377-268C3ED40954}">
      <dgm:prSet/>
      <dgm:spPr/>
      <dgm:t>
        <a:bodyPr/>
        <a:lstStyle/>
        <a:p>
          <a:endParaRPr lang="en-US"/>
        </a:p>
      </dgm:t>
    </dgm:pt>
    <dgm:pt modelId="{5FFB542A-5645-4478-BB13-A41956934F9B}" type="sibTrans" cxnId="{4A632AF2-C9A8-483E-8377-268C3ED40954}">
      <dgm:prSet/>
      <dgm:spPr/>
      <dgm:t>
        <a:bodyPr/>
        <a:lstStyle/>
        <a:p>
          <a:endParaRPr lang="en-US"/>
        </a:p>
      </dgm:t>
    </dgm:pt>
    <dgm:pt modelId="{59A697F9-4A0D-4522-AD66-3FE3F1E0FF42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Engineering &amp; Information Technologies</a:t>
          </a:r>
        </a:p>
      </dgm:t>
    </dgm:pt>
    <dgm:pt modelId="{AB8E3E8A-C5D5-4F25-A253-6A328C3A5064}" type="parTrans" cxnId="{EFABA0D9-1A2C-4267-A064-54F4A2E53467}">
      <dgm:prSet/>
      <dgm:spPr/>
      <dgm:t>
        <a:bodyPr/>
        <a:lstStyle/>
        <a:p>
          <a:endParaRPr lang="en-US"/>
        </a:p>
      </dgm:t>
    </dgm:pt>
    <dgm:pt modelId="{DA33BDEB-0092-4208-85EF-664DA2BA3B25}" type="sibTrans" cxnId="{EFABA0D9-1A2C-4267-A064-54F4A2E53467}">
      <dgm:prSet/>
      <dgm:spPr/>
      <dgm:t>
        <a:bodyPr/>
        <a:lstStyle/>
        <a:p>
          <a:endParaRPr lang="en-US"/>
        </a:p>
      </dgm:t>
    </dgm:pt>
    <dgm:pt modelId="{1C758CBD-1CAB-4CDC-B232-8EBFA94BB5C3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Associate Dean</a:t>
          </a:r>
        </a:p>
      </dgm:t>
    </dgm:pt>
    <dgm:pt modelId="{6AE47A2B-7F3C-493D-AA1C-9819553290D4}" type="parTrans" cxnId="{2B85A8B1-D200-438C-8D41-7BD232AF5BF6}">
      <dgm:prSet/>
      <dgm:spPr/>
      <dgm:t>
        <a:bodyPr/>
        <a:lstStyle/>
        <a:p>
          <a:endParaRPr lang="en-US"/>
        </a:p>
      </dgm:t>
    </dgm:pt>
    <dgm:pt modelId="{3C01AE81-281E-4C56-B8FA-B5236F8C7C2B}" type="sibTrans" cxnId="{2B85A8B1-D200-438C-8D41-7BD232AF5BF6}">
      <dgm:prSet/>
      <dgm:spPr/>
      <dgm:t>
        <a:bodyPr/>
        <a:lstStyle/>
        <a:p>
          <a:endParaRPr lang="en-US"/>
        </a:p>
      </dgm:t>
    </dgm:pt>
    <dgm:pt modelId="{787BE56A-250B-437A-9BB5-F2D87FED63CA}">
      <dgm:prSet phldrT="[Text]"/>
      <dgm:spPr>
        <a:solidFill>
          <a:srgbClr val="227ACB"/>
        </a:solidFill>
      </dgm:spPr>
      <dgm:t>
        <a:bodyPr/>
        <a:lstStyle/>
        <a:p>
          <a:r>
            <a:rPr lang="en-US"/>
            <a:t>Instructional Operations</a:t>
          </a:r>
        </a:p>
      </dgm:t>
    </dgm:pt>
    <dgm:pt modelId="{BBB5684E-F72F-4823-B965-BDC672B3449E}" type="parTrans" cxnId="{B04A75BB-95FB-45A6-9ECD-67C6B5F5F2E4}">
      <dgm:prSet/>
      <dgm:spPr/>
      <dgm:t>
        <a:bodyPr/>
        <a:lstStyle/>
        <a:p>
          <a:endParaRPr lang="en-US"/>
        </a:p>
      </dgm:t>
    </dgm:pt>
    <dgm:pt modelId="{ACA82D94-8CBD-487B-BB5D-379CC6BD82C4}" type="sibTrans" cxnId="{B04A75BB-95FB-45A6-9ECD-67C6B5F5F2E4}">
      <dgm:prSet/>
      <dgm:spPr/>
      <dgm:t>
        <a:bodyPr/>
        <a:lstStyle/>
        <a:p>
          <a:endParaRPr lang="en-US"/>
        </a:p>
      </dgm:t>
    </dgm:pt>
    <dgm:pt modelId="{78A95E82-389A-4D0E-AFDF-90174F45F9F9}">
      <dgm:prSet phldrT="[Text]"/>
      <dgm:spPr>
        <a:solidFill>
          <a:srgbClr val="227ACB"/>
        </a:solidFill>
      </dgm:spPr>
      <dgm:t>
        <a:bodyPr/>
        <a:lstStyle/>
        <a:p>
          <a:r>
            <a:rPr lang="en-US"/>
            <a:t>Rural Initiatives</a:t>
          </a:r>
        </a:p>
      </dgm:t>
    </dgm:pt>
    <dgm:pt modelId="{AF7C4C7F-98E9-4DB9-A22E-430EBC7B5D27}" type="parTrans" cxnId="{FEA010C8-FA85-4CF0-8900-1C2F6F212F74}">
      <dgm:prSet/>
      <dgm:spPr/>
      <dgm:t>
        <a:bodyPr/>
        <a:lstStyle/>
        <a:p>
          <a:endParaRPr lang="en-US"/>
        </a:p>
      </dgm:t>
    </dgm:pt>
    <dgm:pt modelId="{CE9473B9-7A47-46D3-BED8-4FE53C39214D}" type="sibTrans" cxnId="{FEA010C8-FA85-4CF0-8900-1C2F6F212F74}">
      <dgm:prSet/>
      <dgm:spPr/>
      <dgm:t>
        <a:bodyPr/>
        <a:lstStyle/>
        <a:p>
          <a:endParaRPr lang="en-US"/>
        </a:p>
      </dgm:t>
    </dgm:pt>
    <dgm:pt modelId="{0C738CD0-82C6-46E4-A447-08C8F6C5DFB3}">
      <dgm:prSet/>
      <dgm:spPr>
        <a:solidFill>
          <a:srgbClr val="227ACB"/>
        </a:solidFill>
      </dgm:spPr>
      <dgm:t>
        <a:bodyPr/>
        <a:lstStyle/>
        <a:p>
          <a:r>
            <a:rPr lang="en-US"/>
            <a:t>Associate Vice President of Instruction  </a:t>
          </a:r>
          <a:r>
            <a:rPr lang="en-US" b="1"/>
            <a:t>(B)</a:t>
          </a:r>
        </a:p>
      </dgm:t>
    </dgm:pt>
    <dgm:pt modelId="{AEDAC133-7DAD-40C0-9B50-311F079B8754}" type="parTrans" cxnId="{174963CA-E6A6-446E-AA8A-DC12E7E9E4B7}">
      <dgm:prSet/>
      <dgm:spPr/>
      <dgm:t>
        <a:bodyPr/>
        <a:lstStyle/>
        <a:p>
          <a:endParaRPr lang="en-US"/>
        </a:p>
      </dgm:t>
    </dgm:pt>
    <dgm:pt modelId="{5DFE6A9E-762F-4ACE-9FFD-4DC77EBAC0E8}" type="sibTrans" cxnId="{174963CA-E6A6-446E-AA8A-DC12E7E9E4B7}">
      <dgm:prSet/>
      <dgm:spPr/>
      <dgm:t>
        <a:bodyPr/>
        <a:lstStyle/>
        <a:p>
          <a:endParaRPr lang="en-US"/>
        </a:p>
      </dgm:t>
    </dgm:pt>
    <dgm:pt modelId="{640B502C-FC1A-41DA-AE01-BA03349EDD99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C</a:t>
          </a:r>
        </a:p>
        <a:p>
          <a:r>
            <a:rPr lang="en-US"/>
            <a:t>(Behavioral Sciences &amp; Public Safety Training) </a:t>
          </a:r>
        </a:p>
      </dgm:t>
    </dgm:pt>
    <dgm:pt modelId="{CB37F7DE-D15C-4F20-BB4F-4C6F9C39386F}" type="parTrans" cxnId="{443AC557-4672-4169-A1AB-5F52F62D8F3F}">
      <dgm:prSet/>
      <dgm:spPr/>
      <dgm:t>
        <a:bodyPr/>
        <a:lstStyle/>
        <a:p>
          <a:endParaRPr lang="en-US"/>
        </a:p>
      </dgm:t>
    </dgm:pt>
    <dgm:pt modelId="{AF579761-7F23-44F2-829B-892287F196C0}" type="sibTrans" cxnId="{443AC557-4672-4169-A1AB-5F52F62D8F3F}">
      <dgm:prSet/>
      <dgm:spPr/>
      <dgm:t>
        <a:bodyPr/>
        <a:lstStyle/>
        <a:p>
          <a:endParaRPr lang="en-US"/>
        </a:p>
      </dgm:t>
    </dgm:pt>
    <dgm:pt modelId="{455B7AB4-0D75-40D2-A9DD-E339A3CE95FB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Behavioral Sciences</a:t>
          </a:r>
        </a:p>
      </dgm:t>
    </dgm:pt>
    <dgm:pt modelId="{6805CD86-A95A-4D29-9325-A3E60E2EC0EA}" type="parTrans" cxnId="{E804CA1D-480B-4B2A-BB09-32A3C8F07C90}">
      <dgm:prSet/>
      <dgm:spPr/>
      <dgm:t>
        <a:bodyPr/>
        <a:lstStyle/>
        <a:p>
          <a:endParaRPr lang="en-US"/>
        </a:p>
      </dgm:t>
    </dgm:pt>
    <dgm:pt modelId="{BE5CE068-B391-4E7A-889D-AAA351A01221}" type="sibTrans" cxnId="{E804CA1D-480B-4B2A-BB09-32A3C8F07C90}">
      <dgm:prSet/>
      <dgm:spPr/>
      <dgm:t>
        <a:bodyPr/>
        <a:lstStyle/>
        <a:p>
          <a:endParaRPr lang="en-US"/>
        </a:p>
      </dgm:t>
    </dgm:pt>
    <dgm:pt modelId="{BFA3A911-6A28-4298-AB8C-5F2B6470498D}">
      <dgm:prSet/>
      <dgm:spPr>
        <a:solidFill>
          <a:srgbClr val="D4D4D4"/>
        </a:solidFill>
      </dgm:spPr>
      <dgm:t>
        <a:bodyPr/>
        <a:lstStyle/>
        <a:p>
          <a:r>
            <a:rPr lang="en-US"/>
            <a:t>Rising Scholars Program</a:t>
          </a:r>
        </a:p>
      </dgm:t>
    </dgm:pt>
    <dgm:pt modelId="{74A73925-E60D-40BC-B9E4-A50F424C1995}" type="parTrans" cxnId="{0998F0BB-7098-44D7-A37A-599BC911B4B8}">
      <dgm:prSet/>
      <dgm:spPr/>
      <dgm:t>
        <a:bodyPr/>
        <a:lstStyle/>
        <a:p>
          <a:endParaRPr lang="en-US"/>
        </a:p>
      </dgm:t>
    </dgm:pt>
    <dgm:pt modelId="{0E309503-A6BC-4C73-B93B-89637AEBAF11}" type="sibTrans" cxnId="{0998F0BB-7098-44D7-A37A-599BC911B4B8}">
      <dgm:prSet/>
      <dgm:spPr/>
      <dgm:t>
        <a:bodyPr/>
        <a:lstStyle/>
        <a:p>
          <a:endParaRPr lang="en-US"/>
        </a:p>
      </dgm:t>
    </dgm:pt>
    <dgm:pt modelId="{1F5088D7-8A6B-4F28-8E6E-A048E056D8C7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D</a:t>
          </a:r>
        </a:p>
        <a:p>
          <a:r>
            <a:rPr lang="en-US"/>
            <a:t>(Social Sciences &amp; Rising Scholars)</a:t>
          </a:r>
        </a:p>
      </dgm:t>
    </dgm:pt>
    <dgm:pt modelId="{C0827219-022D-43F4-97A3-9515537FBB3B}" type="parTrans" cxnId="{5D5CEF89-5AC7-4AAE-B1F5-325DDC7C2387}">
      <dgm:prSet/>
      <dgm:spPr/>
      <dgm:t>
        <a:bodyPr/>
        <a:lstStyle/>
        <a:p>
          <a:endParaRPr lang="en-US"/>
        </a:p>
      </dgm:t>
    </dgm:pt>
    <dgm:pt modelId="{0F29E90C-D4AE-4F45-912F-AC4B7BB0AF9E}" type="sibTrans" cxnId="{5D5CEF89-5AC7-4AAE-B1F5-325DDC7C2387}">
      <dgm:prSet/>
      <dgm:spPr/>
      <dgm:t>
        <a:bodyPr/>
        <a:lstStyle/>
        <a:p>
          <a:endParaRPr lang="en-US"/>
        </a:p>
      </dgm:t>
    </dgm:pt>
    <dgm:pt modelId="{1DB6D72A-1A1B-4574-9F7D-FF61B1D4037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/>
            <a:t>Social Science</a:t>
          </a:r>
        </a:p>
      </dgm:t>
    </dgm:pt>
    <dgm:pt modelId="{991D49F8-5B58-4ED8-8C27-2B9346347B6C}" type="parTrans" cxnId="{C49BD0CD-BDDA-425F-ADE5-286636FAC555}">
      <dgm:prSet/>
      <dgm:spPr/>
      <dgm:t>
        <a:bodyPr/>
        <a:lstStyle/>
        <a:p>
          <a:endParaRPr lang="en-US"/>
        </a:p>
      </dgm:t>
    </dgm:pt>
    <dgm:pt modelId="{6F7D8334-11C6-4C91-8005-1FEFC8D54567}" type="sibTrans" cxnId="{C49BD0CD-BDDA-425F-ADE5-286636FAC555}">
      <dgm:prSet/>
      <dgm:spPr/>
      <dgm:t>
        <a:bodyPr/>
        <a:lstStyle/>
        <a:p>
          <a:endParaRPr lang="en-US"/>
        </a:p>
      </dgm:t>
    </dgm:pt>
    <dgm:pt modelId="{A7836F56-A54D-465E-96B6-09CDC00D6B23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E </a:t>
          </a:r>
        </a:p>
        <a:p>
          <a:r>
            <a:rPr lang="en-US"/>
            <a:t>(Education, Library &amp; Academic Technology)</a:t>
          </a:r>
        </a:p>
      </dgm:t>
    </dgm:pt>
    <dgm:pt modelId="{966E66D3-D8E9-4DB2-8676-9215856CC951}" type="parTrans" cxnId="{945BC4F1-ED6E-454E-AC4E-F8C681689196}">
      <dgm:prSet/>
      <dgm:spPr/>
      <dgm:t>
        <a:bodyPr/>
        <a:lstStyle/>
        <a:p>
          <a:endParaRPr lang="en-US"/>
        </a:p>
      </dgm:t>
    </dgm:pt>
    <dgm:pt modelId="{B9931196-7473-490E-A556-5F91F858C5DD}" type="sibTrans" cxnId="{945BC4F1-ED6E-454E-AC4E-F8C681689196}">
      <dgm:prSet/>
      <dgm:spPr/>
      <dgm:t>
        <a:bodyPr/>
        <a:lstStyle/>
        <a:p>
          <a:endParaRPr lang="en-US"/>
        </a:p>
      </dgm:t>
    </dgm:pt>
    <dgm:pt modelId="{6C91ED07-1E6F-4CCB-9C24-1F25B176657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Education</a:t>
          </a:r>
        </a:p>
      </dgm:t>
    </dgm:pt>
    <dgm:pt modelId="{6E64FF67-385E-4438-953F-2DD572474CF0}" type="parTrans" cxnId="{1132AF76-80BF-4381-9D90-25B16CFFCA87}">
      <dgm:prSet/>
      <dgm:spPr/>
      <dgm:t>
        <a:bodyPr/>
        <a:lstStyle/>
        <a:p>
          <a:endParaRPr lang="en-US"/>
        </a:p>
      </dgm:t>
    </dgm:pt>
    <dgm:pt modelId="{56AE7387-AB2A-4558-8023-ADDEABC21EF7}" type="sibTrans" cxnId="{1132AF76-80BF-4381-9D90-25B16CFFCA87}">
      <dgm:prSet/>
      <dgm:spPr/>
      <dgm:t>
        <a:bodyPr/>
        <a:lstStyle/>
        <a:p>
          <a:endParaRPr lang="en-US"/>
        </a:p>
      </dgm:t>
    </dgm:pt>
    <dgm:pt modelId="{F3901636-E757-4CD8-9B24-378A800513C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Child Development </a:t>
          </a:r>
        </a:p>
        <a:p>
          <a:r>
            <a:rPr lang="en-US"/>
            <a:t>(Proposed)</a:t>
          </a:r>
        </a:p>
      </dgm:t>
    </dgm:pt>
    <dgm:pt modelId="{35BB05BA-0702-433B-A5B2-95EF4C6DD8F6}" type="parTrans" cxnId="{31B43861-3182-48E5-B7A3-58E48785BBEF}">
      <dgm:prSet/>
      <dgm:spPr/>
      <dgm:t>
        <a:bodyPr/>
        <a:lstStyle/>
        <a:p>
          <a:endParaRPr lang="en-US"/>
        </a:p>
      </dgm:t>
    </dgm:pt>
    <dgm:pt modelId="{B9B6FDE9-5243-4838-AD98-33AEBBE87FFD}" type="sibTrans" cxnId="{31B43861-3182-48E5-B7A3-58E48785BBEF}">
      <dgm:prSet/>
      <dgm:spPr/>
      <dgm:t>
        <a:bodyPr/>
        <a:lstStyle/>
        <a:p>
          <a:endParaRPr lang="en-US"/>
        </a:p>
      </dgm:t>
    </dgm:pt>
    <dgm:pt modelId="{774ED614-03E8-4EF5-ABAC-FDAE00C94C8B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Library &amp; Academic Technology</a:t>
          </a:r>
        </a:p>
      </dgm:t>
    </dgm:pt>
    <dgm:pt modelId="{41E41644-A4A1-4BA7-A0DE-EB95B023F250}" type="parTrans" cxnId="{4D48BC32-47D9-41FD-9A2A-A440D02AA34F}">
      <dgm:prSet/>
      <dgm:spPr/>
      <dgm:t>
        <a:bodyPr/>
        <a:lstStyle/>
        <a:p>
          <a:endParaRPr lang="en-US"/>
        </a:p>
      </dgm:t>
    </dgm:pt>
    <dgm:pt modelId="{86C85463-3617-4D2D-B74A-55C5A5C36331}" type="sibTrans" cxnId="{4D48BC32-47D9-41FD-9A2A-A440D02AA34F}">
      <dgm:prSet/>
      <dgm:spPr/>
      <dgm:t>
        <a:bodyPr/>
        <a:lstStyle/>
        <a:p>
          <a:endParaRPr lang="en-US"/>
        </a:p>
      </dgm:t>
    </dgm:pt>
    <dgm:pt modelId="{3118660D-1F61-400C-8B74-81AF249D6ED7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/>
            <a:t>Child Development Center, Tutoring, Library, &amp; Professional Development</a:t>
          </a:r>
        </a:p>
      </dgm:t>
    </dgm:pt>
    <dgm:pt modelId="{768A1069-6C8A-4A8D-9AB6-72F98B7B18BA}" type="parTrans" cxnId="{978E2BAE-B129-4D29-AFEB-5388FFFFBE7E}">
      <dgm:prSet/>
      <dgm:spPr/>
      <dgm:t>
        <a:bodyPr/>
        <a:lstStyle/>
        <a:p>
          <a:endParaRPr lang="en-US"/>
        </a:p>
      </dgm:t>
    </dgm:pt>
    <dgm:pt modelId="{FE50D1D4-398D-4526-AA7E-865A24783C78}" type="sibTrans" cxnId="{978E2BAE-B129-4D29-AFEB-5388FFFFBE7E}">
      <dgm:prSet/>
      <dgm:spPr/>
      <dgm:t>
        <a:bodyPr/>
        <a:lstStyle/>
        <a:p>
          <a:endParaRPr lang="en-US"/>
        </a:p>
      </dgm:t>
    </dgm:pt>
    <dgm:pt modelId="{91715291-2C71-424B-A8AD-E0ED71EFFAB3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I</a:t>
          </a:r>
        </a:p>
        <a:p>
          <a:r>
            <a:rPr lang="en-US"/>
            <a:t>(Art,Communication,</a:t>
          </a:r>
        </a:p>
        <a:p>
          <a:r>
            <a:rPr lang="en-US"/>
            <a:t>Humanities 1)</a:t>
          </a:r>
        </a:p>
      </dgm:t>
    </dgm:pt>
    <dgm:pt modelId="{176226BA-BFC3-45DB-8318-D7EBDE414177}" type="parTrans" cxnId="{71784AED-C64B-491D-A3C5-61F39A7B9C99}">
      <dgm:prSet/>
      <dgm:spPr/>
      <dgm:t>
        <a:bodyPr/>
        <a:lstStyle/>
        <a:p>
          <a:endParaRPr lang="en-US"/>
        </a:p>
      </dgm:t>
    </dgm:pt>
    <dgm:pt modelId="{A4EEFDD9-731A-4DC1-908E-8A9B8C9BF752}" type="sibTrans" cxnId="{71784AED-C64B-491D-A3C5-61F39A7B9C99}">
      <dgm:prSet/>
      <dgm:spPr/>
      <dgm:t>
        <a:bodyPr/>
        <a:lstStyle/>
        <a:p>
          <a:endParaRPr lang="en-US"/>
        </a:p>
      </dgm:t>
    </dgm:pt>
    <dgm:pt modelId="{8EEE54B9-AC97-49E5-A327-CCD6ABEDF88A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Performing Arts</a:t>
          </a:r>
        </a:p>
      </dgm:t>
    </dgm:pt>
    <dgm:pt modelId="{BB7D6BD2-CC7D-49AE-AF0A-ED712D6322FC}" type="parTrans" cxnId="{20F87024-B52B-4ECE-8627-F7D63DA3020E}">
      <dgm:prSet/>
      <dgm:spPr/>
      <dgm:t>
        <a:bodyPr/>
        <a:lstStyle/>
        <a:p>
          <a:endParaRPr lang="en-US"/>
        </a:p>
      </dgm:t>
    </dgm:pt>
    <dgm:pt modelId="{176ADDFE-A286-4A2D-8C34-BD15462AAF87}" type="sibTrans" cxnId="{20F87024-B52B-4ECE-8627-F7D63DA3020E}">
      <dgm:prSet/>
      <dgm:spPr/>
      <dgm:t>
        <a:bodyPr/>
        <a:lstStyle/>
        <a:p>
          <a:endParaRPr lang="en-US"/>
        </a:p>
      </dgm:t>
    </dgm:pt>
    <dgm:pt modelId="{2E50821D-1478-4E76-AA70-07D8A5EA37C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Art</a:t>
          </a:r>
        </a:p>
      </dgm:t>
    </dgm:pt>
    <dgm:pt modelId="{1A9228F9-6073-4277-AE06-1D29175EEC41}" type="parTrans" cxnId="{30A1427E-1B4C-4218-B745-DBC7A4A0618B}">
      <dgm:prSet/>
      <dgm:spPr/>
      <dgm:t>
        <a:bodyPr/>
        <a:lstStyle/>
        <a:p>
          <a:endParaRPr lang="en-US"/>
        </a:p>
      </dgm:t>
    </dgm:pt>
    <dgm:pt modelId="{5782CF86-7F2D-40F2-ABE4-3C68BD4811C5}" type="sibTrans" cxnId="{30A1427E-1B4C-4218-B745-DBC7A4A0618B}">
      <dgm:prSet/>
      <dgm:spPr/>
      <dgm:t>
        <a:bodyPr/>
        <a:lstStyle/>
        <a:p>
          <a:endParaRPr lang="en-US"/>
        </a:p>
      </dgm:t>
    </dgm:pt>
    <dgm:pt modelId="{48B9DEC6-337E-4EDA-B3A1-5D0A6094010E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Communication</a:t>
          </a:r>
        </a:p>
      </dgm:t>
    </dgm:pt>
    <dgm:pt modelId="{A6ACDB72-CF01-43C9-A5CD-C9B09EDE7981}" type="parTrans" cxnId="{6702D599-BA4D-4253-965E-00FB01B55D9A}">
      <dgm:prSet/>
      <dgm:spPr/>
      <dgm:t>
        <a:bodyPr/>
        <a:lstStyle/>
        <a:p>
          <a:endParaRPr lang="en-US"/>
        </a:p>
      </dgm:t>
    </dgm:pt>
    <dgm:pt modelId="{9F4E7068-1DE7-48F1-9DFE-F31367CB8723}" type="sibTrans" cxnId="{6702D599-BA4D-4253-965E-00FB01B55D9A}">
      <dgm:prSet/>
      <dgm:spPr/>
      <dgm:t>
        <a:bodyPr/>
        <a:lstStyle/>
        <a:p>
          <a:endParaRPr lang="en-US"/>
        </a:p>
      </dgm:t>
    </dgm:pt>
    <dgm:pt modelId="{1F9591AA-C69D-4329-AD40-5E7198DE15A3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J</a:t>
          </a:r>
        </a:p>
        <a:p>
          <a:r>
            <a:rPr lang="en-US"/>
            <a:t>(Art,Communication,</a:t>
          </a:r>
        </a:p>
        <a:p>
          <a:r>
            <a:rPr lang="en-US"/>
            <a:t>Humanities 2)</a:t>
          </a:r>
        </a:p>
      </dgm:t>
    </dgm:pt>
    <dgm:pt modelId="{67A11948-4B41-4FBF-8EC2-E63DA12FDC56}" type="parTrans" cxnId="{D7619E5A-B372-4334-988C-6DF5E34DF275}">
      <dgm:prSet/>
      <dgm:spPr/>
      <dgm:t>
        <a:bodyPr/>
        <a:lstStyle/>
        <a:p>
          <a:endParaRPr lang="en-US"/>
        </a:p>
      </dgm:t>
    </dgm:pt>
    <dgm:pt modelId="{340BD978-FC54-41FE-ABEA-A9DB927F1C57}" type="sibTrans" cxnId="{D7619E5A-B372-4334-988C-6DF5E34DF275}">
      <dgm:prSet/>
      <dgm:spPr/>
      <dgm:t>
        <a:bodyPr/>
        <a:lstStyle/>
        <a:p>
          <a:endParaRPr lang="en-US"/>
        </a:p>
      </dgm:t>
    </dgm:pt>
    <dgm:pt modelId="{2A0ECBA1-4652-4F19-B944-5B03E6871590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World Languages </a:t>
          </a:r>
        </a:p>
        <a:p>
          <a:r>
            <a:rPr lang="en-US"/>
            <a:t>(Proposed)</a:t>
          </a:r>
        </a:p>
      </dgm:t>
    </dgm:pt>
    <dgm:pt modelId="{717BB128-E802-4DF8-8288-611A6BE5F7EC}" type="parTrans" cxnId="{7E765FCC-B009-4D05-B27A-739905072062}">
      <dgm:prSet/>
      <dgm:spPr/>
      <dgm:t>
        <a:bodyPr/>
        <a:lstStyle/>
        <a:p>
          <a:endParaRPr lang="en-US"/>
        </a:p>
      </dgm:t>
    </dgm:pt>
    <dgm:pt modelId="{5139B15B-9339-434B-91C6-EB63836B707E}" type="sibTrans" cxnId="{7E765FCC-B009-4D05-B27A-739905072062}">
      <dgm:prSet/>
      <dgm:spPr/>
      <dgm:t>
        <a:bodyPr/>
        <a:lstStyle/>
        <a:p>
          <a:endParaRPr lang="en-US"/>
        </a:p>
      </dgm:t>
    </dgm:pt>
    <dgm:pt modelId="{96395FB4-6379-47BA-BB5E-B2D606908A97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English</a:t>
          </a:r>
        </a:p>
      </dgm:t>
    </dgm:pt>
    <dgm:pt modelId="{BD5F1659-0732-43AB-AD8B-434161A54720}" type="parTrans" cxnId="{718237BE-13E0-4753-8C77-06E5A180189B}">
      <dgm:prSet/>
      <dgm:spPr/>
      <dgm:t>
        <a:bodyPr/>
        <a:lstStyle/>
        <a:p>
          <a:endParaRPr lang="en-US"/>
        </a:p>
      </dgm:t>
    </dgm:pt>
    <dgm:pt modelId="{EF20F166-69ED-4C1C-9EFF-3534C0C07F0D}" type="sibTrans" cxnId="{718237BE-13E0-4753-8C77-06E5A180189B}">
      <dgm:prSet/>
      <dgm:spPr/>
      <dgm:t>
        <a:bodyPr/>
        <a:lstStyle/>
        <a:p>
          <a:endParaRPr lang="en-US"/>
        </a:p>
      </dgm:t>
    </dgm:pt>
    <dgm:pt modelId="{50612C1A-C471-4EF1-8EB5-43064662626A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Philosophy</a:t>
          </a:r>
        </a:p>
      </dgm:t>
    </dgm:pt>
    <dgm:pt modelId="{65643489-31F4-443D-805A-D70A657BF0E5}" type="parTrans" cxnId="{0CC85478-3BD4-46BD-86AF-8EBF2961ECF1}">
      <dgm:prSet/>
      <dgm:spPr/>
      <dgm:t>
        <a:bodyPr/>
        <a:lstStyle/>
        <a:p>
          <a:endParaRPr lang="en-US"/>
        </a:p>
      </dgm:t>
    </dgm:pt>
    <dgm:pt modelId="{410C1FF7-F702-4D6C-A08F-AD8C01F62394}" type="sibTrans" cxnId="{0CC85478-3BD4-46BD-86AF-8EBF2961ECF1}">
      <dgm:prSet/>
      <dgm:spPr/>
      <dgm:t>
        <a:bodyPr/>
        <a:lstStyle/>
        <a:p>
          <a:endParaRPr lang="en-US"/>
        </a:p>
      </dgm:t>
    </dgm:pt>
    <dgm:pt modelId="{3CBEBAFC-F4AF-459D-80B2-108B1D4DD5CE}">
      <dgm:prSet/>
      <dgm:spPr>
        <a:solidFill>
          <a:srgbClr val="D4D4D4"/>
        </a:solidFill>
      </dgm:spPr>
      <dgm:t>
        <a:bodyPr/>
        <a:lstStyle/>
        <a:p>
          <a:r>
            <a:rPr lang="en-US"/>
            <a:t>Writing Center</a:t>
          </a:r>
        </a:p>
      </dgm:t>
    </dgm:pt>
    <dgm:pt modelId="{36CEBBFC-2F35-497F-9B75-A2ADC6A8FDC3}" type="parTrans" cxnId="{3F4801D3-7311-4E9B-B009-D108BFCC28A7}">
      <dgm:prSet/>
      <dgm:spPr/>
      <dgm:t>
        <a:bodyPr/>
        <a:lstStyle/>
        <a:p>
          <a:endParaRPr lang="en-US"/>
        </a:p>
      </dgm:t>
    </dgm:pt>
    <dgm:pt modelId="{45DBB028-6255-4BEC-A14F-A01C99D93AD2}" type="sibTrans" cxnId="{3F4801D3-7311-4E9B-B009-D108BFCC28A7}">
      <dgm:prSet/>
      <dgm:spPr/>
      <dgm:t>
        <a:bodyPr/>
        <a:lstStyle/>
        <a:p>
          <a:endParaRPr lang="en-US"/>
        </a:p>
      </dgm:t>
    </dgm:pt>
    <dgm:pt modelId="{90D06527-DA5C-4BC2-9163-72DD4D388CB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Industrial Technology</a:t>
          </a:r>
        </a:p>
      </dgm:t>
    </dgm:pt>
    <dgm:pt modelId="{414D5C43-C38A-4FBC-8BD6-783D25ED75F5}" type="parTrans" cxnId="{232A31CE-3504-40FF-9350-25E15D25427D}">
      <dgm:prSet/>
      <dgm:spPr/>
      <dgm:t>
        <a:bodyPr/>
        <a:lstStyle/>
        <a:p>
          <a:endParaRPr lang="en-US"/>
        </a:p>
      </dgm:t>
    </dgm:pt>
    <dgm:pt modelId="{26DEAB35-B037-4F09-8ED7-726647590B1E}" type="sibTrans" cxnId="{232A31CE-3504-40FF-9350-25E15D25427D}">
      <dgm:prSet/>
      <dgm:spPr/>
      <dgm:t>
        <a:bodyPr/>
        <a:lstStyle/>
        <a:p>
          <a:endParaRPr lang="en-US"/>
        </a:p>
      </dgm:t>
    </dgm:pt>
    <dgm:pt modelId="{F4D75BB2-D057-4ECC-88F4-B6676A57D604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Applied Science &amp; Tech</a:t>
          </a:r>
        </a:p>
      </dgm:t>
    </dgm:pt>
    <dgm:pt modelId="{9A817ABC-C58B-4CE9-A1DF-51EEF764E89E}" type="parTrans" cxnId="{1DB53348-2E19-4B9D-A007-776F5AEABE0B}">
      <dgm:prSet/>
      <dgm:spPr/>
      <dgm:t>
        <a:bodyPr/>
        <a:lstStyle/>
        <a:p>
          <a:endParaRPr lang="en-US"/>
        </a:p>
      </dgm:t>
    </dgm:pt>
    <dgm:pt modelId="{8761F522-4632-4AFB-A882-0C205B6D04B5}" type="sibTrans" cxnId="{1DB53348-2E19-4B9D-A007-776F5AEABE0B}">
      <dgm:prSet/>
      <dgm:spPr/>
      <dgm:t>
        <a:bodyPr/>
        <a:lstStyle/>
        <a:p>
          <a:endParaRPr lang="en-US"/>
        </a:p>
      </dgm:t>
    </dgm:pt>
    <dgm:pt modelId="{CD2EA19A-F85A-4409-AA22-91002C1D07A1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Associate Dean</a:t>
          </a:r>
        </a:p>
      </dgm:t>
    </dgm:pt>
    <dgm:pt modelId="{DE4C67D0-81F3-4D3B-90C0-F8CA6626C934}" type="sibTrans" cxnId="{E14D9317-8325-4CFD-9AC9-22936012759D}">
      <dgm:prSet/>
      <dgm:spPr/>
      <dgm:t>
        <a:bodyPr/>
        <a:lstStyle/>
        <a:p>
          <a:endParaRPr lang="en-US"/>
        </a:p>
      </dgm:t>
    </dgm:pt>
    <dgm:pt modelId="{F8D50B7D-2375-4015-9E51-0510D2628674}" type="parTrans" cxnId="{E14D9317-8325-4CFD-9AC9-22936012759D}">
      <dgm:prSet/>
      <dgm:spPr/>
      <dgm:t>
        <a:bodyPr/>
        <a:lstStyle/>
        <a:p>
          <a:endParaRPr lang="en-US"/>
        </a:p>
      </dgm:t>
    </dgm:pt>
    <dgm:pt modelId="{AB42B379-F57C-455A-8FCA-762B95D6796B}">
      <dgm:prSet/>
      <dgm:spPr>
        <a:solidFill>
          <a:srgbClr val="D4D4D4"/>
        </a:solidFill>
      </dgm:spPr>
      <dgm:t>
        <a:bodyPr/>
        <a:lstStyle/>
        <a:p>
          <a:r>
            <a:rPr lang="en-US"/>
            <a:t>Work Experience, Strong Work Force &amp; Perkins, Student Employment, Apprenticeship</a:t>
          </a:r>
        </a:p>
      </dgm:t>
    </dgm:pt>
    <dgm:pt modelId="{9BB557BD-6FC5-4788-A851-9FDCDCF40252}" type="parTrans" cxnId="{F67397C2-F306-492A-998C-84B9CBA662EB}">
      <dgm:prSet/>
      <dgm:spPr/>
      <dgm:t>
        <a:bodyPr/>
        <a:lstStyle/>
        <a:p>
          <a:endParaRPr lang="en-US"/>
        </a:p>
      </dgm:t>
    </dgm:pt>
    <dgm:pt modelId="{FADD26CE-69B4-4C35-B906-ABD90794F86D}" type="sibTrans" cxnId="{F67397C2-F306-492A-998C-84B9CBA662EB}">
      <dgm:prSet/>
      <dgm:spPr/>
      <dgm:t>
        <a:bodyPr/>
        <a:lstStyle/>
        <a:p>
          <a:endParaRPr lang="en-US"/>
        </a:p>
      </dgm:t>
    </dgm:pt>
    <dgm:pt modelId="{2C7434B5-7997-426F-A33B-09D4DC6F0CED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Agriculture</a:t>
          </a:r>
        </a:p>
      </dgm:t>
    </dgm:pt>
    <dgm:pt modelId="{135EE84F-B070-4CCD-A2EA-11D24495B5B4}" type="parTrans" cxnId="{5955897B-50CA-4409-9D97-5DC162571BB5}">
      <dgm:prSet/>
      <dgm:spPr/>
      <dgm:t>
        <a:bodyPr/>
        <a:lstStyle/>
        <a:p>
          <a:endParaRPr lang="en-US"/>
        </a:p>
      </dgm:t>
    </dgm:pt>
    <dgm:pt modelId="{D9729652-9235-4E92-9844-21A71821BDA3}" type="sibTrans" cxnId="{5955897B-50CA-4409-9D97-5DC162571BB5}">
      <dgm:prSet/>
      <dgm:spPr/>
      <dgm:t>
        <a:bodyPr/>
        <a:lstStyle/>
        <a:p>
          <a:endParaRPr lang="en-US"/>
        </a:p>
      </dgm:t>
    </dgm:pt>
    <dgm:pt modelId="{2BFC98F4-FF22-4050-BA00-F56C4148A66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Culinary, Nutrition, Hospitality</a:t>
          </a:r>
        </a:p>
        <a:p>
          <a:r>
            <a:rPr lang="en-US"/>
            <a:t> (Proposed)</a:t>
          </a:r>
        </a:p>
      </dgm:t>
    </dgm:pt>
    <dgm:pt modelId="{6CBAA048-F340-4EFF-9D9C-5C4E40B755ED}" type="parTrans" cxnId="{A3CE52BC-DC86-4B07-A927-20D4D872CF20}">
      <dgm:prSet/>
      <dgm:spPr/>
      <dgm:t>
        <a:bodyPr/>
        <a:lstStyle/>
        <a:p>
          <a:endParaRPr lang="en-US"/>
        </a:p>
      </dgm:t>
    </dgm:pt>
    <dgm:pt modelId="{5BF6B17F-13E0-40B5-8932-D97B03CCDF5A}" type="sibTrans" cxnId="{A3CE52BC-DC86-4B07-A927-20D4D872CF20}">
      <dgm:prSet/>
      <dgm:spPr/>
      <dgm:t>
        <a:bodyPr/>
        <a:lstStyle/>
        <a:p>
          <a:endParaRPr lang="en-US"/>
        </a:p>
      </dgm:t>
    </dgm:pt>
    <dgm:pt modelId="{B52C614F-3358-4271-BE24-E6426683803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Business Education</a:t>
          </a:r>
        </a:p>
      </dgm:t>
    </dgm:pt>
    <dgm:pt modelId="{5989AA33-F467-4365-8C50-E6A33AC176D7}" type="parTrans" cxnId="{1B56507F-57E3-4771-B5B5-AE8BCFAE0D61}">
      <dgm:prSet/>
      <dgm:spPr/>
      <dgm:t>
        <a:bodyPr/>
        <a:lstStyle/>
        <a:p>
          <a:endParaRPr lang="en-US"/>
        </a:p>
      </dgm:t>
    </dgm:pt>
    <dgm:pt modelId="{B3E0973B-F97C-4AD4-9035-3C90EA187558}" type="sibTrans" cxnId="{1B56507F-57E3-4771-B5B5-AE8BCFAE0D61}">
      <dgm:prSet/>
      <dgm:spPr/>
      <dgm:t>
        <a:bodyPr/>
        <a:lstStyle/>
        <a:p>
          <a:endParaRPr lang="en-US"/>
        </a:p>
      </dgm:t>
    </dgm:pt>
    <dgm:pt modelId="{A7C0FAB6-F301-4606-8C75-8BD90815D578}">
      <dgm:prSet/>
      <dgm:spPr>
        <a:solidFill>
          <a:srgbClr val="D4D4D4"/>
        </a:solidFill>
      </dgm:spPr>
      <dgm:t>
        <a:bodyPr/>
        <a:lstStyle/>
        <a:p>
          <a:r>
            <a:rPr lang="en-US"/>
            <a:t>Renegade Room, Farm, &amp; Gardens</a:t>
          </a:r>
        </a:p>
      </dgm:t>
    </dgm:pt>
    <dgm:pt modelId="{2D6911D1-5094-447F-98F5-0BE4EDAE9805}" type="parTrans" cxnId="{F2FFB68A-A297-46F2-BD8C-7836AA1EB18C}">
      <dgm:prSet/>
      <dgm:spPr/>
      <dgm:t>
        <a:bodyPr/>
        <a:lstStyle/>
        <a:p>
          <a:endParaRPr lang="en-US"/>
        </a:p>
      </dgm:t>
    </dgm:pt>
    <dgm:pt modelId="{FAC9F138-87AE-4C95-9D18-4C5FBBF7DE8D}" type="sibTrans" cxnId="{F2FFB68A-A297-46F2-BD8C-7836AA1EB18C}">
      <dgm:prSet/>
      <dgm:spPr/>
      <dgm:t>
        <a:bodyPr/>
        <a:lstStyle/>
        <a:p>
          <a:endParaRPr lang="en-US"/>
        </a:p>
      </dgm:t>
    </dgm:pt>
    <dgm:pt modelId="{0D1FF2A3-6106-4513-BEAC-2ACB9FFA0591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Math</a:t>
          </a:r>
        </a:p>
      </dgm:t>
    </dgm:pt>
    <dgm:pt modelId="{366578AB-A1DB-4C2A-9C9A-9AC630CA7007}" type="parTrans" cxnId="{C6B85B14-A602-48FC-8A16-B970B33FAEBB}">
      <dgm:prSet/>
      <dgm:spPr/>
      <dgm:t>
        <a:bodyPr/>
        <a:lstStyle/>
        <a:p>
          <a:endParaRPr lang="en-US"/>
        </a:p>
      </dgm:t>
    </dgm:pt>
    <dgm:pt modelId="{99417FF1-28CD-4D0F-B716-10B7E803FCE3}" type="sibTrans" cxnId="{C6B85B14-A602-48FC-8A16-B970B33FAEBB}">
      <dgm:prSet/>
      <dgm:spPr/>
      <dgm:t>
        <a:bodyPr/>
        <a:lstStyle/>
        <a:p>
          <a:endParaRPr lang="en-US"/>
        </a:p>
      </dgm:t>
    </dgm:pt>
    <dgm:pt modelId="{9F46007A-E10B-4214-9348-5575BA43C361}">
      <dgm:prSet/>
      <dgm:spPr>
        <a:solidFill>
          <a:srgbClr val="D4D4D4"/>
        </a:solidFill>
      </dgm:spPr>
      <dgm:t>
        <a:bodyPr/>
        <a:lstStyle/>
        <a:p>
          <a:r>
            <a:rPr lang="en-US"/>
            <a:t>Athletics</a:t>
          </a:r>
        </a:p>
      </dgm:t>
    </dgm:pt>
    <dgm:pt modelId="{D343A2AB-1803-4CD4-9DBE-BA5A5C97B718}" type="parTrans" cxnId="{C48C9337-6B1A-4B99-AA80-E3F01ABF7EDA}">
      <dgm:prSet/>
      <dgm:spPr/>
      <dgm:t>
        <a:bodyPr/>
        <a:lstStyle/>
        <a:p>
          <a:endParaRPr lang="en-US"/>
        </a:p>
      </dgm:t>
    </dgm:pt>
    <dgm:pt modelId="{63B4731B-9711-49B7-92EE-9333C0EAF414}" type="sibTrans" cxnId="{C48C9337-6B1A-4B99-AA80-E3F01ABF7EDA}">
      <dgm:prSet/>
      <dgm:spPr/>
      <dgm:t>
        <a:bodyPr/>
        <a:lstStyle/>
        <a:p>
          <a:endParaRPr lang="en-US"/>
        </a:p>
      </dgm:t>
    </dgm:pt>
    <dgm:pt modelId="{225B40B9-5F22-458E-902F-BF75CEABF07F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Public Safety Training</a:t>
          </a:r>
        </a:p>
      </dgm:t>
    </dgm:pt>
    <dgm:pt modelId="{480648A1-0B15-4B04-9521-BA9B65F3B8C5}" type="sibTrans" cxnId="{6D5C7E37-B2FE-418C-9008-53CE61FB4BF7}">
      <dgm:prSet/>
      <dgm:spPr/>
      <dgm:t>
        <a:bodyPr/>
        <a:lstStyle/>
        <a:p>
          <a:endParaRPr lang="en-US"/>
        </a:p>
      </dgm:t>
    </dgm:pt>
    <dgm:pt modelId="{88B84E0A-6912-4031-AA5F-D81B5AE1C689}" type="parTrans" cxnId="{6D5C7E37-B2FE-418C-9008-53CE61FB4BF7}">
      <dgm:prSet/>
      <dgm:spPr/>
      <dgm:t>
        <a:bodyPr/>
        <a:lstStyle/>
        <a:p>
          <a:endParaRPr lang="en-US"/>
        </a:p>
      </dgm:t>
    </dgm:pt>
    <dgm:pt modelId="{4DE34DEC-BD49-4E8A-9E5D-0BD756CF930F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Director of Public Safety Training</a:t>
          </a:r>
        </a:p>
      </dgm:t>
    </dgm:pt>
    <dgm:pt modelId="{119BF3C9-9CC8-4834-BF17-A9107442862F}" type="sibTrans" cxnId="{13A6DD02-1DA0-4B6B-B84C-10E4AB92672D}">
      <dgm:prSet/>
      <dgm:spPr/>
      <dgm:t>
        <a:bodyPr/>
        <a:lstStyle/>
        <a:p>
          <a:endParaRPr lang="en-US"/>
        </a:p>
      </dgm:t>
    </dgm:pt>
    <dgm:pt modelId="{1EDFB519-523C-4E93-86B4-FA6BBF2F5B01}" type="parTrans" cxnId="{13A6DD02-1DA0-4B6B-B84C-10E4AB92672D}">
      <dgm:prSet/>
      <dgm:spPr/>
      <dgm:t>
        <a:bodyPr/>
        <a:lstStyle/>
        <a:p>
          <a:endParaRPr lang="en-US"/>
        </a:p>
      </dgm:t>
    </dgm:pt>
    <dgm:pt modelId="{CF8D1F86-2717-4F94-BFE2-09CFBB4D7428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Director of Academic Technology - Professional Development</a:t>
          </a:r>
        </a:p>
      </dgm:t>
    </dgm:pt>
    <dgm:pt modelId="{B644312F-B9F2-440C-A21E-0E522801CE92}" type="parTrans" cxnId="{71A81B32-3BB9-4E24-B501-1DDDC6B01F7F}">
      <dgm:prSet/>
      <dgm:spPr/>
      <dgm:t>
        <a:bodyPr/>
        <a:lstStyle/>
        <a:p>
          <a:endParaRPr lang="en-US"/>
        </a:p>
      </dgm:t>
    </dgm:pt>
    <dgm:pt modelId="{77D32237-D404-438C-AD9B-02E5BDD954F7}" type="sibTrans" cxnId="{71A81B32-3BB9-4E24-B501-1DDDC6B01F7F}">
      <dgm:prSet/>
      <dgm:spPr/>
      <dgm:t>
        <a:bodyPr/>
        <a:lstStyle/>
        <a:p>
          <a:endParaRPr lang="en-US"/>
        </a:p>
      </dgm:t>
    </dgm:pt>
    <dgm:pt modelId="{97F2A809-04EB-438A-9B45-D14874B41559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Director of CDC</a:t>
          </a:r>
        </a:p>
      </dgm:t>
    </dgm:pt>
    <dgm:pt modelId="{1F9C428F-7CAC-4ED9-B0DA-5EDC17F01B7C}" type="parTrans" cxnId="{0D27AE42-14CB-4800-8DCD-3C40555B8244}">
      <dgm:prSet/>
      <dgm:spPr/>
      <dgm:t>
        <a:bodyPr/>
        <a:lstStyle/>
        <a:p>
          <a:endParaRPr lang="en-US"/>
        </a:p>
      </dgm:t>
    </dgm:pt>
    <dgm:pt modelId="{757C13FD-7F94-4C8B-8D41-D6B3E6A87976}" type="sibTrans" cxnId="{0D27AE42-14CB-4800-8DCD-3C40555B8244}">
      <dgm:prSet/>
      <dgm:spPr/>
      <dgm:t>
        <a:bodyPr/>
        <a:lstStyle/>
        <a:p>
          <a:endParaRPr lang="en-US"/>
        </a:p>
      </dgm:t>
    </dgm:pt>
    <dgm:pt modelId="{FD5B95C8-AF71-4B5C-B68B-77B4AAFFDFDC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Associat Director of Athletics</a:t>
          </a:r>
        </a:p>
      </dgm:t>
    </dgm:pt>
    <dgm:pt modelId="{DE3EEF51-68D5-4CDE-ADAB-091A2AA2896A}" type="parTrans" cxnId="{610981EB-3978-4FFC-8B84-047A7A8FAC38}">
      <dgm:prSet/>
      <dgm:spPr/>
      <dgm:t>
        <a:bodyPr/>
        <a:lstStyle/>
        <a:p>
          <a:endParaRPr lang="en-US"/>
        </a:p>
      </dgm:t>
    </dgm:pt>
    <dgm:pt modelId="{30F81A59-2A4C-4710-9BA8-8575968F5F29}" type="sibTrans" cxnId="{610981EB-3978-4FFC-8B84-047A7A8FAC38}">
      <dgm:prSet/>
      <dgm:spPr/>
      <dgm:t>
        <a:bodyPr/>
        <a:lstStyle/>
        <a:p>
          <a:endParaRPr lang="en-US"/>
        </a:p>
      </dgm:t>
    </dgm:pt>
    <dgm:pt modelId="{DF6214AC-DB37-4974-8E5D-6639A3A1DFE7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/>
            <a:t>Math Lab</a:t>
          </a:r>
        </a:p>
      </dgm:t>
    </dgm:pt>
    <dgm:pt modelId="{67468893-360B-4BF2-9D90-22363AE808DE}" type="parTrans" cxnId="{CEAF8B65-C0CA-44E5-9C5D-F6521C142181}">
      <dgm:prSet/>
      <dgm:spPr/>
      <dgm:t>
        <a:bodyPr/>
        <a:lstStyle/>
        <a:p>
          <a:endParaRPr lang="en-US"/>
        </a:p>
      </dgm:t>
    </dgm:pt>
    <dgm:pt modelId="{AD22F57B-22AE-451C-BE75-CA020ED08A0A}" type="sibTrans" cxnId="{CEAF8B65-C0CA-44E5-9C5D-F6521C142181}">
      <dgm:prSet/>
      <dgm:spPr/>
      <dgm:t>
        <a:bodyPr/>
        <a:lstStyle/>
        <a:p>
          <a:endParaRPr lang="en-US"/>
        </a:p>
      </dgm:t>
    </dgm:pt>
    <dgm:pt modelId="{7E27F25A-C921-43C3-8706-41409F0B19AA}" type="pres">
      <dgm:prSet presAssocID="{D7D0DC2D-CB5B-4196-A306-3082772324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F46F51-765A-431A-8388-7FC655CBEBC1}" type="pres">
      <dgm:prSet presAssocID="{F4333D9A-B261-4BF4-9D85-6FF6D5BF51C5}" presName="hierRoot1" presStyleCnt="0">
        <dgm:presLayoutVars>
          <dgm:hierBranch val="init"/>
        </dgm:presLayoutVars>
      </dgm:prSet>
      <dgm:spPr/>
    </dgm:pt>
    <dgm:pt modelId="{54F6C665-D052-4DEA-9AD6-D9EA8708E496}" type="pres">
      <dgm:prSet presAssocID="{F4333D9A-B261-4BF4-9D85-6FF6D5BF51C5}" presName="rootComposite1" presStyleCnt="0"/>
      <dgm:spPr/>
    </dgm:pt>
    <dgm:pt modelId="{280C1CEF-7B4D-4598-A666-5497BD27029B}" type="pres">
      <dgm:prSet presAssocID="{F4333D9A-B261-4BF4-9D85-6FF6D5BF51C5}" presName="rootText1" presStyleLbl="node0" presStyleIdx="0" presStyleCnt="1" custScaleX="136272" custScaleY="133608">
        <dgm:presLayoutVars>
          <dgm:chPref val="3"/>
        </dgm:presLayoutVars>
      </dgm:prSet>
      <dgm:spPr/>
    </dgm:pt>
    <dgm:pt modelId="{658FF730-599D-41B1-8573-20B133DAAAD8}" type="pres">
      <dgm:prSet presAssocID="{F4333D9A-B261-4BF4-9D85-6FF6D5BF51C5}" presName="rootConnector1" presStyleLbl="node1" presStyleIdx="0" presStyleCnt="0"/>
      <dgm:spPr/>
    </dgm:pt>
    <dgm:pt modelId="{0A3095C1-174F-4372-8B68-4F9FFAE3F559}" type="pres">
      <dgm:prSet presAssocID="{F4333D9A-B261-4BF4-9D85-6FF6D5BF51C5}" presName="hierChild2" presStyleCnt="0"/>
      <dgm:spPr/>
    </dgm:pt>
    <dgm:pt modelId="{8DD9A149-E859-412A-B24A-AF1688BF4D8E}" type="pres">
      <dgm:prSet presAssocID="{5F2A2161-9BE9-493F-8F34-8E6F111B76FA}" presName="Name37" presStyleLbl="parChTrans1D2" presStyleIdx="0" presStyleCnt="4"/>
      <dgm:spPr/>
    </dgm:pt>
    <dgm:pt modelId="{BFE239EC-D087-42EA-9CE5-A10412C25C34}" type="pres">
      <dgm:prSet presAssocID="{3146B3D5-6439-4377-A931-EE0FE176DC76}" presName="hierRoot2" presStyleCnt="0">
        <dgm:presLayoutVars>
          <dgm:hierBranch val="init"/>
        </dgm:presLayoutVars>
      </dgm:prSet>
      <dgm:spPr/>
    </dgm:pt>
    <dgm:pt modelId="{377E10BB-194E-4AB3-8184-E3612A9A29FB}" type="pres">
      <dgm:prSet presAssocID="{3146B3D5-6439-4377-A931-EE0FE176DC76}" presName="rootComposite" presStyleCnt="0"/>
      <dgm:spPr/>
    </dgm:pt>
    <dgm:pt modelId="{5B895873-BA7A-409A-99EE-0608C3612799}" type="pres">
      <dgm:prSet presAssocID="{3146B3D5-6439-4377-A931-EE0FE176DC76}" presName="rootText" presStyleLbl="node2" presStyleIdx="0" presStyleCnt="4" custScaleX="124557" custScaleY="110185">
        <dgm:presLayoutVars>
          <dgm:chPref val="3"/>
        </dgm:presLayoutVars>
      </dgm:prSet>
      <dgm:spPr/>
    </dgm:pt>
    <dgm:pt modelId="{BE61768D-7E29-43F4-BCFF-A46B4E637845}" type="pres">
      <dgm:prSet presAssocID="{3146B3D5-6439-4377-A931-EE0FE176DC76}" presName="rootConnector" presStyleLbl="node2" presStyleIdx="0" presStyleCnt="4"/>
      <dgm:spPr/>
    </dgm:pt>
    <dgm:pt modelId="{DCAE161C-41B1-4C9D-8485-5E68ECD6B5B5}" type="pres">
      <dgm:prSet presAssocID="{3146B3D5-6439-4377-A931-EE0FE176DC76}" presName="hierChild4" presStyleCnt="0"/>
      <dgm:spPr/>
    </dgm:pt>
    <dgm:pt modelId="{5AE1D53E-E274-4ABA-B3EB-41BE6B19DCFC}" type="pres">
      <dgm:prSet presAssocID="{65FBDBA4-2A0B-4001-8235-695453617483}" presName="Name37" presStyleLbl="parChTrans1D3" presStyleIdx="0" presStyleCnt="10"/>
      <dgm:spPr/>
    </dgm:pt>
    <dgm:pt modelId="{5C360BB0-8B11-4698-B7D4-155AAD8DF2AF}" type="pres">
      <dgm:prSet presAssocID="{1BFAD383-5531-4124-8A50-1E3AA33D316F}" presName="hierRoot2" presStyleCnt="0">
        <dgm:presLayoutVars>
          <dgm:hierBranch val="init"/>
        </dgm:presLayoutVars>
      </dgm:prSet>
      <dgm:spPr/>
    </dgm:pt>
    <dgm:pt modelId="{BAE52C9E-C19A-428A-81D4-74891CA744EA}" type="pres">
      <dgm:prSet presAssocID="{1BFAD383-5531-4124-8A50-1E3AA33D316F}" presName="rootComposite" presStyleCnt="0"/>
      <dgm:spPr/>
    </dgm:pt>
    <dgm:pt modelId="{F41A73A0-68BE-4E60-8C9B-456790DF6C98}" type="pres">
      <dgm:prSet presAssocID="{1BFAD383-5531-4124-8A50-1E3AA33D316F}" presName="rootText" presStyleLbl="node3" presStyleIdx="0" presStyleCnt="10" custLinFactNeighborX="6109" custLinFactNeighborY="-2899">
        <dgm:presLayoutVars>
          <dgm:chPref val="3"/>
        </dgm:presLayoutVars>
      </dgm:prSet>
      <dgm:spPr/>
    </dgm:pt>
    <dgm:pt modelId="{69990875-9C14-43EB-A59F-B5E50B404EBC}" type="pres">
      <dgm:prSet presAssocID="{1BFAD383-5531-4124-8A50-1E3AA33D316F}" presName="rootConnector" presStyleLbl="node3" presStyleIdx="0" presStyleCnt="10"/>
      <dgm:spPr/>
    </dgm:pt>
    <dgm:pt modelId="{3BE7C058-DB15-4F57-9F4A-44360BFBF534}" type="pres">
      <dgm:prSet presAssocID="{1BFAD383-5531-4124-8A50-1E3AA33D316F}" presName="hierChild4" presStyleCnt="0"/>
      <dgm:spPr/>
    </dgm:pt>
    <dgm:pt modelId="{B0564E6A-9783-491F-B9A9-3BEA77CBD61C}" type="pres">
      <dgm:prSet presAssocID="{C659E67D-120B-4264-9C0B-395BCC7520E1}" presName="Name37" presStyleLbl="parChTrans1D4" presStyleIdx="0" presStyleCnt="39"/>
      <dgm:spPr/>
    </dgm:pt>
    <dgm:pt modelId="{93843115-8579-416F-B241-FE2EA0A31F53}" type="pres">
      <dgm:prSet presAssocID="{B3B54858-AF85-4061-A4A6-D80F78F8DE9D}" presName="hierRoot2" presStyleCnt="0">
        <dgm:presLayoutVars>
          <dgm:hierBranch val="init"/>
        </dgm:presLayoutVars>
      </dgm:prSet>
      <dgm:spPr/>
    </dgm:pt>
    <dgm:pt modelId="{D05DC245-8C86-4124-8464-D0C33A64ADD0}" type="pres">
      <dgm:prSet presAssocID="{B3B54858-AF85-4061-A4A6-D80F78F8DE9D}" presName="rootComposite" presStyleCnt="0"/>
      <dgm:spPr/>
    </dgm:pt>
    <dgm:pt modelId="{D5CC3067-6DBA-4DD5-AB04-6E62C8441675}" type="pres">
      <dgm:prSet presAssocID="{B3B54858-AF85-4061-A4A6-D80F78F8DE9D}" presName="rootText" presStyleLbl="node4" presStyleIdx="0" presStyleCnt="39" custScaleX="70662" custScaleY="76020" custLinFactNeighborY="-19159">
        <dgm:presLayoutVars>
          <dgm:chPref val="3"/>
        </dgm:presLayoutVars>
      </dgm:prSet>
      <dgm:spPr/>
    </dgm:pt>
    <dgm:pt modelId="{38B4EC35-3CD5-4A73-9CEB-588078003C45}" type="pres">
      <dgm:prSet presAssocID="{B3B54858-AF85-4061-A4A6-D80F78F8DE9D}" presName="rootConnector" presStyleLbl="node4" presStyleIdx="0" presStyleCnt="39"/>
      <dgm:spPr/>
    </dgm:pt>
    <dgm:pt modelId="{E10B96DF-451D-4CBE-BA35-AD4A8A90823D}" type="pres">
      <dgm:prSet presAssocID="{B3B54858-AF85-4061-A4A6-D80F78F8DE9D}" presName="hierChild4" presStyleCnt="0"/>
      <dgm:spPr/>
    </dgm:pt>
    <dgm:pt modelId="{ACB375C7-A444-46CA-811F-42012C75554C}" type="pres">
      <dgm:prSet presAssocID="{B3B54858-AF85-4061-A4A6-D80F78F8DE9D}" presName="hierChild5" presStyleCnt="0"/>
      <dgm:spPr/>
    </dgm:pt>
    <dgm:pt modelId="{C5A1B659-181F-4034-9FC1-887546D686A4}" type="pres">
      <dgm:prSet presAssocID="{CDDB4BD6-6B30-48EE-A5E7-B2624D93BDC7}" presName="Name37" presStyleLbl="parChTrans1D4" presStyleIdx="1" presStyleCnt="39"/>
      <dgm:spPr/>
    </dgm:pt>
    <dgm:pt modelId="{C6EED492-21D9-46EE-955D-3DC0B14096B7}" type="pres">
      <dgm:prSet presAssocID="{EE724CAA-80BF-4677-8448-96E7BA81B08E}" presName="hierRoot2" presStyleCnt="0">
        <dgm:presLayoutVars>
          <dgm:hierBranch val="init"/>
        </dgm:presLayoutVars>
      </dgm:prSet>
      <dgm:spPr/>
    </dgm:pt>
    <dgm:pt modelId="{853A215F-4C76-409A-B3A2-C6EE6BD8DF2A}" type="pres">
      <dgm:prSet presAssocID="{EE724CAA-80BF-4677-8448-96E7BA81B08E}" presName="rootComposite" presStyleCnt="0"/>
      <dgm:spPr/>
    </dgm:pt>
    <dgm:pt modelId="{B1C4E526-6884-41C4-8431-1DDD73B6A4BA}" type="pres">
      <dgm:prSet presAssocID="{EE724CAA-80BF-4677-8448-96E7BA81B08E}" presName="rootText" presStyleLbl="node4" presStyleIdx="1" presStyleCnt="39" custScaleX="71997" custScaleY="93140" custLinFactNeighborX="1455" custLinFactNeighborY="-38092">
        <dgm:presLayoutVars>
          <dgm:chPref val="3"/>
        </dgm:presLayoutVars>
      </dgm:prSet>
      <dgm:spPr/>
    </dgm:pt>
    <dgm:pt modelId="{E9B3EFD3-B9D2-455E-9277-8D972B223678}" type="pres">
      <dgm:prSet presAssocID="{EE724CAA-80BF-4677-8448-96E7BA81B08E}" presName="rootConnector" presStyleLbl="node4" presStyleIdx="1" presStyleCnt="39"/>
      <dgm:spPr/>
    </dgm:pt>
    <dgm:pt modelId="{D02007D8-C6EC-4DF6-9577-158E45A3D86D}" type="pres">
      <dgm:prSet presAssocID="{EE724CAA-80BF-4677-8448-96E7BA81B08E}" presName="hierChild4" presStyleCnt="0"/>
      <dgm:spPr/>
    </dgm:pt>
    <dgm:pt modelId="{8B4157AE-31A2-42F7-90FB-D63F4B4216C5}" type="pres">
      <dgm:prSet presAssocID="{EE724CAA-80BF-4677-8448-96E7BA81B08E}" presName="hierChild5" presStyleCnt="0"/>
      <dgm:spPr/>
    </dgm:pt>
    <dgm:pt modelId="{8381560E-82EB-4AF4-90AE-DF4088F5C39B}" type="pres">
      <dgm:prSet presAssocID="{5AD39838-7E0A-4416-AAD2-4042E103DB74}" presName="Name37" presStyleLbl="parChTrans1D4" presStyleIdx="2" presStyleCnt="39"/>
      <dgm:spPr/>
    </dgm:pt>
    <dgm:pt modelId="{90E3887F-3BB4-4965-A9B4-AC82D01EE599}" type="pres">
      <dgm:prSet presAssocID="{A26CDBB5-251A-442C-9101-990135C35C03}" presName="hierRoot2" presStyleCnt="0">
        <dgm:presLayoutVars>
          <dgm:hierBranch val="init"/>
        </dgm:presLayoutVars>
      </dgm:prSet>
      <dgm:spPr/>
    </dgm:pt>
    <dgm:pt modelId="{14D2AFE9-77F1-4B38-A643-83DEA8D5C25D}" type="pres">
      <dgm:prSet presAssocID="{A26CDBB5-251A-442C-9101-990135C35C03}" presName="rootComposite" presStyleCnt="0"/>
      <dgm:spPr/>
    </dgm:pt>
    <dgm:pt modelId="{DA8121F5-E540-41F7-B6E3-7F1CE59110F0}" type="pres">
      <dgm:prSet presAssocID="{A26CDBB5-251A-442C-9101-990135C35C03}" presName="rootText" presStyleLbl="node4" presStyleIdx="2" presStyleCnt="39" custScaleX="73472" custScaleY="91241" custLinFactNeighborX="-756" custLinFactNeighborY="-48352">
        <dgm:presLayoutVars>
          <dgm:chPref val="3"/>
        </dgm:presLayoutVars>
      </dgm:prSet>
      <dgm:spPr/>
    </dgm:pt>
    <dgm:pt modelId="{54065E08-5142-4B81-B0A3-E5A77A442C58}" type="pres">
      <dgm:prSet presAssocID="{A26CDBB5-251A-442C-9101-990135C35C03}" presName="rootConnector" presStyleLbl="node4" presStyleIdx="2" presStyleCnt="39"/>
      <dgm:spPr/>
    </dgm:pt>
    <dgm:pt modelId="{3CAAA7AB-44CB-458D-837E-92094BC34999}" type="pres">
      <dgm:prSet presAssocID="{A26CDBB5-251A-442C-9101-990135C35C03}" presName="hierChild4" presStyleCnt="0"/>
      <dgm:spPr/>
    </dgm:pt>
    <dgm:pt modelId="{72DA2694-7013-415C-8C6D-3A4E81336059}" type="pres">
      <dgm:prSet presAssocID="{A26CDBB5-251A-442C-9101-990135C35C03}" presName="hierChild5" presStyleCnt="0"/>
      <dgm:spPr/>
    </dgm:pt>
    <dgm:pt modelId="{0831CE75-3E9A-4C71-9E3F-B9F116EE33FA}" type="pres">
      <dgm:prSet presAssocID="{1BFAD383-5531-4124-8A50-1E3AA33D316F}" presName="hierChild5" presStyleCnt="0"/>
      <dgm:spPr/>
    </dgm:pt>
    <dgm:pt modelId="{6FF3605E-B73F-4C47-A21C-C79CADD6CB0D}" type="pres">
      <dgm:prSet presAssocID="{9812117E-5091-40FF-B00C-DDCB2A07D5BA}" presName="Name37" presStyleLbl="parChTrans1D3" presStyleIdx="1" presStyleCnt="10"/>
      <dgm:spPr/>
    </dgm:pt>
    <dgm:pt modelId="{A22E063F-0439-4C08-A6B2-7AA6A6D9FB84}" type="pres">
      <dgm:prSet presAssocID="{27FD3F6D-D1BA-4D0D-B3CE-625DA77B5B29}" presName="hierRoot2" presStyleCnt="0">
        <dgm:presLayoutVars>
          <dgm:hierBranch val="init"/>
        </dgm:presLayoutVars>
      </dgm:prSet>
      <dgm:spPr/>
    </dgm:pt>
    <dgm:pt modelId="{81BDFB70-D343-4CB9-8ACD-B88924211A6E}" type="pres">
      <dgm:prSet presAssocID="{27FD3F6D-D1BA-4D0D-B3CE-625DA77B5B29}" presName="rootComposite" presStyleCnt="0"/>
      <dgm:spPr/>
    </dgm:pt>
    <dgm:pt modelId="{A35EA0A7-6878-456B-843A-4D028B1DDCA0}" type="pres">
      <dgm:prSet presAssocID="{27FD3F6D-D1BA-4D0D-B3CE-625DA77B5B29}" presName="rootText" presStyleLbl="node3" presStyleIdx="1" presStyleCnt="10" custLinFactNeighborX="-2586" custLinFactNeighborY="-2900">
        <dgm:presLayoutVars>
          <dgm:chPref val="3"/>
        </dgm:presLayoutVars>
      </dgm:prSet>
      <dgm:spPr/>
    </dgm:pt>
    <dgm:pt modelId="{B9219ADA-5D2B-4C63-9C87-FE20E7B4FA57}" type="pres">
      <dgm:prSet presAssocID="{27FD3F6D-D1BA-4D0D-B3CE-625DA77B5B29}" presName="rootConnector" presStyleLbl="node3" presStyleIdx="1" presStyleCnt="10"/>
      <dgm:spPr/>
    </dgm:pt>
    <dgm:pt modelId="{BD28499A-0150-47FF-8C86-D33B31D2F469}" type="pres">
      <dgm:prSet presAssocID="{27FD3F6D-D1BA-4D0D-B3CE-625DA77B5B29}" presName="hierChild4" presStyleCnt="0"/>
      <dgm:spPr/>
    </dgm:pt>
    <dgm:pt modelId="{D6846B5A-EF81-499A-A0E8-95359D33CDAC}" type="pres">
      <dgm:prSet presAssocID="{8DE58F27-017A-4B80-951D-5FED908A1023}" presName="Name37" presStyleLbl="parChTrans1D4" presStyleIdx="3" presStyleCnt="39"/>
      <dgm:spPr/>
    </dgm:pt>
    <dgm:pt modelId="{964E9FA7-F38D-4525-B269-4812352F46CF}" type="pres">
      <dgm:prSet presAssocID="{3E69D68E-C36C-45C6-B677-2CAC70668436}" presName="hierRoot2" presStyleCnt="0">
        <dgm:presLayoutVars>
          <dgm:hierBranch val="init"/>
        </dgm:presLayoutVars>
      </dgm:prSet>
      <dgm:spPr/>
    </dgm:pt>
    <dgm:pt modelId="{AEC40603-C57B-4B70-A5C0-D5CB3E3300C3}" type="pres">
      <dgm:prSet presAssocID="{3E69D68E-C36C-45C6-B677-2CAC70668436}" presName="rootComposite" presStyleCnt="0"/>
      <dgm:spPr/>
    </dgm:pt>
    <dgm:pt modelId="{D1A89242-1BBD-4100-9458-9DD3F4C51A1B}" type="pres">
      <dgm:prSet presAssocID="{3E69D68E-C36C-45C6-B677-2CAC70668436}" presName="rootText" presStyleLbl="node4" presStyleIdx="3" presStyleCnt="39" custScaleX="83789" custScaleY="100792" custLinFactNeighborX="-5158" custLinFactNeighborY="-8843">
        <dgm:presLayoutVars>
          <dgm:chPref val="3"/>
        </dgm:presLayoutVars>
      </dgm:prSet>
      <dgm:spPr/>
    </dgm:pt>
    <dgm:pt modelId="{24E45FEF-1BB1-4405-B89B-D52C4A9851C3}" type="pres">
      <dgm:prSet presAssocID="{3E69D68E-C36C-45C6-B677-2CAC70668436}" presName="rootConnector" presStyleLbl="node4" presStyleIdx="3" presStyleCnt="39"/>
      <dgm:spPr/>
    </dgm:pt>
    <dgm:pt modelId="{45995C4A-6871-4B4A-8D1F-BEBB4B08D002}" type="pres">
      <dgm:prSet presAssocID="{3E69D68E-C36C-45C6-B677-2CAC70668436}" presName="hierChild4" presStyleCnt="0"/>
      <dgm:spPr/>
    </dgm:pt>
    <dgm:pt modelId="{26342371-8BD2-468C-9740-1D031EDA1485}" type="pres">
      <dgm:prSet presAssocID="{3E69D68E-C36C-45C6-B677-2CAC70668436}" presName="hierChild5" presStyleCnt="0"/>
      <dgm:spPr/>
    </dgm:pt>
    <dgm:pt modelId="{DA326C18-E87D-4305-B16A-A4F6D689E3FF}" type="pres">
      <dgm:prSet presAssocID="{2EC6DA56-030A-45F8-94BB-3B0A8E6A8A9E}" presName="Name37" presStyleLbl="parChTrans1D4" presStyleIdx="4" presStyleCnt="39"/>
      <dgm:spPr/>
    </dgm:pt>
    <dgm:pt modelId="{F681FF29-B8BF-4C80-91AA-484B0388A181}" type="pres">
      <dgm:prSet presAssocID="{89663F4A-0FB3-4081-99F0-EB005B535C84}" presName="hierRoot2" presStyleCnt="0">
        <dgm:presLayoutVars>
          <dgm:hierBranch val="init"/>
        </dgm:presLayoutVars>
      </dgm:prSet>
      <dgm:spPr/>
    </dgm:pt>
    <dgm:pt modelId="{88C4E42A-E677-4E7F-802C-FD5D552A3277}" type="pres">
      <dgm:prSet presAssocID="{89663F4A-0FB3-4081-99F0-EB005B535C84}" presName="rootComposite" presStyleCnt="0"/>
      <dgm:spPr/>
    </dgm:pt>
    <dgm:pt modelId="{17719199-13F3-4B0E-A981-8CD73AD07445}" type="pres">
      <dgm:prSet presAssocID="{89663F4A-0FB3-4081-99F0-EB005B535C84}" presName="rootText" presStyleLbl="node4" presStyleIdx="4" presStyleCnt="39" custScaleX="80681" custScaleY="97259" custLinFactNeighborX="-2948" custLinFactNeighborY="-28002">
        <dgm:presLayoutVars>
          <dgm:chPref val="3"/>
        </dgm:presLayoutVars>
      </dgm:prSet>
      <dgm:spPr/>
    </dgm:pt>
    <dgm:pt modelId="{829F8B67-E6B2-4D25-8CA8-B8A6B9169086}" type="pres">
      <dgm:prSet presAssocID="{89663F4A-0FB3-4081-99F0-EB005B535C84}" presName="rootConnector" presStyleLbl="node4" presStyleIdx="4" presStyleCnt="39"/>
      <dgm:spPr/>
    </dgm:pt>
    <dgm:pt modelId="{14039A66-B1A7-46C8-AB09-1118D1E3FFA1}" type="pres">
      <dgm:prSet presAssocID="{89663F4A-0FB3-4081-99F0-EB005B535C84}" presName="hierChild4" presStyleCnt="0"/>
      <dgm:spPr/>
    </dgm:pt>
    <dgm:pt modelId="{58D1EB1F-6AC1-4EA1-87A4-5C99C6AC1837}" type="pres">
      <dgm:prSet presAssocID="{89663F4A-0FB3-4081-99F0-EB005B535C84}" presName="hierChild5" presStyleCnt="0"/>
      <dgm:spPr/>
    </dgm:pt>
    <dgm:pt modelId="{4440D066-B462-417D-93EB-FF0B4044EE2D}" type="pres">
      <dgm:prSet presAssocID="{D343A2AB-1803-4CD4-9DBE-BA5A5C97B718}" presName="Name37" presStyleLbl="parChTrans1D4" presStyleIdx="5" presStyleCnt="39"/>
      <dgm:spPr/>
    </dgm:pt>
    <dgm:pt modelId="{6B70DB5D-FD2C-4B8A-84B7-206652758997}" type="pres">
      <dgm:prSet presAssocID="{9F46007A-E10B-4214-9348-5575BA43C361}" presName="hierRoot2" presStyleCnt="0">
        <dgm:presLayoutVars>
          <dgm:hierBranch val="init"/>
        </dgm:presLayoutVars>
      </dgm:prSet>
      <dgm:spPr/>
    </dgm:pt>
    <dgm:pt modelId="{875E1A4F-0B57-480F-B7C1-D0D909858A93}" type="pres">
      <dgm:prSet presAssocID="{9F46007A-E10B-4214-9348-5575BA43C361}" presName="rootComposite" presStyleCnt="0"/>
      <dgm:spPr/>
    </dgm:pt>
    <dgm:pt modelId="{3179725B-0F9B-43A7-88CE-6874A2C9CA86}" type="pres">
      <dgm:prSet presAssocID="{9F46007A-E10B-4214-9348-5575BA43C361}" presName="rootText" presStyleLbl="node4" presStyleIdx="5" presStyleCnt="39" custScaleX="78765" custScaleY="94970" custLinFactNeighborX="-1455" custLinFactNeighborY="-29098">
        <dgm:presLayoutVars>
          <dgm:chPref val="3"/>
        </dgm:presLayoutVars>
      </dgm:prSet>
      <dgm:spPr/>
    </dgm:pt>
    <dgm:pt modelId="{B2F147DF-5915-4958-B495-44F4789E31C2}" type="pres">
      <dgm:prSet presAssocID="{9F46007A-E10B-4214-9348-5575BA43C361}" presName="rootConnector" presStyleLbl="node4" presStyleIdx="5" presStyleCnt="39"/>
      <dgm:spPr/>
    </dgm:pt>
    <dgm:pt modelId="{E004ABFA-62FD-436A-B3B3-E9EBEF6A069E}" type="pres">
      <dgm:prSet presAssocID="{9F46007A-E10B-4214-9348-5575BA43C361}" presName="hierChild4" presStyleCnt="0"/>
      <dgm:spPr/>
    </dgm:pt>
    <dgm:pt modelId="{928123C1-16F3-4359-9D78-90A75F8FB546}" type="pres">
      <dgm:prSet presAssocID="{9F46007A-E10B-4214-9348-5575BA43C361}" presName="hierChild5" presStyleCnt="0"/>
      <dgm:spPr/>
    </dgm:pt>
    <dgm:pt modelId="{11E4D00F-91B1-46A5-A048-85EFC06EAAF4}" type="pres">
      <dgm:prSet presAssocID="{DE3EEF51-68D5-4CDE-ADAB-091A2AA2896A}" presName="Name37" presStyleLbl="parChTrans1D4" presStyleIdx="6" presStyleCnt="39"/>
      <dgm:spPr/>
    </dgm:pt>
    <dgm:pt modelId="{DB5C27C1-3477-4B9A-A59E-EEE7F7FE6068}" type="pres">
      <dgm:prSet presAssocID="{FD5B95C8-AF71-4B5C-B68B-77B4AAFFDFDC}" presName="hierRoot2" presStyleCnt="0">
        <dgm:presLayoutVars>
          <dgm:hierBranch val="init"/>
        </dgm:presLayoutVars>
      </dgm:prSet>
      <dgm:spPr/>
    </dgm:pt>
    <dgm:pt modelId="{E1560A26-819D-41FB-BCF1-515184E721E2}" type="pres">
      <dgm:prSet presAssocID="{FD5B95C8-AF71-4B5C-B68B-77B4AAFFDFDC}" presName="rootComposite" presStyleCnt="0"/>
      <dgm:spPr/>
    </dgm:pt>
    <dgm:pt modelId="{1281C718-52F9-4E4E-8C4C-4DCCF4D4FD67}" type="pres">
      <dgm:prSet presAssocID="{FD5B95C8-AF71-4B5C-B68B-77B4AAFFDFDC}" presName="rootText" presStyleLbl="node4" presStyleIdx="6" presStyleCnt="39" custScaleX="79833" custScaleY="92366" custLinFactNeighborY="-20750">
        <dgm:presLayoutVars>
          <dgm:chPref val="3"/>
        </dgm:presLayoutVars>
      </dgm:prSet>
      <dgm:spPr/>
    </dgm:pt>
    <dgm:pt modelId="{EEA82FF4-2777-4B49-9432-0F8ED1BC9D5F}" type="pres">
      <dgm:prSet presAssocID="{FD5B95C8-AF71-4B5C-B68B-77B4AAFFDFDC}" presName="rootConnector" presStyleLbl="node4" presStyleIdx="6" presStyleCnt="39"/>
      <dgm:spPr/>
    </dgm:pt>
    <dgm:pt modelId="{1E2538C5-D0C0-403B-8468-9E6A217CD53C}" type="pres">
      <dgm:prSet presAssocID="{FD5B95C8-AF71-4B5C-B68B-77B4AAFFDFDC}" presName="hierChild4" presStyleCnt="0"/>
      <dgm:spPr/>
    </dgm:pt>
    <dgm:pt modelId="{8AA92024-EAB3-4200-AE3F-47EFF11973D3}" type="pres">
      <dgm:prSet presAssocID="{FD5B95C8-AF71-4B5C-B68B-77B4AAFFDFDC}" presName="hierChild5" presStyleCnt="0"/>
      <dgm:spPr/>
    </dgm:pt>
    <dgm:pt modelId="{B3ED9BD7-7911-46AD-AD17-21942CFF414E}" type="pres">
      <dgm:prSet presAssocID="{27FD3F6D-D1BA-4D0D-B3CE-625DA77B5B29}" presName="hierChild5" presStyleCnt="0"/>
      <dgm:spPr/>
    </dgm:pt>
    <dgm:pt modelId="{1EF6845F-67E3-4E1C-95C2-33EC8CD46343}" type="pres">
      <dgm:prSet presAssocID="{F19D7506-AA63-46F9-8B38-644808A16E39}" presName="Name37" presStyleLbl="parChTrans1D3" presStyleIdx="2" presStyleCnt="10"/>
      <dgm:spPr/>
    </dgm:pt>
    <dgm:pt modelId="{3CF4A9C0-BE83-41E5-B88A-32973292237C}" type="pres">
      <dgm:prSet presAssocID="{A41053F8-2290-4988-B062-760E825AE8FE}" presName="hierRoot2" presStyleCnt="0">
        <dgm:presLayoutVars>
          <dgm:hierBranch val="r"/>
        </dgm:presLayoutVars>
      </dgm:prSet>
      <dgm:spPr/>
    </dgm:pt>
    <dgm:pt modelId="{E52AAEE6-50F4-492C-8896-073110D16881}" type="pres">
      <dgm:prSet presAssocID="{A41053F8-2290-4988-B062-760E825AE8FE}" presName="rootComposite" presStyleCnt="0"/>
      <dgm:spPr/>
    </dgm:pt>
    <dgm:pt modelId="{555473F2-99C9-4A13-98B3-CD5437344C69}" type="pres">
      <dgm:prSet presAssocID="{A41053F8-2290-4988-B062-760E825AE8FE}" presName="rootText" presStyleLbl="node3" presStyleIdx="2" presStyleCnt="10" custLinFactNeighborX="-8247" custLinFactNeighborY="-2353">
        <dgm:presLayoutVars>
          <dgm:chPref val="3"/>
        </dgm:presLayoutVars>
      </dgm:prSet>
      <dgm:spPr/>
    </dgm:pt>
    <dgm:pt modelId="{D4400310-CDCE-4332-AA53-57C3EA5E1082}" type="pres">
      <dgm:prSet presAssocID="{A41053F8-2290-4988-B062-760E825AE8FE}" presName="rootConnector" presStyleLbl="node3" presStyleIdx="2" presStyleCnt="10"/>
      <dgm:spPr/>
    </dgm:pt>
    <dgm:pt modelId="{E1C8ED2E-D000-4D5C-BBB8-B5856FA0A3A9}" type="pres">
      <dgm:prSet presAssocID="{A41053F8-2290-4988-B062-760E825AE8FE}" presName="hierChild4" presStyleCnt="0"/>
      <dgm:spPr/>
    </dgm:pt>
    <dgm:pt modelId="{9DC302B3-AFC9-4153-AEC9-87BE2852E3A0}" type="pres">
      <dgm:prSet presAssocID="{414D5C43-C38A-4FBC-8BD6-783D25ED75F5}" presName="Name50" presStyleLbl="parChTrans1D4" presStyleIdx="7" presStyleCnt="39"/>
      <dgm:spPr/>
    </dgm:pt>
    <dgm:pt modelId="{C280F2CE-EBC9-45B2-A804-670E51EC9EC6}" type="pres">
      <dgm:prSet presAssocID="{90D06527-DA5C-4BC2-9163-72DD4D388CBC}" presName="hierRoot2" presStyleCnt="0">
        <dgm:presLayoutVars>
          <dgm:hierBranch val="init"/>
        </dgm:presLayoutVars>
      </dgm:prSet>
      <dgm:spPr/>
    </dgm:pt>
    <dgm:pt modelId="{A4BC554E-40F9-416C-A06D-B7324785CF6D}" type="pres">
      <dgm:prSet presAssocID="{90D06527-DA5C-4BC2-9163-72DD4D388CBC}" presName="rootComposite" presStyleCnt="0"/>
      <dgm:spPr/>
    </dgm:pt>
    <dgm:pt modelId="{18A79865-C94D-456B-AD2D-B1C63CFA720F}" type="pres">
      <dgm:prSet presAssocID="{90D06527-DA5C-4BC2-9163-72DD4D388CBC}" presName="rootText" presStyleLbl="node4" presStyleIdx="7" presStyleCnt="39" custScaleX="86279" custScaleY="89374" custLinFactNeighborX="-9580" custLinFactNeighborY="-13264">
        <dgm:presLayoutVars>
          <dgm:chPref val="3"/>
        </dgm:presLayoutVars>
      </dgm:prSet>
      <dgm:spPr/>
    </dgm:pt>
    <dgm:pt modelId="{AEC73990-3E98-4042-9A96-979AAA3A7B9B}" type="pres">
      <dgm:prSet presAssocID="{90D06527-DA5C-4BC2-9163-72DD4D388CBC}" presName="rootConnector" presStyleLbl="node4" presStyleIdx="7" presStyleCnt="39"/>
      <dgm:spPr/>
    </dgm:pt>
    <dgm:pt modelId="{D77F0EDE-93D0-48E4-93C1-90FAC3D10177}" type="pres">
      <dgm:prSet presAssocID="{90D06527-DA5C-4BC2-9163-72DD4D388CBC}" presName="hierChild4" presStyleCnt="0"/>
      <dgm:spPr/>
    </dgm:pt>
    <dgm:pt modelId="{0E24B604-1B90-4CF7-8865-CAE09AA509D7}" type="pres">
      <dgm:prSet presAssocID="{90D06527-DA5C-4BC2-9163-72DD4D388CBC}" presName="hierChild5" presStyleCnt="0"/>
      <dgm:spPr/>
    </dgm:pt>
    <dgm:pt modelId="{4BED9193-7303-4A0F-A2CD-6AB71249A2EE}" type="pres">
      <dgm:prSet presAssocID="{9A817ABC-C58B-4CE9-A1DF-51EEF764E89E}" presName="Name50" presStyleLbl="parChTrans1D4" presStyleIdx="8" presStyleCnt="39"/>
      <dgm:spPr/>
    </dgm:pt>
    <dgm:pt modelId="{A44D1756-C3D3-48C4-B89E-86A1D4BA23FA}" type="pres">
      <dgm:prSet presAssocID="{F4D75BB2-D057-4ECC-88F4-B6676A57D604}" presName="hierRoot2" presStyleCnt="0">
        <dgm:presLayoutVars>
          <dgm:hierBranch val="init"/>
        </dgm:presLayoutVars>
      </dgm:prSet>
      <dgm:spPr/>
    </dgm:pt>
    <dgm:pt modelId="{B20527D0-B868-4A72-A667-ACABBA9C47B4}" type="pres">
      <dgm:prSet presAssocID="{F4D75BB2-D057-4ECC-88F4-B6676A57D604}" presName="rootComposite" presStyleCnt="0"/>
      <dgm:spPr/>
    </dgm:pt>
    <dgm:pt modelId="{E437EB59-2704-4BF4-A7DA-CA197C387AF3}" type="pres">
      <dgm:prSet presAssocID="{F4D75BB2-D057-4ECC-88F4-B6676A57D604}" presName="rootText" presStyleLbl="node4" presStyleIdx="8" presStyleCnt="39" custScaleX="90700" custScaleY="89026" custLinFactNeighborX="-8843" custLinFactNeighborY="-29476">
        <dgm:presLayoutVars>
          <dgm:chPref val="3"/>
        </dgm:presLayoutVars>
      </dgm:prSet>
      <dgm:spPr/>
    </dgm:pt>
    <dgm:pt modelId="{5A22D3F4-02BD-475E-B8A0-C797309CC592}" type="pres">
      <dgm:prSet presAssocID="{F4D75BB2-D057-4ECC-88F4-B6676A57D604}" presName="rootConnector" presStyleLbl="node4" presStyleIdx="8" presStyleCnt="39"/>
      <dgm:spPr/>
    </dgm:pt>
    <dgm:pt modelId="{0950CA87-E6E4-4A61-86D4-001237F363FF}" type="pres">
      <dgm:prSet presAssocID="{F4D75BB2-D057-4ECC-88F4-B6676A57D604}" presName="hierChild4" presStyleCnt="0"/>
      <dgm:spPr/>
    </dgm:pt>
    <dgm:pt modelId="{529B178C-5F16-4741-AF93-191D038A2108}" type="pres">
      <dgm:prSet presAssocID="{F4D75BB2-D057-4ECC-88F4-B6676A57D604}" presName="hierChild5" presStyleCnt="0"/>
      <dgm:spPr/>
    </dgm:pt>
    <dgm:pt modelId="{84E7906A-A3C3-49FA-B918-94344359DEFA}" type="pres">
      <dgm:prSet presAssocID="{9BB557BD-6FC5-4788-A851-9FDCDCF40252}" presName="Name50" presStyleLbl="parChTrans1D4" presStyleIdx="9" presStyleCnt="39"/>
      <dgm:spPr/>
    </dgm:pt>
    <dgm:pt modelId="{546B5423-E0BC-412D-A655-6FDC900CDCCB}" type="pres">
      <dgm:prSet presAssocID="{AB42B379-F57C-455A-8FCA-762B95D6796B}" presName="hierRoot2" presStyleCnt="0">
        <dgm:presLayoutVars>
          <dgm:hierBranch val="init"/>
        </dgm:presLayoutVars>
      </dgm:prSet>
      <dgm:spPr/>
    </dgm:pt>
    <dgm:pt modelId="{EAD6FE79-0A7F-45A2-A9DF-0EE53A8BA07D}" type="pres">
      <dgm:prSet presAssocID="{AB42B379-F57C-455A-8FCA-762B95D6796B}" presName="rootComposite" presStyleCnt="0"/>
      <dgm:spPr/>
    </dgm:pt>
    <dgm:pt modelId="{59983BDF-CCAF-4FF7-BBFE-F1CD13145888}" type="pres">
      <dgm:prSet presAssocID="{AB42B379-F57C-455A-8FCA-762B95D6796B}" presName="rootText" presStyleLbl="node4" presStyleIdx="9" presStyleCnt="39" custScaleX="87753" custScaleY="112071" custLinFactNeighborX="-8106" custLinFactNeighborY="-42740">
        <dgm:presLayoutVars>
          <dgm:chPref val="3"/>
        </dgm:presLayoutVars>
      </dgm:prSet>
      <dgm:spPr/>
    </dgm:pt>
    <dgm:pt modelId="{03A0D3AF-CBF0-49A9-8C54-D2C29B23379E}" type="pres">
      <dgm:prSet presAssocID="{AB42B379-F57C-455A-8FCA-762B95D6796B}" presName="rootConnector" presStyleLbl="node4" presStyleIdx="9" presStyleCnt="39"/>
      <dgm:spPr/>
    </dgm:pt>
    <dgm:pt modelId="{A4AB4864-C552-4463-8CF9-5C2AE8612633}" type="pres">
      <dgm:prSet presAssocID="{AB42B379-F57C-455A-8FCA-762B95D6796B}" presName="hierChild4" presStyleCnt="0"/>
      <dgm:spPr/>
    </dgm:pt>
    <dgm:pt modelId="{3A95F817-CF18-4093-BE6E-1254BEDCA814}" type="pres">
      <dgm:prSet presAssocID="{AB42B379-F57C-455A-8FCA-762B95D6796B}" presName="hierChild5" presStyleCnt="0"/>
      <dgm:spPr/>
    </dgm:pt>
    <dgm:pt modelId="{B4073E70-D9E6-454D-BDEB-746AEB0D20B4}" type="pres">
      <dgm:prSet presAssocID="{F8D50B7D-2375-4015-9E51-0510D2628674}" presName="Name50" presStyleLbl="parChTrans1D4" presStyleIdx="10" presStyleCnt="39"/>
      <dgm:spPr/>
    </dgm:pt>
    <dgm:pt modelId="{535AAB20-1524-4021-AB7F-5B35101C6257}" type="pres">
      <dgm:prSet presAssocID="{CD2EA19A-F85A-4409-AA22-91002C1D07A1}" presName="hierRoot2" presStyleCnt="0">
        <dgm:presLayoutVars>
          <dgm:hierBranch val="r"/>
        </dgm:presLayoutVars>
      </dgm:prSet>
      <dgm:spPr/>
    </dgm:pt>
    <dgm:pt modelId="{0E2DC6A8-7CEE-44CE-86E2-36A637D9681D}" type="pres">
      <dgm:prSet presAssocID="{CD2EA19A-F85A-4409-AA22-91002C1D07A1}" presName="rootComposite" presStyleCnt="0"/>
      <dgm:spPr/>
    </dgm:pt>
    <dgm:pt modelId="{AB92DD9D-7730-452A-A870-26B16936D2A3}" type="pres">
      <dgm:prSet presAssocID="{CD2EA19A-F85A-4409-AA22-91002C1D07A1}" presName="rootText" presStyleLbl="node4" presStyleIdx="10" presStyleCnt="39" custScaleX="80384" custScaleY="106743" custLinFactNeighborX="-3684" custLinFactNeighborY="-58952">
        <dgm:presLayoutVars>
          <dgm:chPref val="3"/>
        </dgm:presLayoutVars>
      </dgm:prSet>
      <dgm:spPr/>
    </dgm:pt>
    <dgm:pt modelId="{2004C55B-C69B-4307-9CC2-E0D6C3FDB870}" type="pres">
      <dgm:prSet presAssocID="{CD2EA19A-F85A-4409-AA22-91002C1D07A1}" presName="rootConnector" presStyleLbl="node4" presStyleIdx="10" presStyleCnt="39"/>
      <dgm:spPr/>
    </dgm:pt>
    <dgm:pt modelId="{C891E806-BEA5-4A71-8CFA-406B657F1C93}" type="pres">
      <dgm:prSet presAssocID="{CD2EA19A-F85A-4409-AA22-91002C1D07A1}" presName="hierChild4" presStyleCnt="0"/>
      <dgm:spPr/>
    </dgm:pt>
    <dgm:pt modelId="{B8818AC9-6D53-410E-A549-009F8C7960F9}" type="pres">
      <dgm:prSet presAssocID="{CD2EA19A-F85A-4409-AA22-91002C1D07A1}" presName="hierChild5" presStyleCnt="0"/>
      <dgm:spPr/>
    </dgm:pt>
    <dgm:pt modelId="{220965DD-53D4-4017-AC46-33DE29AE4928}" type="pres">
      <dgm:prSet presAssocID="{A41053F8-2290-4988-B062-760E825AE8FE}" presName="hierChild5" presStyleCnt="0"/>
      <dgm:spPr/>
    </dgm:pt>
    <dgm:pt modelId="{9875F366-A594-4D86-BD05-DB3EDA317DD4}" type="pres">
      <dgm:prSet presAssocID="{C06A8EFD-C510-4050-B67C-508831420A36}" presName="Name37" presStyleLbl="parChTrans1D3" presStyleIdx="3" presStyleCnt="10"/>
      <dgm:spPr/>
    </dgm:pt>
    <dgm:pt modelId="{A54CAF89-48A1-4065-A64F-AF27657580E4}" type="pres">
      <dgm:prSet presAssocID="{D2D59EFC-3AC3-401C-87CD-2E6F41AEECA5}" presName="hierRoot2" presStyleCnt="0">
        <dgm:presLayoutVars>
          <dgm:hierBranch val="init"/>
        </dgm:presLayoutVars>
      </dgm:prSet>
      <dgm:spPr/>
    </dgm:pt>
    <dgm:pt modelId="{BAB6C734-E96E-4C24-BA7A-894B096B2B1F}" type="pres">
      <dgm:prSet presAssocID="{D2D59EFC-3AC3-401C-87CD-2E6F41AEECA5}" presName="rootComposite" presStyleCnt="0"/>
      <dgm:spPr/>
    </dgm:pt>
    <dgm:pt modelId="{B269266E-8763-4F0F-8412-BB91080D6F68}" type="pres">
      <dgm:prSet presAssocID="{D2D59EFC-3AC3-401C-87CD-2E6F41AEECA5}" presName="rootText" presStyleLbl="node3" presStyleIdx="3" presStyleCnt="10" custLinFactNeighborX="-10040" custLinFactNeighborY="-3013">
        <dgm:presLayoutVars>
          <dgm:chPref val="3"/>
        </dgm:presLayoutVars>
      </dgm:prSet>
      <dgm:spPr/>
    </dgm:pt>
    <dgm:pt modelId="{1F4FEC71-0E8E-4B7E-A407-0B2EDC63F25E}" type="pres">
      <dgm:prSet presAssocID="{D2D59EFC-3AC3-401C-87CD-2E6F41AEECA5}" presName="rootConnector" presStyleLbl="node3" presStyleIdx="3" presStyleCnt="10"/>
      <dgm:spPr/>
    </dgm:pt>
    <dgm:pt modelId="{59712A6B-640E-450B-A87B-6D5468882F54}" type="pres">
      <dgm:prSet presAssocID="{D2D59EFC-3AC3-401C-87CD-2E6F41AEECA5}" presName="hierChild4" presStyleCnt="0"/>
      <dgm:spPr/>
    </dgm:pt>
    <dgm:pt modelId="{48EE8BC9-1DDB-438E-BD2D-09DD54229BED}" type="pres">
      <dgm:prSet presAssocID="{135EE84F-B070-4CCD-A2EA-11D24495B5B4}" presName="Name37" presStyleLbl="parChTrans1D4" presStyleIdx="11" presStyleCnt="39"/>
      <dgm:spPr/>
    </dgm:pt>
    <dgm:pt modelId="{9E6BC613-FBB0-4A06-BA4B-D3F3823291F1}" type="pres">
      <dgm:prSet presAssocID="{2C7434B5-7997-426F-A33B-09D4DC6F0CED}" presName="hierRoot2" presStyleCnt="0">
        <dgm:presLayoutVars>
          <dgm:hierBranch val="init"/>
        </dgm:presLayoutVars>
      </dgm:prSet>
      <dgm:spPr/>
    </dgm:pt>
    <dgm:pt modelId="{89C04286-5BE5-4B2E-B480-E71B596FFF1D}" type="pres">
      <dgm:prSet presAssocID="{2C7434B5-7997-426F-A33B-09D4DC6F0CED}" presName="rootComposite" presStyleCnt="0"/>
      <dgm:spPr/>
    </dgm:pt>
    <dgm:pt modelId="{0F4EB304-DAEA-42DC-834B-419C82299AE9}" type="pres">
      <dgm:prSet presAssocID="{2C7434B5-7997-426F-A33B-09D4DC6F0CED}" presName="rootText" presStyleLbl="node4" presStyleIdx="11" presStyleCnt="39" custScaleX="86256" custScaleY="81965" custLinFactNeighborX="-7369" custLinFactNeighborY="-20633">
        <dgm:presLayoutVars>
          <dgm:chPref val="3"/>
        </dgm:presLayoutVars>
      </dgm:prSet>
      <dgm:spPr/>
    </dgm:pt>
    <dgm:pt modelId="{EB91E92C-D207-437D-BCF6-369860CB952A}" type="pres">
      <dgm:prSet presAssocID="{2C7434B5-7997-426F-A33B-09D4DC6F0CED}" presName="rootConnector" presStyleLbl="node4" presStyleIdx="11" presStyleCnt="39"/>
      <dgm:spPr/>
    </dgm:pt>
    <dgm:pt modelId="{A9E84995-05B0-458A-AB8C-307FBB09E2D5}" type="pres">
      <dgm:prSet presAssocID="{2C7434B5-7997-426F-A33B-09D4DC6F0CED}" presName="hierChild4" presStyleCnt="0"/>
      <dgm:spPr/>
    </dgm:pt>
    <dgm:pt modelId="{8EFA9A55-95AC-4903-B442-249F28F4C85A}" type="pres">
      <dgm:prSet presAssocID="{2C7434B5-7997-426F-A33B-09D4DC6F0CED}" presName="hierChild5" presStyleCnt="0"/>
      <dgm:spPr/>
    </dgm:pt>
    <dgm:pt modelId="{B1C8BA15-534A-460D-AD50-91F58D27CCED}" type="pres">
      <dgm:prSet presAssocID="{6CBAA048-F340-4EFF-9D9C-5C4E40B755ED}" presName="Name37" presStyleLbl="parChTrans1D4" presStyleIdx="12" presStyleCnt="39"/>
      <dgm:spPr/>
    </dgm:pt>
    <dgm:pt modelId="{D61AEFFB-550C-4E2B-B25C-050AF533A1BA}" type="pres">
      <dgm:prSet presAssocID="{2BFC98F4-FF22-4050-BA00-F56C4148A669}" presName="hierRoot2" presStyleCnt="0">
        <dgm:presLayoutVars>
          <dgm:hierBranch val="init"/>
        </dgm:presLayoutVars>
      </dgm:prSet>
      <dgm:spPr/>
    </dgm:pt>
    <dgm:pt modelId="{534F26E6-6CBA-4170-8EBE-DDDC17800F73}" type="pres">
      <dgm:prSet presAssocID="{2BFC98F4-FF22-4050-BA00-F56C4148A669}" presName="rootComposite" presStyleCnt="0"/>
      <dgm:spPr/>
    </dgm:pt>
    <dgm:pt modelId="{4B1544F3-FBB1-45AF-AE79-F77BE3EF246F}" type="pres">
      <dgm:prSet presAssocID="{2BFC98F4-FF22-4050-BA00-F56C4148A669}" presName="rootText" presStyleLbl="node4" presStyleIdx="12" presStyleCnt="39" custScaleX="84782" custScaleY="94865" custLinFactNeighborX="-5895" custLinFactNeighborY="-29476">
        <dgm:presLayoutVars>
          <dgm:chPref val="3"/>
        </dgm:presLayoutVars>
      </dgm:prSet>
      <dgm:spPr/>
    </dgm:pt>
    <dgm:pt modelId="{97ABE256-303F-4629-9557-922C48AF2DA3}" type="pres">
      <dgm:prSet presAssocID="{2BFC98F4-FF22-4050-BA00-F56C4148A669}" presName="rootConnector" presStyleLbl="node4" presStyleIdx="12" presStyleCnt="39"/>
      <dgm:spPr/>
    </dgm:pt>
    <dgm:pt modelId="{888F0023-10D8-4957-B1CB-6B8C380C7D68}" type="pres">
      <dgm:prSet presAssocID="{2BFC98F4-FF22-4050-BA00-F56C4148A669}" presName="hierChild4" presStyleCnt="0"/>
      <dgm:spPr/>
    </dgm:pt>
    <dgm:pt modelId="{2B3F49E7-01DC-4097-9C77-73BEF596109B}" type="pres">
      <dgm:prSet presAssocID="{2BFC98F4-FF22-4050-BA00-F56C4148A669}" presName="hierChild5" presStyleCnt="0"/>
      <dgm:spPr/>
    </dgm:pt>
    <dgm:pt modelId="{E0B8CE32-D1DB-4AC3-8B47-8CFD35E20DED}" type="pres">
      <dgm:prSet presAssocID="{5989AA33-F467-4365-8C50-E6A33AC176D7}" presName="Name37" presStyleLbl="parChTrans1D4" presStyleIdx="13" presStyleCnt="39"/>
      <dgm:spPr/>
    </dgm:pt>
    <dgm:pt modelId="{DA10F161-9E06-41E8-9F2D-207224C1784B}" type="pres">
      <dgm:prSet presAssocID="{B52C614F-3358-4271-BE24-E64266838035}" presName="hierRoot2" presStyleCnt="0">
        <dgm:presLayoutVars>
          <dgm:hierBranch val="init"/>
        </dgm:presLayoutVars>
      </dgm:prSet>
      <dgm:spPr/>
    </dgm:pt>
    <dgm:pt modelId="{3CDDD556-04D6-4442-94C8-53D5102E6487}" type="pres">
      <dgm:prSet presAssocID="{B52C614F-3358-4271-BE24-E64266838035}" presName="rootComposite" presStyleCnt="0"/>
      <dgm:spPr/>
    </dgm:pt>
    <dgm:pt modelId="{7D8C0596-1498-4465-BA27-ED1F22AEB1D0}" type="pres">
      <dgm:prSet presAssocID="{B52C614F-3358-4271-BE24-E64266838035}" presName="rootText" presStyleLbl="node4" presStyleIdx="13" presStyleCnt="39" custScaleX="86255" custScaleY="103731" custLinFactNeighborX="-5158" custLinFactNeighborY="-38319">
        <dgm:presLayoutVars>
          <dgm:chPref val="3"/>
        </dgm:presLayoutVars>
      </dgm:prSet>
      <dgm:spPr/>
    </dgm:pt>
    <dgm:pt modelId="{F11C50ED-9CC7-4B98-86A5-22A8A5E0B95A}" type="pres">
      <dgm:prSet presAssocID="{B52C614F-3358-4271-BE24-E64266838035}" presName="rootConnector" presStyleLbl="node4" presStyleIdx="13" presStyleCnt="39"/>
      <dgm:spPr/>
    </dgm:pt>
    <dgm:pt modelId="{1465D5E6-AB00-412E-B525-B659FB1D7EFE}" type="pres">
      <dgm:prSet presAssocID="{B52C614F-3358-4271-BE24-E64266838035}" presName="hierChild4" presStyleCnt="0"/>
      <dgm:spPr/>
    </dgm:pt>
    <dgm:pt modelId="{316BEDF7-F388-4FAD-9461-02231560BC16}" type="pres">
      <dgm:prSet presAssocID="{B52C614F-3358-4271-BE24-E64266838035}" presName="hierChild5" presStyleCnt="0"/>
      <dgm:spPr/>
    </dgm:pt>
    <dgm:pt modelId="{D50B87E1-D4E0-4575-B371-01C683376B6D}" type="pres">
      <dgm:prSet presAssocID="{2D6911D1-5094-447F-98F5-0BE4EDAE9805}" presName="Name37" presStyleLbl="parChTrans1D4" presStyleIdx="14" presStyleCnt="39"/>
      <dgm:spPr/>
    </dgm:pt>
    <dgm:pt modelId="{19653315-5AEE-4047-A873-026612036483}" type="pres">
      <dgm:prSet presAssocID="{A7C0FAB6-F301-4606-8C75-8BD90815D578}" presName="hierRoot2" presStyleCnt="0">
        <dgm:presLayoutVars>
          <dgm:hierBranch val="init"/>
        </dgm:presLayoutVars>
      </dgm:prSet>
      <dgm:spPr/>
    </dgm:pt>
    <dgm:pt modelId="{85EC25CA-223F-4268-8D05-AC95ED94AD72}" type="pres">
      <dgm:prSet presAssocID="{A7C0FAB6-F301-4606-8C75-8BD90815D578}" presName="rootComposite" presStyleCnt="0"/>
      <dgm:spPr/>
    </dgm:pt>
    <dgm:pt modelId="{1F259C69-6050-466C-9464-5D1C84C46572}" type="pres">
      <dgm:prSet presAssocID="{A7C0FAB6-F301-4606-8C75-8BD90815D578}" presName="rootText" presStyleLbl="node4" presStyleIdx="14" presStyleCnt="39" custScaleX="78612" custScaleY="110612" custLinFactNeighborX="-5158" custLinFactNeighborY="-38319">
        <dgm:presLayoutVars>
          <dgm:chPref val="3"/>
        </dgm:presLayoutVars>
      </dgm:prSet>
      <dgm:spPr/>
    </dgm:pt>
    <dgm:pt modelId="{AA3E3651-F83A-4568-B00A-6BB58E2DD275}" type="pres">
      <dgm:prSet presAssocID="{A7C0FAB6-F301-4606-8C75-8BD90815D578}" presName="rootConnector" presStyleLbl="node4" presStyleIdx="14" presStyleCnt="39"/>
      <dgm:spPr/>
    </dgm:pt>
    <dgm:pt modelId="{4B526D6B-7865-4F0B-9906-7301CC281B66}" type="pres">
      <dgm:prSet presAssocID="{A7C0FAB6-F301-4606-8C75-8BD90815D578}" presName="hierChild4" presStyleCnt="0"/>
      <dgm:spPr/>
    </dgm:pt>
    <dgm:pt modelId="{FA26F724-3330-4869-A97F-3452B97FE14E}" type="pres">
      <dgm:prSet presAssocID="{A7C0FAB6-F301-4606-8C75-8BD90815D578}" presName="hierChild5" presStyleCnt="0"/>
      <dgm:spPr/>
    </dgm:pt>
    <dgm:pt modelId="{6FB31F63-9C22-42C4-AEE3-A4B16789D7F1}" type="pres">
      <dgm:prSet presAssocID="{D2D59EFC-3AC3-401C-87CD-2E6F41AEECA5}" presName="hierChild5" presStyleCnt="0"/>
      <dgm:spPr/>
    </dgm:pt>
    <dgm:pt modelId="{DD64C471-D9A7-4689-9AD3-895A095D9629}" type="pres">
      <dgm:prSet presAssocID="{AD05F36C-4FDA-474E-8AA5-5B6639484EC9}" presName="Name37" presStyleLbl="parChTrans1D3" presStyleIdx="4" presStyleCnt="10"/>
      <dgm:spPr/>
    </dgm:pt>
    <dgm:pt modelId="{9901A202-28EF-4AB8-8D84-00DC7B01BCD8}" type="pres">
      <dgm:prSet presAssocID="{F6E92C65-9AF2-4BF4-B375-FDDDCF2A18CA}" presName="hierRoot2" presStyleCnt="0">
        <dgm:presLayoutVars>
          <dgm:hierBranch val="init"/>
        </dgm:presLayoutVars>
      </dgm:prSet>
      <dgm:spPr/>
    </dgm:pt>
    <dgm:pt modelId="{39B08FD2-2732-405A-B173-B48D67D3C31A}" type="pres">
      <dgm:prSet presAssocID="{F6E92C65-9AF2-4BF4-B375-FDDDCF2A18CA}" presName="rootComposite" presStyleCnt="0"/>
      <dgm:spPr/>
    </dgm:pt>
    <dgm:pt modelId="{D1E75F29-5EE2-4D3F-8879-207BFD1096B2}" type="pres">
      <dgm:prSet presAssocID="{F6E92C65-9AF2-4BF4-B375-FDDDCF2A18CA}" presName="rootText" presStyleLbl="node3" presStyleIdx="4" presStyleCnt="10" custLinFactNeighborX="-15407" custLinFactNeighborY="-2086">
        <dgm:presLayoutVars>
          <dgm:chPref val="3"/>
        </dgm:presLayoutVars>
      </dgm:prSet>
      <dgm:spPr/>
    </dgm:pt>
    <dgm:pt modelId="{CD25D0FE-5A7F-48C6-9710-2749F6957AE6}" type="pres">
      <dgm:prSet presAssocID="{F6E92C65-9AF2-4BF4-B375-FDDDCF2A18CA}" presName="rootConnector" presStyleLbl="node3" presStyleIdx="4" presStyleCnt="10"/>
      <dgm:spPr/>
    </dgm:pt>
    <dgm:pt modelId="{C2E58B59-B816-40E2-9558-9B7A4A9ACF93}" type="pres">
      <dgm:prSet presAssocID="{F6E92C65-9AF2-4BF4-B375-FDDDCF2A18CA}" presName="hierChild4" presStyleCnt="0"/>
      <dgm:spPr/>
    </dgm:pt>
    <dgm:pt modelId="{80EA37A8-DB34-4E72-9D51-A9600BB2D330}" type="pres">
      <dgm:prSet presAssocID="{A965F674-7B24-4C0A-9387-1ADADBC10234}" presName="Name37" presStyleLbl="parChTrans1D4" presStyleIdx="15" presStyleCnt="39"/>
      <dgm:spPr/>
    </dgm:pt>
    <dgm:pt modelId="{503B6911-FE50-4DC4-AE97-9599C26F6848}" type="pres">
      <dgm:prSet presAssocID="{D614FA18-1F60-479F-991F-69D08B8D3CE9}" presName="hierRoot2" presStyleCnt="0">
        <dgm:presLayoutVars>
          <dgm:hierBranch val="init"/>
        </dgm:presLayoutVars>
      </dgm:prSet>
      <dgm:spPr/>
    </dgm:pt>
    <dgm:pt modelId="{0A9B44C6-D538-4B2B-B8A3-0D08FEF937FA}" type="pres">
      <dgm:prSet presAssocID="{D614FA18-1F60-479F-991F-69D08B8D3CE9}" presName="rootComposite" presStyleCnt="0"/>
      <dgm:spPr/>
    </dgm:pt>
    <dgm:pt modelId="{5494B779-91EC-441B-9B10-02E91A1D7D3B}" type="pres">
      <dgm:prSet presAssocID="{D614FA18-1F60-479F-991F-69D08B8D3CE9}" presName="rootText" presStyleLbl="node4" presStyleIdx="15" presStyleCnt="39" custScaleX="77644" custScaleY="86025" custLinFactNeighborX="-12929" custLinFactNeighborY="-21184">
        <dgm:presLayoutVars>
          <dgm:chPref val="3"/>
        </dgm:presLayoutVars>
      </dgm:prSet>
      <dgm:spPr/>
    </dgm:pt>
    <dgm:pt modelId="{4FD22827-BB12-4D7D-8CFD-9C9E89D98B46}" type="pres">
      <dgm:prSet presAssocID="{D614FA18-1F60-479F-991F-69D08B8D3CE9}" presName="rootConnector" presStyleLbl="node4" presStyleIdx="15" presStyleCnt="39"/>
      <dgm:spPr/>
    </dgm:pt>
    <dgm:pt modelId="{D5B9AF70-2945-4D68-BA92-F19DA18484F0}" type="pres">
      <dgm:prSet presAssocID="{D614FA18-1F60-479F-991F-69D08B8D3CE9}" presName="hierChild4" presStyleCnt="0"/>
      <dgm:spPr/>
    </dgm:pt>
    <dgm:pt modelId="{534FDDF8-83C8-464E-879C-722E26E71761}" type="pres">
      <dgm:prSet presAssocID="{D614FA18-1F60-479F-991F-69D08B8D3CE9}" presName="hierChild5" presStyleCnt="0"/>
      <dgm:spPr/>
    </dgm:pt>
    <dgm:pt modelId="{0A768962-B237-4867-9EFF-D3E2EF876A36}" type="pres">
      <dgm:prSet presAssocID="{3BF63D1C-9304-49A0-9B2B-931719486D79}" presName="Name37" presStyleLbl="parChTrans1D4" presStyleIdx="16" presStyleCnt="39"/>
      <dgm:spPr/>
    </dgm:pt>
    <dgm:pt modelId="{F86014EC-AD68-47DE-9A7B-7857B3C0F2D2}" type="pres">
      <dgm:prSet presAssocID="{231FD6A0-D08B-4EAD-A37F-9CAD4EB0B13C}" presName="hierRoot2" presStyleCnt="0">
        <dgm:presLayoutVars>
          <dgm:hierBranch val="init"/>
        </dgm:presLayoutVars>
      </dgm:prSet>
      <dgm:spPr/>
    </dgm:pt>
    <dgm:pt modelId="{352F0F5E-5727-48E1-9761-8A0974399D14}" type="pres">
      <dgm:prSet presAssocID="{231FD6A0-D08B-4EAD-A37F-9CAD4EB0B13C}" presName="rootComposite" presStyleCnt="0"/>
      <dgm:spPr/>
    </dgm:pt>
    <dgm:pt modelId="{B9D893F3-440E-4ABB-9BE7-A1D81784DC2E}" type="pres">
      <dgm:prSet presAssocID="{231FD6A0-D08B-4EAD-A37F-9CAD4EB0B13C}" presName="rootText" presStyleLbl="node4" presStyleIdx="16" presStyleCnt="39" custScaleX="77893" custScaleY="100379" custLinFactNeighborX="-10705" custLinFactNeighborY="-42309">
        <dgm:presLayoutVars>
          <dgm:chPref val="3"/>
        </dgm:presLayoutVars>
      </dgm:prSet>
      <dgm:spPr/>
    </dgm:pt>
    <dgm:pt modelId="{4CC62D50-903D-4A06-9046-17FB80889F13}" type="pres">
      <dgm:prSet presAssocID="{231FD6A0-D08B-4EAD-A37F-9CAD4EB0B13C}" presName="rootConnector" presStyleLbl="node4" presStyleIdx="16" presStyleCnt="39"/>
      <dgm:spPr/>
    </dgm:pt>
    <dgm:pt modelId="{E81CA1EB-8310-4E98-8A43-390F933904E7}" type="pres">
      <dgm:prSet presAssocID="{231FD6A0-D08B-4EAD-A37F-9CAD4EB0B13C}" presName="hierChild4" presStyleCnt="0"/>
      <dgm:spPr/>
    </dgm:pt>
    <dgm:pt modelId="{7F78455B-73D8-4655-83B0-C047EB1F141C}" type="pres">
      <dgm:prSet presAssocID="{231FD6A0-D08B-4EAD-A37F-9CAD4EB0B13C}" presName="hierChild5" presStyleCnt="0"/>
      <dgm:spPr/>
    </dgm:pt>
    <dgm:pt modelId="{BF89348F-3155-4444-9678-DC6C8829DC13}" type="pres">
      <dgm:prSet presAssocID="{AB8E3E8A-C5D5-4F25-A253-6A328C3A5064}" presName="Name37" presStyleLbl="parChTrans1D4" presStyleIdx="17" presStyleCnt="39"/>
      <dgm:spPr/>
    </dgm:pt>
    <dgm:pt modelId="{8FAEBA20-B4ED-4D2A-8DF9-7A81C90AE101}" type="pres">
      <dgm:prSet presAssocID="{59A697F9-4A0D-4522-AD66-3FE3F1E0FF42}" presName="hierRoot2" presStyleCnt="0">
        <dgm:presLayoutVars>
          <dgm:hierBranch val="init"/>
        </dgm:presLayoutVars>
      </dgm:prSet>
      <dgm:spPr/>
    </dgm:pt>
    <dgm:pt modelId="{484C8E1F-5820-4610-B302-5F50F5242844}" type="pres">
      <dgm:prSet presAssocID="{59A697F9-4A0D-4522-AD66-3FE3F1E0FF42}" presName="rootComposite" presStyleCnt="0"/>
      <dgm:spPr/>
    </dgm:pt>
    <dgm:pt modelId="{E894A83B-A82D-4BF4-BB92-8CF3DE202F70}" type="pres">
      <dgm:prSet presAssocID="{59A697F9-4A0D-4522-AD66-3FE3F1E0FF42}" presName="rootText" presStyleLbl="node4" presStyleIdx="17" presStyleCnt="39" custScaleX="77893" custScaleY="100342" custLinFactNeighborX="-8876" custLinFactNeighborY="-63574">
        <dgm:presLayoutVars>
          <dgm:chPref val="3"/>
        </dgm:presLayoutVars>
      </dgm:prSet>
      <dgm:spPr/>
    </dgm:pt>
    <dgm:pt modelId="{1DB72C17-CF09-48D1-A328-302BD67A86ED}" type="pres">
      <dgm:prSet presAssocID="{59A697F9-4A0D-4522-AD66-3FE3F1E0FF42}" presName="rootConnector" presStyleLbl="node4" presStyleIdx="17" presStyleCnt="39"/>
      <dgm:spPr/>
    </dgm:pt>
    <dgm:pt modelId="{1A96CBE2-D7D0-4D94-8C67-CD97AF9BA59A}" type="pres">
      <dgm:prSet presAssocID="{59A697F9-4A0D-4522-AD66-3FE3F1E0FF42}" presName="hierChild4" presStyleCnt="0"/>
      <dgm:spPr/>
    </dgm:pt>
    <dgm:pt modelId="{BB092685-6401-4C5D-9498-755C3EF3DF06}" type="pres">
      <dgm:prSet presAssocID="{59A697F9-4A0D-4522-AD66-3FE3F1E0FF42}" presName="hierChild5" presStyleCnt="0"/>
      <dgm:spPr/>
    </dgm:pt>
    <dgm:pt modelId="{CC73FC49-BDF2-4A2D-B29C-F75A6BBEF37B}" type="pres">
      <dgm:prSet presAssocID="{366578AB-A1DB-4C2A-9C9A-9AC630CA7007}" presName="Name37" presStyleLbl="parChTrans1D4" presStyleIdx="18" presStyleCnt="39"/>
      <dgm:spPr/>
    </dgm:pt>
    <dgm:pt modelId="{F111CCC5-B904-4576-AC11-FEDE5677F23B}" type="pres">
      <dgm:prSet presAssocID="{0D1FF2A3-6106-4513-BEAC-2ACB9FFA0591}" presName="hierRoot2" presStyleCnt="0">
        <dgm:presLayoutVars>
          <dgm:hierBranch val="init"/>
        </dgm:presLayoutVars>
      </dgm:prSet>
      <dgm:spPr/>
    </dgm:pt>
    <dgm:pt modelId="{F611A156-6993-4E62-84ED-98133627B68A}" type="pres">
      <dgm:prSet presAssocID="{0D1FF2A3-6106-4513-BEAC-2ACB9FFA0591}" presName="rootComposite" presStyleCnt="0"/>
      <dgm:spPr/>
    </dgm:pt>
    <dgm:pt modelId="{BC46D0C9-09BD-4E0D-A111-DB414A9C4B55}" type="pres">
      <dgm:prSet presAssocID="{0D1FF2A3-6106-4513-BEAC-2ACB9FFA0591}" presName="rootText" presStyleLbl="node4" presStyleIdx="18" presStyleCnt="39" custScaleX="76841" custScaleY="90762" custLinFactNeighborX="-5895" custLinFactNeighborY="-86954">
        <dgm:presLayoutVars>
          <dgm:chPref val="3"/>
        </dgm:presLayoutVars>
      </dgm:prSet>
      <dgm:spPr/>
    </dgm:pt>
    <dgm:pt modelId="{57FF453B-3EFE-48A0-BEA2-9CFD0661537D}" type="pres">
      <dgm:prSet presAssocID="{0D1FF2A3-6106-4513-BEAC-2ACB9FFA0591}" presName="rootConnector" presStyleLbl="node4" presStyleIdx="18" presStyleCnt="39"/>
      <dgm:spPr/>
    </dgm:pt>
    <dgm:pt modelId="{7EF9B0A3-3389-4A1D-8D04-128215D4983D}" type="pres">
      <dgm:prSet presAssocID="{0D1FF2A3-6106-4513-BEAC-2ACB9FFA0591}" presName="hierChild4" presStyleCnt="0"/>
      <dgm:spPr/>
    </dgm:pt>
    <dgm:pt modelId="{449BE1B7-6DA7-4FDC-A6E6-4E2742EAB5F3}" type="pres">
      <dgm:prSet presAssocID="{0D1FF2A3-6106-4513-BEAC-2ACB9FFA0591}" presName="hierChild5" presStyleCnt="0"/>
      <dgm:spPr/>
    </dgm:pt>
    <dgm:pt modelId="{40051D2F-ADC1-4F07-BEAC-5F62C04FB213}" type="pres">
      <dgm:prSet presAssocID="{6AE47A2B-7F3C-493D-AA1C-9819553290D4}" presName="Name37" presStyleLbl="parChTrans1D4" presStyleIdx="19" presStyleCnt="39"/>
      <dgm:spPr/>
    </dgm:pt>
    <dgm:pt modelId="{F4BA74C6-AFCE-4534-A5AA-4C069E2D7F04}" type="pres">
      <dgm:prSet presAssocID="{1C758CBD-1CAB-4CDC-B232-8EBFA94BB5C3}" presName="hierRoot2" presStyleCnt="0">
        <dgm:presLayoutVars>
          <dgm:hierBranch val="init"/>
        </dgm:presLayoutVars>
      </dgm:prSet>
      <dgm:spPr/>
    </dgm:pt>
    <dgm:pt modelId="{F150D1AE-E79F-4297-B221-30AB996C4B69}" type="pres">
      <dgm:prSet presAssocID="{1C758CBD-1CAB-4CDC-B232-8EBFA94BB5C3}" presName="rootComposite" presStyleCnt="0"/>
      <dgm:spPr/>
    </dgm:pt>
    <dgm:pt modelId="{F64F5719-E2BC-40EF-B2BE-01AF045756F0}" type="pres">
      <dgm:prSet presAssocID="{1C758CBD-1CAB-4CDC-B232-8EBFA94BB5C3}" presName="rootText" presStyleLbl="node4" presStyleIdx="19" presStyleCnt="39" custScaleX="85148" custScaleY="97749" custLinFactY="-5149" custLinFactNeighborX="-7101" custLinFactNeighborY="-100000">
        <dgm:presLayoutVars>
          <dgm:chPref val="3"/>
        </dgm:presLayoutVars>
      </dgm:prSet>
      <dgm:spPr/>
    </dgm:pt>
    <dgm:pt modelId="{0FED275B-AA3C-474A-8B00-DA293472A292}" type="pres">
      <dgm:prSet presAssocID="{1C758CBD-1CAB-4CDC-B232-8EBFA94BB5C3}" presName="rootConnector" presStyleLbl="node4" presStyleIdx="19" presStyleCnt="39"/>
      <dgm:spPr/>
    </dgm:pt>
    <dgm:pt modelId="{A55BFB1C-0F6E-479A-9AFA-74C3D277D9BF}" type="pres">
      <dgm:prSet presAssocID="{1C758CBD-1CAB-4CDC-B232-8EBFA94BB5C3}" presName="hierChild4" presStyleCnt="0"/>
      <dgm:spPr/>
    </dgm:pt>
    <dgm:pt modelId="{602546EB-CDF1-4D25-BC2E-1CCBF745C9ED}" type="pres">
      <dgm:prSet presAssocID="{1C758CBD-1CAB-4CDC-B232-8EBFA94BB5C3}" presName="hierChild5" presStyleCnt="0"/>
      <dgm:spPr/>
    </dgm:pt>
    <dgm:pt modelId="{3FAB699D-C7E9-4BE5-BFAF-EAD48E674EFF}" type="pres">
      <dgm:prSet presAssocID="{67468893-360B-4BF2-9D90-22363AE808DE}" presName="Name37" presStyleLbl="parChTrans1D4" presStyleIdx="20" presStyleCnt="39"/>
      <dgm:spPr/>
    </dgm:pt>
    <dgm:pt modelId="{56CF517A-BC2E-4B70-AFD7-C06BBAD758EE}" type="pres">
      <dgm:prSet presAssocID="{DF6214AC-DB37-4974-8E5D-6639A3A1DFE7}" presName="hierRoot2" presStyleCnt="0">
        <dgm:presLayoutVars>
          <dgm:hierBranch val="init"/>
        </dgm:presLayoutVars>
      </dgm:prSet>
      <dgm:spPr/>
    </dgm:pt>
    <dgm:pt modelId="{3B05DDB7-B1FD-4647-90D5-20959E8186D3}" type="pres">
      <dgm:prSet presAssocID="{DF6214AC-DB37-4974-8E5D-6639A3A1DFE7}" presName="rootComposite" presStyleCnt="0"/>
      <dgm:spPr/>
    </dgm:pt>
    <dgm:pt modelId="{DB5BB9B3-3F80-4C75-AF79-94CEE801BD0E}" type="pres">
      <dgm:prSet presAssocID="{DF6214AC-DB37-4974-8E5D-6639A3A1DFE7}" presName="rootText" presStyleLbl="node4" presStyleIdx="20" presStyleCnt="39" custScaleX="83266" custScaleY="83550" custLinFactY="-5345" custLinFactNeighborX="-5586" custLinFactNeighborY="-100000">
        <dgm:presLayoutVars>
          <dgm:chPref val="3"/>
        </dgm:presLayoutVars>
      </dgm:prSet>
      <dgm:spPr/>
    </dgm:pt>
    <dgm:pt modelId="{8EE6A72A-E854-488A-8039-31B5DFFA99E8}" type="pres">
      <dgm:prSet presAssocID="{DF6214AC-DB37-4974-8E5D-6639A3A1DFE7}" presName="rootConnector" presStyleLbl="node4" presStyleIdx="20" presStyleCnt="39"/>
      <dgm:spPr/>
    </dgm:pt>
    <dgm:pt modelId="{7032C523-26AB-4263-9FDC-633197751CAE}" type="pres">
      <dgm:prSet presAssocID="{DF6214AC-DB37-4974-8E5D-6639A3A1DFE7}" presName="hierChild4" presStyleCnt="0"/>
      <dgm:spPr/>
    </dgm:pt>
    <dgm:pt modelId="{8E904CB1-62BC-46DB-9DEB-5CA1258EFF49}" type="pres">
      <dgm:prSet presAssocID="{DF6214AC-DB37-4974-8E5D-6639A3A1DFE7}" presName="hierChild5" presStyleCnt="0"/>
      <dgm:spPr/>
    </dgm:pt>
    <dgm:pt modelId="{9FB55B93-68E3-466A-B003-7E96051537B3}" type="pres">
      <dgm:prSet presAssocID="{F6E92C65-9AF2-4BF4-B375-FDDDCF2A18CA}" presName="hierChild5" presStyleCnt="0"/>
      <dgm:spPr/>
    </dgm:pt>
    <dgm:pt modelId="{499131E8-D7D4-4EC9-9CC3-AB6C213D165D}" type="pres">
      <dgm:prSet presAssocID="{3146B3D5-6439-4377-A931-EE0FE176DC76}" presName="hierChild5" presStyleCnt="0"/>
      <dgm:spPr/>
    </dgm:pt>
    <dgm:pt modelId="{F223FCB9-5845-4BA5-8825-64E0E5FFBFDB}" type="pres">
      <dgm:prSet presAssocID="{BBB5684E-F72F-4823-B965-BDC672B3449E}" presName="Name37" presStyleLbl="parChTrans1D2" presStyleIdx="1" presStyleCnt="4"/>
      <dgm:spPr/>
    </dgm:pt>
    <dgm:pt modelId="{FDA30360-2E46-4980-8DD4-7DF24CC25927}" type="pres">
      <dgm:prSet presAssocID="{787BE56A-250B-437A-9BB5-F2D87FED63CA}" presName="hierRoot2" presStyleCnt="0">
        <dgm:presLayoutVars>
          <dgm:hierBranch val="init"/>
        </dgm:presLayoutVars>
      </dgm:prSet>
      <dgm:spPr/>
    </dgm:pt>
    <dgm:pt modelId="{EB2C2994-17FF-412A-83F2-AD6D923F5627}" type="pres">
      <dgm:prSet presAssocID="{787BE56A-250B-437A-9BB5-F2D87FED63CA}" presName="rootComposite" presStyleCnt="0"/>
      <dgm:spPr/>
    </dgm:pt>
    <dgm:pt modelId="{7A4BC4B0-37C2-42B2-8DEC-0941AB84D1BF}" type="pres">
      <dgm:prSet presAssocID="{787BE56A-250B-437A-9BB5-F2D87FED63CA}" presName="rootText" presStyleLbl="node2" presStyleIdx="1" presStyleCnt="4" custScaleX="124378" custScaleY="113071" custLinFactNeighborX="45104" custLinFactNeighborY="1409">
        <dgm:presLayoutVars>
          <dgm:chPref val="3"/>
        </dgm:presLayoutVars>
      </dgm:prSet>
      <dgm:spPr/>
    </dgm:pt>
    <dgm:pt modelId="{8CFD3347-80C2-464B-BB47-CABA042E04B0}" type="pres">
      <dgm:prSet presAssocID="{787BE56A-250B-437A-9BB5-F2D87FED63CA}" presName="rootConnector" presStyleLbl="node2" presStyleIdx="1" presStyleCnt="4"/>
      <dgm:spPr/>
    </dgm:pt>
    <dgm:pt modelId="{FCE1BD16-2D95-450D-AD63-91ECAF413F52}" type="pres">
      <dgm:prSet presAssocID="{787BE56A-250B-437A-9BB5-F2D87FED63CA}" presName="hierChild4" presStyleCnt="0"/>
      <dgm:spPr/>
    </dgm:pt>
    <dgm:pt modelId="{7A1B9467-E030-4D85-8327-3B788972A934}" type="pres">
      <dgm:prSet presAssocID="{787BE56A-250B-437A-9BB5-F2D87FED63CA}" presName="hierChild5" presStyleCnt="0"/>
      <dgm:spPr/>
    </dgm:pt>
    <dgm:pt modelId="{AFBDB8DD-BC47-4E26-8F73-6C9FC4F36BD9}" type="pres">
      <dgm:prSet presAssocID="{AF7C4C7F-98E9-4DB9-A22E-430EBC7B5D27}" presName="Name37" presStyleLbl="parChTrans1D2" presStyleIdx="2" presStyleCnt="4"/>
      <dgm:spPr/>
    </dgm:pt>
    <dgm:pt modelId="{2E007640-B2CF-45C6-9B00-936E5CAF46A3}" type="pres">
      <dgm:prSet presAssocID="{78A95E82-389A-4D0E-AFDF-90174F45F9F9}" presName="hierRoot2" presStyleCnt="0">
        <dgm:presLayoutVars>
          <dgm:hierBranch val="init"/>
        </dgm:presLayoutVars>
      </dgm:prSet>
      <dgm:spPr/>
    </dgm:pt>
    <dgm:pt modelId="{E21625F4-1B8D-45E1-A1AF-64B4CC7FDECA}" type="pres">
      <dgm:prSet presAssocID="{78A95E82-389A-4D0E-AFDF-90174F45F9F9}" presName="rootComposite" presStyleCnt="0"/>
      <dgm:spPr/>
    </dgm:pt>
    <dgm:pt modelId="{6DF9AAD2-CC14-4336-ACAA-A74DB45A0D4E}" type="pres">
      <dgm:prSet presAssocID="{78A95E82-389A-4D0E-AFDF-90174F45F9F9}" presName="rootText" presStyleLbl="node2" presStyleIdx="2" presStyleCnt="4" custScaleX="128358" custScaleY="102483" custLinFactNeighborX="83028" custLinFactNeighborY="1474">
        <dgm:presLayoutVars>
          <dgm:chPref val="3"/>
        </dgm:presLayoutVars>
      </dgm:prSet>
      <dgm:spPr/>
    </dgm:pt>
    <dgm:pt modelId="{7A5402B6-3AE3-4E01-8834-9327FE3B7616}" type="pres">
      <dgm:prSet presAssocID="{78A95E82-389A-4D0E-AFDF-90174F45F9F9}" presName="rootConnector" presStyleLbl="node2" presStyleIdx="2" presStyleCnt="4"/>
      <dgm:spPr/>
    </dgm:pt>
    <dgm:pt modelId="{B3371FF6-7660-431C-9040-129F5D866384}" type="pres">
      <dgm:prSet presAssocID="{78A95E82-389A-4D0E-AFDF-90174F45F9F9}" presName="hierChild4" presStyleCnt="0"/>
      <dgm:spPr/>
    </dgm:pt>
    <dgm:pt modelId="{4561A457-3D1B-4642-A038-27FB730A4008}" type="pres">
      <dgm:prSet presAssocID="{78A95E82-389A-4D0E-AFDF-90174F45F9F9}" presName="hierChild5" presStyleCnt="0"/>
      <dgm:spPr/>
    </dgm:pt>
    <dgm:pt modelId="{47FC902B-3A66-4995-9F07-7B47FA70D5B8}" type="pres">
      <dgm:prSet presAssocID="{AEDAC133-7DAD-40C0-9B50-311F079B8754}" presName="Name37" presStyleLbl="parChTrans1D2" presStyleIdx="3" presStyleCnt="4"/>
      <dgm:spPr/>
    </dgm:pt>
    <dgm:pt modelId="{3F30728A-DF69-4E3A-B1E3-CC9CA94D989D}" type="pres">
      <dgm:prSet presAssocID="{0C738CD0-82C6-46E4-A447-08C8F6C5DFB3}" presName="hierRoot2" presStyleCnt="0">
        <dgm:presLayoutVars>
          <dgm:hierBranch val="init"/>
        </dgm:presLayoutVars>
      </dgm:prSet>
      <dgm:spPr/>
    </dgm:pt>
    <dgm:pt modelId="{866D5EAA-75FF-40BA-899E-F91459D96EA3}" type="pres">
      <dgm:prSet presAssocID="{0C738CD0-82C6-46E4-A447-08C8F6C5DFB3}" presName="rootComposite" presStyleCnt="0"/>
      <dgm:spPr/>
    </dgm:pt>
    <dgm:pt modelId="{A1D5ABEE-587F-4952-94B8-1814552E520A}" type="pres">
      <dgm:prSet presAssocID="{0C738CD0-82C6-46E4-A447-08C8F6C5DFB3}" presName="rootText" presStyleLbl="node2" presStyleIdx="3" presStyleCnt="4" custScaleX="119009" custScaleY="101378" custLinFactNeighborX="-25287" custLinFactNeighborY="67">
        <dgm:presLayoutVars>
          <dgm:chPref val="3"/>
        </dgm:presLayoutVars>
      </dgm:prSet>
      <dgm:spPr/>
    </dgm:pt>
    <dgm:pt modelId="{571A1C41-789C-40F3-846A-82934C9A661D}" type="pres">
      <dgm:prSet presAssocID="{0C738CD0-82C6-46E4-A447-08C8F6C5DFB3}" presName="rootConnector" presStyleLbl="node2" presStyleIdx="3" presStyleCnt="4"/>
      <dgm:spPr/>
    </dgm:pt>
    <dgm:pt modelId="{2183E776-A85E-40FB-A33D-D3A5517F94A6}" type="pres">
      <dgm:prSet presAssocID="{0C738CD0-82C6-46E4-A447-08C8F6C5DFB3}" presName="hierChild4" presStyleCnt="0"/>
      <dgm:spPr/>
    </dgm:pt>
    <dgm:pt modelId="{FC9D5D2B-9F55-47D7-8228-BF794D196A13}" type="pres">
      <dgm:prSet presAssocID="{CB37F7DE-D15C-4F20-BB4F-4C6F9C39386F}" presName="Name37" presStyleLbl="parChTrans1D3" presStyleIdx="5" presStyleCnt="10"/>
      <dgm:spPr/>
    </dgm:pt>
    <dgm:pt modelId="{781B3B28-75C9-48ED-B4F1-6EF7FA7C0D37}" type="pres">
      <dgm:prSet presAssocID="{640B502C-FC1A-41DA-AE01-BA03349EDD99}" presName="hierRoot2" presStyleCnt="0">
        <dgm:presLayoutVars>
          <dgm:hierBranch val="init"/>
        </dgm:presLayoutVars>
      </dgm:prSet>
      <dgm:spPr/>
    </dgm:pt>
    <dgm:pt modelId="{BBCEDD01-FF7B-48A7-879E-5E7D8C92334F}" type="pres">
      <dgm:prSet presAssocID="{640B502C-FC1A-41DA-AE01-BA03349EDD99}" presName="rootComposite" presStyleCnt="0"/>
      <dgm:spPr/>
    </dgm:pt>
    <dgm:pt modelId="{7608837F-94B8-4507-870B-8F5CE9887252}" type="pres">
      <dgm:prSet presAssocID="{640B502C-FC1A-41DA-AE01-BA03349EDD99}" presName="rootText" presStyleLbl="node3" presStyleIdx="5" presStyleCnt="10" custLinFactNeighborX="2300" custLinFactNeighborY="-143">
        <dgm:presLayoutVars>
          <dgm:chPref val="3"/>
        </dgm:presLayoutVars>
      </dgm:prSet>
      <dgm:spPr/>
    </dgm:pt>
    <dgm:pt modelId="{81C42E0B-C749-426B-8169-CD6F34096AB6}" type="pres">
      <dgm:prSet presAssocID="{640B502C-FC1A-41DA-AE01-BA03349EDD99}" presName="rootConnector" presStyleLbl="node3" presStyleIdx="5" presStyleCnt="10"/>
      <dgm:spPr/>
    </dgm:pt>
    <dgm:pt modelId="{E15DF6B1-9363-47AF-B7D3-4B386B101E42}" type="pres">
      <dgm:prSet presAssocID="{640B502C-FC1A-41DA-AE01-BA03349EDD99}" presName="hierChild4" presStyleCnt="0"/>
      <dgm:spPr/>
    </dgm:pt>
    <dgm:pt modelId="{4B285E2B-1CA6-497C-BD40-D318B9F9A625}" type="pres">
      <dgm:prSet presAssocID="{6805CD86-A95A-4D29-9325-A3E60E2EC0EA}" presName="Name37" presStyleLbl="parChTrans1D4" presStyleIdx="21" presStyleCnt="39"/>
      <dgm:spPr/>
    </dgm:pt>
    <dgm:pt modelId="{E976DFD6-6C8C-4F3A-A47F-C7CA13A73E73}" type="pres">
      <dgm:prSet presAssocID="{455B7AB4-0D75-40D2-A9DD-E339A3CE95FB}" presName="hierRoot2" presStyleCnt="0">
        <dgm:presLayoutVars>
          <dgm:hierBranch val="init"/>
        </dgm:presLayoutVars>
      </dgm:prSet>
      <dgm:spPr/>
    </dgm:pt>
    <dgm:pt modelId="{19EF9F5B-277E-4EAC-B7D9-93C35AD37D88}" type="pres">
      <dgm:prSet presAssocID="{455B7AB4-0D75-40D2-A9DD-E339A3CE95FB}" presName="rootComposite" presStyleCnt="0"/>
      <dgm:spPr/>
    </dgm:pt>
    <dgm:pt modelId="{90245C28-0AD2-4771-8FCA-104A5937190A}" type="pres">
      <dgm:prSet presAssocID="{455B7AB4-0D75-40D2-A9DD-E339A3CE95FB}" presName="rootText" presStyleLbl="node4" presStyleIdx="21" presStyleCnt="39" custScaleX="85262" custScaleY="86367" custLinFactNeighborX="-1280" custLinFactNeighborY="-10247">
        <dgm:presLayoutVars>
          <dgm:chPref val="3"/>
        </dgm:presLayoutVars>
      </dgm:prSet>
      <dgm:spPr/>
    </dgm:pt>
    <dgm:pt modelId="{C7C82C67-4077-4CBD-BBFF-72AE5DF3A3F4}" type="pres">
      <dgm:prSet presAssocID="{455B7AB4-0D75-40D2-A9DD-E339A3CE95FB}" presName="rootConnector" presStyleLbl="node4" presStyleIdx="21" presStyleCnt="39"/>
      <dgm:spPr/>
    </dgm:pt>
    <dgm:pt modelId="{8680A4F7-07CE-43BB-A95B-513D7AACB111}" type="pres">
      <dgm:prSet presAssocID="{455B7AB4-0D75-40D2-A9DD-E339A3CE95FB}" presName="hierChild4" presStyleCnt="0"/>
      <dgm:spPr/>
    </dgm:pt>
    <dgm:pt modelId="{A98D658A-6A2C-4B17-A211-6F069B64F3DD}" type="pres">
      <dgm:prSet presAssocID="{455B7AB4-0D75-40D2-A9DD-E339A3CE95FB}" presName="hierChild5" presStyleCnt="0"/>
      <dgm:spPr/>
    </dgm:pt>
    <dgm:pt modelId="{F1284EEB-B4B9-4423-A3D3-E868B525EF11}" type="pres">
      <dgm:prSet presAssocID="{74A73925-E60D-40BC-B9E4-A50F424C1995}" presName="Name37" presStyleLbl="parChTrans1D4" presStyleIdx="22" presStyleCnt="39"/>
      <dgm:spPr/>
    </dgm:pt>
    <dgm:pt modelId="{9C352CD7-83E9-4FDB-B1B2-DA01F2E1FDD9}" type="pres">
      <dgm:prSet presAssocID="{BFA3A911-6A28-4298-AB8C-5F2B6470498D}" presName="hierRoot2" presStyleCnt="0">
        <dgm:presLayoutVars>
          <dgm:hierBranch val="init"/>
        </dgm:presLayoutVars>
      </dgm:prSet>
      <dgm:spPr/>
    </dgm:pt>
    <dgm:pt modelId="{5F145212-8838-4F8F-B85E-F9F263BDC5F3}" type="pres">
      <dgm:prSet presAssocID="{BFA3A911-6A28-4298-AB8C-5F2B6470498D}" presName="rootComposite" presStyleCnt="0"/>
      <dgm:spPr/>
    </dgm:pt>
    <dgm:pt modelId="{F724F915-FCB7-4D6F-B548-93BA534C2FB9}" type="pres">
      <dgm:prSet presAssocID="{BFA3A911-6A28-4298-AB8C-5F2B6470498D}" presName="rootText" presStyleLbl="node4" presStyleIdx="22" presStyleCnt="39" custScaleX="80965" custScaleY="92955" custLinFactNeighborX="1493" custLinFactNeighborY="-26494">
        <dgm:presLayoutVars>
          <dgm:chPref val="3"/>
        </dgm:presLayoutVars>
      </dgm:prSet>
      <dgm:spPr/>
    </dgm:pt>
    <dgm:pt modelId="{186674BE-DF26-4C09-A58D-C54C22710A7C}" type="pres">
      <dgm:prSet presAssocID="{BFA3A911-6A28-4298-AB8C-5F2B6470498D}" presName="rootConnector" presStyleLbl="node4" presStyleIdx="22" presStyleCnt="39"/>
      <dgm:spPr/>
    </dgm:pt>
    <dgm:pt modelId="{7917005A-63E6-4C6E-874F-37F812302CA0}" type="pres">
      <dgm:prSet presAssocID="{BFA3A911-6A28-4298-AB8C-5F2B6470498D}" presName="hierChild4" presStyleCnt="0"/>
      <dgm:spPr/>
    </dgm:pt>
    <dgm:pt modelId="{6FEF2C40-1653-464C-9403-E04679EE6BAA}" type="pres">
      <dgm:prSet presAssocID="{BFA3A911-6A28-4298-AB8C-5F2B6470498D}" presName="hierChild5" presStyleCnt="0"/>
      <dgm:spPr/>
    </dgm:pt>
    <dgm:pt modelId="{2F9FE978-791A-4D0C-85C5-B9ED9C4C306E}" type="pres">
      <dgm:prSet presAssocID="{640B502C-FC1A-41DA-AE01-BA03349EDD99}" presName="hierChild5" presStyleCnt="0"/>
      <dgm:spPr/>
    </dgm:pt>
    <dgm:pt modelId="{FB80B638-F155-44EE-A7F1-E2AF93F6BF7E}" type="pres">
      <dgm:prSet presAssocID="{C0827219-022D-43F4-97A3-9515537FBB3B}" presName="Name37" presStyleLbl="parChTrans1D3" presStyleIdx="6" presStyleCnt="10"/>
      <dgm:spPr/>
    </dgm:pt>
    <dgm:pt modelId="{EEA003A4-E687-4435-BBBD-6B134980C2C9}" type="pres">
      <dgm:prSet presAssocID="{1F5088D7-8A6B-4F28-8E6E-A048E056D8C7}" presName="hierRoot2" presStyleCnt="0">
        <dgm:presLayoutVars>
          <dgm:hierBranch val="init"/>
        </dgm:presLayoutVars>
      </dgm:prSet>
      <dgm:spPr/>
    </dgm:pt>
    <dgm:pt modelId="{267EA6CD-BFDA-4883-A685-80EA6A558A24}" type="pres">
      <dgm:prSet presAssocID="{1F5088D7-8A6B-4F28-8E6E-A048E056D8C7}" presName="rootComposite" presStyleCnt="0"/>
      <dgm:spPr/>
    </dgm:pt>
    <dgm:pt modelId="{5133AF23-B0D0-4FCC-AC92-1340EAB7F63B}" type="pres">
      <dgm:prSet presAssocID="{1F5088D7-8A6B-4F28-8E6E-A048E056D8C7}" presName="rootText" presStyleLbl="node3" presStyleIdx="6" presStyleCnt="10" custLinFactNeighborY="-1914">
        <dgm:presLayoutVars>
          <dgm:chPref val="3"/>
        </dgm:presLayoutVars>
      </dgm:prSet>
      <dgm:spPr/>
    </dgm:pt>
    <dgm:pt modelId="{4B3903AD-5EC2-433E-A7DA-46B54FC5604A}" type="pres">
      <dgm:prSet presAssocID="{1F5088D7-8A6B-4F28-8E6E-A048E056D8C7}" presName="rootConnector" presStyleLbl="node3" presStyleIdx="6" presStyleCnt="10"/>
      <dgm:spPr/>
    </dgm:pt>
    <dgm:pt modelId="{727B4581-49F8-485F-8AD6-BCAAA15DCC95}" type="pres">
      <dgm:prSet presAssocID="{1F5088D7-8A6B-4F28-8E6E-A048E056D8C7}" presName="hierChild4" presStyleCnt="0"/>
      <dgm:spPr/>
    </dgm:pt>
    <dgm:pt modelId="{97F94E75-F5EA-416D-A697-030469C7BBFE}" type="pres">
      <dgm:prSet presAssocID="{991D49F8-5B58-4ED8-8C27-2B9346347B6C}" presName="Name37" presStyleLbl="parChTrans1D4" presStyleIdx="23" presStyleCnt="39"/>
      <dgm:spPr/>
    </dgm:pt>
    <dgm:pt modelId="{919CEBF6-C6AE-468E-9D4D-CF608503DC0F}" type="pres">
      <dgm:prSet presAssocID="{1DB6D72A-1A1B-4574-9F7D-FF61B1D40379}" presName="hierRoot2" presStyleCnt="0">
        <dgm:presLayoutVars>
          <dgm:hierBranch val="init"/>
        </dgm:presLayoutVars>
      </dgm:prSet>
      <dgm:spPr/>
    </dgm:pt>
    <dgm:pt modelId="{BD28A127-5278-46EC-A343-304A090AC455}" type="pres">
      <dgm:prSet presAssocID="{1DB6D72A-1A1B-4574-9F7D-FF61B1D40379}" presName="rootComposite" presStyleCnt="0"/>
      <dgm:spPr/>
    </dgm:pt>
    <dgm:pt modelId="{FE23E543-551E-4FA2-A60A-409B1FBA85B3}" type="pres">
      <dgm:prSet presAssocID="{1DB6D72A-1A1B-4574-9F7D-FF61B1D40379}" presName="rootText" presStyleLbl="node4" presStyleIdx="23" presStyleCnt="39" custScaleX="88410" custScaleY="83901">
        <dgm:presLayoutVars>
          <dgm:chPref val="3"/>
        </dgm:presLayoutVars>
      </dgm:prSet>
      <dgm:spPr/>
    </dgm:pt>
    <dgm:pt modelId="{0A55EAC7-70D3-47C8-AB3E-25D589691A52}" type="pres">
      <dgm:prSet presAssocID="{1DB6D72A-1A1B-4574-9F7D-FF61B1D40379}" presName="rootConnector" presStyleLbl="node4" presStyleIdx="23" presStyleCnt="39"/>
      <dgm:spPr/>
    </dgm:pt>
    <dgm:pt modelId="{750F90D6-A618-402F-97EA-21BE7366BBFD}" type="pres">
      <dgm:prSet presAssocID="{1DB6D72A-1A1B-4574-9F7D-FF61B1D40379}" presName="hierChild4" presStyleCnt="0"/>
      <dgm:spPr/>
    </dgm:pt>
    <dgm:pt modelId="{F8E175A8-D72D-4F24-A41C-30393C7D1AC5}" type="pres">
      <dgm:prSet presAssocID="{1DB6D72A-1A1B-4574-9F7D-FF61B1D40379}" presName="hierChild5" presStyleCnt="0"/>
      <dgm:spPr/>
    </dgm:pt>
    <dgm:pt modelId="{2B7460DF-F660-423A-9D89-7420C3B5B53B}" type="pres">
      <dgm:prSet presAssocID="{88B84E0A-6912-4031-AA5F-D81B5AE1C689}" presName="Name37" presStyleLbl="parChTrans1D4" presStyleIdx="24" presStyleCnt="39"/>
      <dgm:spPr/>
    </dgm:pt>
    <dgm:pt modelId="{4C70C363-E64F-42B2-ADF4-5C1E9273D1DF}" type="pres">
      <dgm:prSet presAssocID="{225B40B9-5F22-458E-902F-BF75CEABF07F}" presName="hierRoot2" presStyleCnt="0">
        <dgm:presLayoutVars>
          <dgm:hierBranch val="init"/>
        </dgm:presLayoutVars>
      </dgm:prSet>
      <dgm:spPr/>
    </dgm:pt>
    <dgm:pt modelId="{D2925212-2351-4927-B699-C520039B0DF6}" type="pres">
      <dgm:prSet presAssocID="{225B40B9-5F22-458E-902F-BF75CEABF07F}" presName="rootComposite" presStyleCnt="0"/>
      <dgm:spPr/>
    </dgm:pt>
    <dgm:pt modelId="{ED2FACD5-3B34-451A-9489-806AFE48B9E1}" type="pres">
      <dgm:prSet presAssocID="{225B40B9-5F22-458E-902F-BF75CEABF07F}" presName="rootText" presStyleLbl="node4" presStyleIdx="24" presStyleCnt="39" custScaleX="89510" custScaleY="84513">
        <dgm:presLayoutVars>
          <dgm:chPref val="3"/>
        </dgm:presLayoutVars>
      </dgm:prSet>
      <dgm:spPr/>
    </dgm:pt>
    <dgm:pt modelId="{2CF1860E-2BA7-4FC5-82E9-60D37BB46899}" type="pres">
      <dgm:prSet presAssocID="{225B40B9-5F22-458E-902F-BF75CEABF07F}" presName="rootConnector" presStyleLbl="node4" presStyleIdx="24" presStyleCnt="39"/>
      <dgm:spPr/>
    </dgm:pt>
    <dgm:pt modelId="{2F5C3E9C-9367-4746-8BA6-237CD604EEFE}" type="pres">
      <dgm:prSet presAssocID="{225B40B9-5F22-458E-902F-BF75CEABF07F}" presName="hierChild4" presStyleCnt="0"/>
      <dgm:spPr/>
    </dgm:pt>
    <dgm:pt modelId="{7211AC3E-9ED4-415A-8DB1-05357CB9482A}" type="pres">
      <dgm:prSet presAssocID="{225B40B9-5F22-458E-902F-BF75CEABF07F}" presName="hierChild5" presStyleCnt="0"/>
      <dgm:spPr/>
    </dgm:pt>
    <dgm:pt modelId="{FE7B9D12-600C-4BF0-9EA1-E94E647F2403}" type="pres">
      <dgm:prSet presAssocID="{1EDFB519-523C-4E93-86B4-FA6BBF2F5B01}" presName="Name37" presStyleLbl="parChTrans1D4" presStyleIdx="25" presStyleCnt="39"/>
      <dgm:spPr/>
    </dgm:pt>
    <dgm:pt modelId="{7577E13E-A770-4561-9FC3-90CAA9E901B3}" type="pres">
      <dgm:prSet presAssocID="{4DE34DEC-BD49-4E8A-9E5D-0BD756CF930F}" presName="hierRoot2" presStyleCnt="0">
        <dgm:presLayoutVars>
          <dgm:hierBranch val="init"/>
        </dgm:presLayoutVars>
      </dgm:prSet>
      <dgm:spPr/>
    </dgm:pt>
    <dgm:pt modelId="{FE558182-ED31-48F8-A6C3-5C4DB5C6CB1F}" type="pres">
      <dgm:prSet presAssocID="{4DE34DEC-BD49-4E8A-9E5D-0BD756CF930F}" presName="rootComposite" presStyleCnt="0"/>
      <dgm:spPr/>
    </dgm:pt>
    <dgm:pt modelId="{C05744A6-FA77-406E-93E2-937F8211C7E2}" type="pres">
      <dgm:prSet presAssocID="{4DE34DEC-BD49-4E8A-9E5D-0BD756CF930F}" presName="rootText" presStyleLbl="node4" presStyleIdx="25" presStyleCnt="39" custScaleX="89510" custScaleY="95054">
        <dgm:presLayoutVars>
          <dgm:chPref val="3"/>
        </dgm:presLayoutVars>
      </dgm:prSet>
      <dgm:spPr/>
    </dgm:pt>
    <dgm:pt modelId="{EF38441C-3D67-4AEA-A680-A665D9EA0162}" type="pres">
      <dgm:prSet presAssocID="{4DE34DEC-BD49-4E8A-9E5D-0BD756CF930F}" presName="rootConnector" presStyleLbl="node4" presStyleIdx="25" presStyleCnt="39"/>
      <dgm:spPr/>
    </dgm:pt>
    <dgm:pt modelId="{4492BFAA-4735-4073-BA4D-09822DAE50DB}" type="pres">
      <dgm:prSet presAssocID="{4DE34DEC-BD49-4E8A-9E5D-0BD756CF930F}" presName="hierChild4" presStyleCnt="0"/>
      <dgm:spPr/>
    </dgm:pt>
    <dgm:pt modelId="{C68F78FA-5AC8-4AF4-9F2D-35E3B812CC16}" type="pres">
      <dgm:prSet presAssocID="{4DE34DEC-BD49-4E8A-9E5D-0BD756CF930F}" presName="hierChild5" presStyleCnt="0"/>
      <dgm:spPr/>
    </dgm:pt>
    <dgm:pt modelId="{194558D1-D669-4869-9A05-ED184261F804}" type="pres">
      <dgm:prSet presAssocID="{1F5088D7-8A6B-4F28-8E6E-A048E056D8C7}" presName="hierChild5" presStyleCnt="0"/>
      <dgm:spPr/>
    </dgm:pt>
    <dgm:pt modelId="{1A77031D-8D63-4ACE-B713-943A25B73C5E}" type="pres">
      <dgm:prSet presAssocID="{966E66D3-D8E9-4DB2-8676-9215856CC951}" presName="Name37" presStyleLbl="parChTrans1D3" presStyleIdx="7" presStyleCnt="10"/>
      <dgm:spPr/>
    </dgm:pt>
    <dgm:pt modelId="{2601676F-F59E-4659-89FC-5F22625C55FF}" type="pres">
      <dgm:prSet presAssocID="{A7836F56-A54D-465E-96B6-09CDC00D6B23}" presName="hierRoot2" presStyleCnt="0">
        <dgm:presLayoutVars>
          <dgm:hierBranch val="init"/>
        </dgm:presLayoutVars>
      </dgm:prSet>
      <dgm:spPr/>
    </dgm:pt>
    <dgm:pt modelId="{4BF83E0F-83BD-4FDC-A37B-EE030395E151}" type="pres">
      <dgm:prSet presAssocID="{A7836F56-A54D-465E-96B6-09CDC00D6B23}" presName="rootComposite" presStyleCnt="0"/>
      <dgm:spPr/>
    </dgm:pt>
    <dgm:pt modelId="{83351C0F-4CDB-4037-A132-DAACCA30310B}" type="pres">
      <dgm:prSet presAssocID="{A7836F56-A54D-465E-96B6-09CDC00D6B23}" presName="rootText" presStyleLbl="node3" presStyleIdx="7" presStyleCnt="10" custScaleY="100001" custLinFactNeighborX="2910" custLinFactNeighborY="-1456">
        <dgm:presLayoutVars>
          <dgm:chPref val="3"/>
        </dgm:presLayoutVars>
      </dgm:prSet>
      <dgm:spPr/>
    </dgm:pt>
    <dgm:pt modelId="{F630CAB8-97AE-4AF9-BD18-82A30A809887}" type="pres">
      <dgm:prSet presAssocID="{A7836F56-A54D-465E-96B6-09CDC00D6B23}" presName="rootConnector" presStyleLbl="node3" presStyleIdx="7" presStyleCnt="10"/>
      <dgm:spPr/>
    </dgm:pt>
    <dgm:pt modelId="{11BCD107-D86D-4057-8D66-FEDD9EA2F22C}" type="pres">
      <dgm:prSet presAssocID="{A7836F56-A54D-465E-96B6-09CDC00D6B23}" presName="hierChild4" presStyleCnt="0"/>
      <dgm:spPr/>
    </dgm:pt>
    <dgm:pt modelId="{955DE918-F0A6-4B3A-8521-56E940AD2337}" type="pres">
      <dgm:prSet presAssocID="{6E64FF67-385E-4438-953F-2DD572474CF0}" presName="Name37" presStyleLbl="parChTrans1D4" presStyleIdx="26" presStyleCnt="39"/>
      <dgm:spPr/>
    </dgm:pt>
    <dgm:pt modelId="{FCB6855C-D4E0-4F62-AF95-3F2D5527CDA6}" type="pres">
      <dgm:prSet presAssocID="{6C91ED07-1E6F-4CCB-9C24-1F25B176657C}" presName="hierRoot2" presStyleCnt="0">
        <dgm:presLayoutVars>
          <dgm:hierBranch val="init"/>
        </dgm:presLayoutVars>
      </dgm:prSet>
      <dgm:spPr/>
    </dgm:pt>
    <dgm:pt modelId="{AFED4273-B48D-40C7-9822-D803B02D6007}" type="pres">
      <dgm:prSet presAssocID="{6C91ED07-1E6F-4CCB-9C24-1F25B176657C}" presName="rootComposite" presStyleCnt="0"/>
      <dgm:spPr/>
    </dgm:pt>
    <dgm:pt modelId="{8465CCCE-80B9-4444-8788-EB65FFD283B6}" type="pres">
      <dgm:prSet presAssocID="{6C91ED07-1E6F-4CCB-9C24-1F25B176657C}" presName="rootText" presStyleLbl="node4" presStyleIdx="26" presStyleCnt="39" custScaleX="84791" custScaleY="82012" custLinFactNeighborX="-3005" custLinFactNeighborY="-1417">
        <dgm:presLayoutVars>
          <dgm:chPref val="3"/>
        </dgm:presLayoutVars>
      </dgm:prSet>
      <dgm:spPr/>
    </dgm:pt>
    <dgm:pt modelId="{E82CAAFD-314F-410F-930D-A1F7A6B56CC1}" type="pres">
      <dgm:prSet presAssocID="{6C91ED07-1E6F-4CCB-9C24-1F25B176657C}" presName="rootConnector" presStyleLbl="node4" presStyleIdx="26" presStyleCnt="39"/>
      <dgm:spPr/>
    </dgm:pt>
    <dgm:pt modelId="{42C05F96-70A7-40E7-8665-75255587F4E6}" type="pres">
      <dgm:prSet presAssocID="{6C91ED07-1E6F-4CCB-9C24-1F25B176657C}" presName="hierChild4" presStyleCnt="0"/>
      <dgm:spPr/>
    </dgm:pt>
    <dgm:pt modelId="{45F2BAC3-BC34-49E7-84C9-9613080C5B0C}" type="pres">
      <dgm:prSet presAssocID="{6C91ED07-1E6F-4CCB-9C24-1F25B176657C}" presName="hierChild5" presStyleCnt="0"/>
      <dgm:spPr/>
    </dgm:pt>
    <dgm:pt modelId="{83D5257F-4CFC-40B4-A1B2-35B4D1BD1760}" type="pres">
      <dgm:prSet presAssocID="{35BB05BA-0702-433B-A5B2-95EF4C6DD8F6}" presName="Name37" presStyleLbl="parChTrans1D4" presStyleIdx="27" presStyleCnt="39"/>
      <dgm:spPr/>
    </dgm:pt>
    <dgm:pt modelId="{938F0300-AFF2-47FE-9244-20F76CF58093}" type="pres">
      <dgm:prSet presAssocID="{F3901636-E757-4CD8-9B24-378A800513CC}" presName="hierRoot2" presStyleCnt="0">
        <dgm:presLayoutVars>
          <dgm:hierBranch val="init"/>
        </dgm:presLayoutVars>
      </dgm:prSet>
      <dgm:spPr/>
    </dgm:pt>
    <dgm:pt modelId="{D05DA8AE-B813-4B8A-B899-A546846CA11A}" type="pres">
      <dgm:prSet presAssocID="{F3901636-E757-4CD8-9B24-378A800513CC}" presName="rootComposite" presStyleCnt="0"/>
      <dgm:spPr/>
    </dgm:pt>
    <dgm:pt modelId="{17937648-EFC2-48EB-971A-024A84DC04EE}" type="pres">
      <dgm:prSet presAssocID="{F3901636-E757-4CD8-9B24-378A800513CC}" presName="rootText" presStyleLbl="node4" presStyleIdx="27" presStyleCnt="39" custScaleX="88209" custScaleY="93765">
        <dgm:presLayoutVars>
          <dgm:chPref val="3"/>
        </dgm:presLayoutVars>
      </dgm:prSet>
      <dgm:spPr/>
    </dgm:pt>
    <dgm:pt modelId="{6903CB3F-37A7-4EC9-A34E-8FC055E1FC65}" type="pres">
      <dgm:prSet presAssocID="{F3901636-E757-4CD8-9B24-378A800513CC}" presName="rootConnector" presStyleLbl="node4" presStyleIdx="27" presStyleCnt="39"/>
      <dgm:spPr/>
    </dgm:pt>
    <dgm:pt modelId="{163DD5DA-C7B4-4392-A410-B46C5A48F0EE}" type="pres">
      <dgm:prSet presAssocID="{F3901636-E757-4CD8-9B24-378A800513CC}" presName="hierChild4" presStyleCnt="0"/>
      <dgm:spPr/>
    </dgm:pt>
    <dgm:pt modelId="{7592D7F9-842E-46FD-89E5-FE3A2FB6FDF8}" type="pres">
      <dgm:prSet presAssocID="{F3901636-E757-4CD8-9B24-378A800513CC}" presName="hierChild5" presStyleCnt="0"/>
      <dgm:spPr/>
    </dgm:pt>
    <dgm:pt modelId="{020C510B-1BCC-4681-AAA8-B677D3CDD6B9}" type="pres">
      <dgm:prSet presAssocID="{41E41644-A4A1-4BA7-A0DE-EB95B023F250}" presName="Name37" presStyleLbl="parChTrans1D4" presStyleIdx="28" presStyleCnt="39"/>
      <dgm:spPr/>
    </dgm:pt>
    <dgm:pt modelId="{D77730AA-F644-40ED-B486-15D08C817E50}" type="pres">
      <dgm:prSet presAssocID="{774ED614-03E8-4EF5-ABAC-FDAE00C94C8B}" presName="hierRoot2" presStyleCnt="0">
        <dgm:presLayoutVars>
          <dgm:hierBranch val="init"/>
        </dgm:presLayoutVars>
      </dgm:prSet>
      <dgm:spPr/>
    </dgm:pt>
    <dgm:pt modelId="{CB7CC1F1-ECAC-4983-9055-59B712C22714}" type="pres">
      <dgm:prSet presAssocID="{774ED614-03E8-4EF5-ABAC-FDAE00C94C8B}" presName="rootComposite" presStyleCnt="0"/>
      <dgm:spPr/>
    </dgm:pt>
    <dgm:pt modelId="{C8EFB56F-0D45-41E4-A5CA-8763F8740D0F}" type="pres">
      <dgm:prSet presAssocID="{774ED614-03E8-4EF5-ABAC-FDAE00C94C8B}" presName="rootText" presStyleLbl="node4" presStyleIdx="28" presStyleCnt="39" custScaleX="89607" custScaleY="93011" custLinFactNeighborX="-934" custLinFactNeighborY="-17515">
        <dgm:presLayoutVars>
          <dgm:chPref val="3"/>
        </dgm:presLayoutVars>
      </dgm:prSet>
      <dgm:spPr/>
    </dgm:pt>
    <dgm:pt modelId="{7420C09F-7EF9-4992-93D5-F6A538070AB9}" type="pres">
      <dgm:prSet presAssocID="{774ED614-03E8-4EF5-ABAC-FDAE00C94C8B}" presName="rootConnector" presStyleLbl="node4" presStyleIdx="28" presStyleCnt="39"/>
      <dgm:spPr/>
    </dgm:pt>
    <dgm:pt modelId="{1A07185B-A4C4-4EA0-B1E2-152B93F3B40B}" type="pres">
      <dgm:prSet presAssocID="{774ED614-03E8-4EF5-ABAC-FDAE00C94C8B}" presName="hierChild4" presStyleCnt="0"/>
      <dgm:spPr/>
    </dgm:pt>
    <dgm:pt modelId="{9DCEF73D-3A14-4765-A682-515E0F520422}" type="pres">
      <dgm:prSet presAssocID="{774ED614-03E8-4EF5-ABAC-FDAE00C94C8B}" presName="hierChild5" presStyleCnt="0"/>
      <dgm:spPr/>
    </dgm:pt>
    <dgm:pt modelId="{4DEA5D2C-DAB6-489E-BDB3-3DC3FFFABE88}" type="pres">
      <dgm:prSet presAssocID="{768A1069-6C8A-4A8D-9AB6-72F98B7B18BA}" presName="Name37" presStyleLbl="parChTrans1D4" presStyleIdx="29" presStyleCnt="39"/>
      <dgm:spPr/>
    </dgm:pt>
    <dgm:pt modelId="{41C14704-27F7-47D3-AAD5-39097665EF95}" type="pres">
      <dgm:prSet presAssocID="{3118660D-1F61-400C-8B74-81AF249D6ED7}" presName="hierRoot2" presStyleCnt="0">
        <dgm:presLayoutVars>
          <dgm:hierBranch val="init"/>
        </dgm:presLayoutVars>
      </dgm:prSet>
      <dgm:spPr/>
    </dgm:pt>
    <dgm:pt modelId="{B2A0B4AD-2B0C-49EA-B1DE-7FC0021F7082}" type="pres">
      <dgm:prSet presAssocID="{3118660D-1F61-400C-8B74-81AF249D6ED7}" presName="rootComposite" presStyleCnt="0"/>
      <dgm:spPr/>
    </dgm:pt>
    <dgm:pt modelId="{1FB0B017-8158-46BA-B173-7B41C6029EA6}" type="pres">
      <dgm:prSet presAssocID="{3118660D-1F61-400C-8B74-81AF249D6ED7}" presName="rootText" presStyleLbl="node4" presStyleIdx="29" presStyleCnt="39" custScaleX="95108" custScaleY="95997" custLinFactNeighborY="-23581">
        <dgm:presLayoutVars>
          <dgm:chPref val="3"/>
        </dgm:presLayoutVars>
      </dgm:prSet>
      <dgm:spPr/>
    </dgm:pt>
    <dgm:pt modelId="{58822462-5FAC-4E3D-9A57-E2C2FF6DD97C}" type="pres">
      <dgm:prSet presAssocID="{3118660D-1F61-400C-8B74-81AF249D6ED7}" presName="rootConnector" presStyleLbl="node4" presStyleIdx="29" presStyleCnt="39"/>
      <dgm:spPr/>
    </dgm:pt>
    <dgm:pt modelId="{6002A2F4-2422-4B22-A15D-C90480368B53}" type="pres">
      <dgm:prSet presAssocID="{3118660D-1F61-400C-8B74-81AF249D6ED7}" presName="hierChild4" presStyleCnt="0"/>
      <dgm:spPr/>
    </dgm:pt>
    <dgm:pt modelId="{E9B9695A-2F70-4F02-9AB1-0741BB668F5E}" type="pres">
      <dgm:prSet presAssocID="{3118660D-1F61-400C-8B74-81AF249D6ED7}" presName="hierChild5" presStyleCnt="0"/>
      <dgm:spPr/>
    </dgm:pt>
    <dgm:pt modelId="{0A5A3994-4FDC-48BA-AB0E-5E536823848A}" type="pres">
      <dgm:prSet presAssocID="{B644312F-B9F2-440C-A21E-0E522801CE92}" presName="Name37" presStyleLbl="parChTrans1D4" presStyleIdx="30" presStyleCnt="39"/>
      <dgm:spPr/>
    </dgm:pt>
    <dgm:pt modelId="{207A0C7E-F619-4DBF-B390-6F46AC2B745F}" type="pres">
      <dgm:prSet presAssocID="{CF8D1F86-2717-4F94-BFE2-09CFBB4D7428}" presName="hierRoot2" presStyleCnt="0">
        <dgm:presLayoutVars>
          <dgm:hierBranch val="init"/>
        </dgm:presLayoutVars>
      </dgm:prSet>
      <dgm:spPr/>
    </dgm:pt>
    <dgm:pt modelId="{1CC29EF8-9E55-489F-973D-69925576195D}" type="pres">
      <dgm:prSet presAssocID="{CF8D1F86-2717-4F94-BFE2-09CFBB4D7428}" presName="rootComposite" presStyleCnt="0"/>
      <dgm:spPr/>
    </dgm:pt>
    <dgm:pt modelId="{BAD16806-F4EB-4282-962D-A50EA7B58094}" type="pres">
      <dgm:prSet presAssocID="{CF8D1F86-2717-4F94-BFE2-09CFBB4D7428}" presName="rootText" presStyleLbl="node4" presStyleIdx="30" presStyleCnt="39" custLinFactNeighborY="-41499">
        <dgm:presLayoutVars>
          <dgm:chPref val="3"/>
        </dgm:presLayoutVars>
      </dgm:prSet>
      <dgm:spPr/>
    </dgm:pt>
    <dgm:pt modelId="{53D271F9-5AC1-46FC-9C41-DCE4E20EBD82}" type="pres">
      <dgm:prSet presAssocID="{CF8D1F86-2717-4F94-BFE2-09CFBB4D7428}" presName="rootConnector" presStyleLbl="node4" presStyleIdx="30" presStyleCnt="39"/>
      <dgm:spPr/>
    </dgm:pt>
    <dgm:pt modelId="{4AFFE09D-F656-4D37-91EE-F6E555201A0A}" type="pres">
      <dgm:prSet presAssocID="{CF8D1F86-2717-4F94-BFE2-09CFBB4D7428}" presName="hierChild4" presStyleCnt="0"/>
      <dgm:spPr/>
    </dgm:pt>
    <dgm:pt modelId="{E04D2279-E0AE-47FA-9E63-2ADCD7BB7FC5}" type="pres">
      <dgm:prSet presAssocID="{CF8D1F86-2717-4F94-BFE2-09CFBB4D7428}" presName="hierChild5" presStyleCnt="0"/>
      <dgm:spPr/>
    </dgm:pt>
    <dgm:pt modelId="{75DF0FF6-7012-4225-A16A-40A238276237}" type="pres">
      <dgm:prSet presAssocID="{1F9C428F-7CAC-4ED9-B0DA-5EDC17F01B7C}" presName="Name37" presStyleLbl="parChTrans1D4" presStyleIdx="31" presStyleCnt="39"/>
      <dgm:spPr/>
    </dgm:pt>
    <dgm:pt modelId="{CAD08256-ACB2-464E-9E76-97A77D41D875}" type="pres">
      <dgm:prSet presAssocID="{97F2A809-04EB-438A-9B45-D14874B41559}" presName="hierRoot2" presStyleCnt="0">
        <dgm:presLayoutVars>
          <dgm:hierBranch val="init"/>
        </dgm:presLayoutVars>
      </dgm:prSet>
      <dgm:spPr/>
    </dgm:pt>
    <dgm:pt modelId="{06B77D46-7FE2-44C3-93E5-088DB252BB8C}" type="pres">
      <dgm:prSet presAssocID="{97F2A809-04EB-438A-9B45-D14874B41559}" presName="rootComposite" presStyleCnt="0"/>
      <dgm:spPr/>
    </dgm:pt>
    <dgm:pt modelId="{A8479623-28C4-4897-BBC7-24C759A2C9F8}" type="pres">
      <dgm:prSet presAssocID="{97F2A809-04EB-438A-9B45-D14874B41559}" presName="rootText" presStyleLbl="node4" presStyleIdx="31" presStyleCnt="39" custLinFactNeighborX="798" custLinFactNeighborY="-60653">
        <dgm:presLayoutVars>
          <dgm:chPref val="3"/>
        </dgm:presLayoutVars>
      </dgm:prSet>
      <dgm:spPr/>
    </dgm:pt>
    <dgm:pt modelId="{D8C1EECC-492A-423E-A938-68C7C03B7BD9}" type="pres">
      <dgm:prSet presAssocID="{97F2A809-04EB-438A-9B45-D14874B41559}" presName="rootConnector" presStyleLbl="node4" presStyleIdx="31" presStyleCnt="39"/>
      <dgm:spPr/>
    </dgm:pt>
    <dgm:pt modelId="{5F0BBC3D-23C0-4DD3-8910-72D3CB8BB165}" type="pres">
      <dgm:prSet presAssocID="{97F2A809-04EB-438A-9B45-D14874B41559}" presName="hierChild4" presStyleCnt="0"/>
      <dgm:spPr/>
    </dgm:pt>
    <dgm:pt modelId="{4A0AEC8F-53C8-4FF1-AC4F-D93AEB2D9948}" type="pres">
      <dgm:prSet presAssocID="{97F2A809-04EB-438A-9B45-D14874B41559}" presName="hierChild5" presStyleCnt="0"/>
      <dgm:spPr/>
    </dgm:pt>
    <dgm:pt modelId="{7DABB5DD-C85E-42AD-9E0C-70538E9A2DC8}" type="pres">
      <dgm:prSet presAssocID="{A7836F56-A54D-465E-96B6-09CDC00D6B23}" presName="hierChild5" presStyleCnt="0"/>
      <dgm:spPr/>
    </dgm:pt>
    <dgm:pt modelId="{1BA454DF-18BB-4397-B713-B6A676B6274A}" type="pres">
      <dgm:prSet presAssocID="{176226BA-BFC3-45DB-8318-D7EBDE414177}" presName="Name37" presStyleLbl="parChTrans1D3" presStyleIdx="8" presStyleCnt="10"/>
      <dgm:spPr/>
    </dgm:pt>
    <dgm:pt modelId="{F9447286-1EB5-4F85-84D6-67EA929AC349}" type="pres">
      <dgm:prSet presAssocID="{91715291-2C71-424B-A8AD-E0ED71EFFAB3}" presName="hierRoot2" presStyleCnt="0">
        <dgm:presLayoutVars>
          <dgm:hierBranch val="init"/>
        </dgm:presLayoutVars>
      </dgm:prSet>
      <dgm:spPr/>
    </dgm:pt>
    <dgm:pt modelId="{CF01F05B-9026-4BE4-8BED-450CDCE85B81}" type="pres">
      <dgm:prSet presAssocID="{91715291-2C71-424B-A8AD-E0ED71EFFAB3}" presName="rootComposite" presStyleCnt="0"/>
      <dgm:spPr/>
    </dgm:pt>
    <dgm:pt modelId="{68652753-9B7D-4E73-AAF3-B6E9D110FA1A}" type="pres">
      <dgm:prSet presAssocID="{91715291-2C71-424B-A8AD-E0ED71EFFAB3}" presName="rootText" presStyleLbl="node3" presStyleIdx="8" presStyleCnt="10">
        <dgm:presLayoutVars>
          <dgm:chPref val="3"/>
        </dgm:presLayoutVars>
      </dgm:prSet>
      <dgm:spPr/>
    </dgm:pt>
    <dgm:pt modelId="{701790C0-AEE4-452A-A620-4DBF4ACB273F}" type="pres">
      <dgm:prSet presAssocID="{91715291-2C71-424B-A8AD-E0ED71EFFAB3}" presName="rootConnector" presStyleLbl="node3" presStyleIdx="8" presStyleCnt="10"/>
      <dgm:spPr/>
    </dgm:pt>
    <dgm:pt modelId="{124591BB-23AA-4ADB-88B2-FDCA29D79942}" type="pres">
      <dgm:prSet presAssocID="{91715291-2C71-424B-A8AD-E0ED71EFFAB3}" presName="hierChild4" presStyleCnt="0"/>
      <dgm:spPr/>
    </dgm:pt>
    <dgm:pt modelId="{D379F613-90C7-466F-B218-BEA8EAFBCD2A}" type="pres">
      <dgm:prSet presAssocID="{BB7D6BD2-CC7D-49AE-AF0A-ED712D6322FC}" presName="Name37" presStyleLbl="parChTrans1D4" presStyleIdx="32" presStyleCnt="39"/>
      <dgm:spPr/>
    </dgm:pt>
    <dgm:pt modelId="{F0C8024F-D116-4F5D-AC54-4B2EFACDE0EE}" type="pres">
      <dgm:prSet presAssocID="{8EEE54B9-AC97-49E5-A327-CCD6ABEDF88A}" presName="hierRoot2" presStyleCnt="0">
        <dgm:presLayoutVars>
          <dgm:hierBranch val="init"/>
        </dgm:presLayoutVars>
      </dgm:prSet>
      <dgm:spPr/>
    </dgm:pt>
    <dgm:pt modelId="{FA8F45DE-9427-40B6-846C-1597A8F78113}" type="pres">
      <dgm:prSet presAssocID="{8EEE54B9-AC97-49E5-A327-CCD6ABEDF88A}" presName="rootComposite" presStyleCnt="0"/>
      <dgm:spPr/>
    </dgm:pt>
    <dgm:pt modelId="{F3EA3504-CEAD-476A-9A03-9438A239FF5B}" type="pres">
      <dgm:prSet presAssocID="{8EEE54B9-AC97-49E5-A327-CCD6ABEDF88A}" presName="rootText" presStyleLbl="node4" presStyleIdx="32" presStyleCnt="39" custScaleX="85967" custScaleY="82597">
        <dgm:presLayoutVars>
          <dgm:chPref val="3"/>
        </dgm:presLayoutVars>
      </dgm:prSet>
      <dgm:spPr/>
    </dgm:pt>
    <dgm:pt modelId="{F8BD023A-B5C1-4311-9816-2150210227FE}" type="pres">
      <dgm:prSet presAssocID="{8EEE54B9-AC97-49E5-A327-CCD6ABEDF88A}" presName="rootConnector" presStyleLbl="node4" presStyleIdx="32" presStyleCnt="39"/>
      <dgm:spPr/>
    </dgm:pt>
    <dgm:pt modelId="{F80193EF-E045-4539-8482-6B2A74F6AF97}" type="pres">
      <dgm:prSet presAssocID="{8EEE54B9-AC97-49E5-A327-CCD6ABEDF88A}" presName="hierChild4" presStyleCnt="0"/>
      <dgm:spPr/>
    </dgm:pt>
    <dgm:pt modelId="{B2AC5E2D-8E15-4D31-9F21-1E9180BC73CD}" type="pres">
      <dgm:prSet presAssocID="{8EEE54B9-AC97-49E5-A327-CCD6ABEDF88A}" presName="hierChild5" presStyleCnt="0"/>
      <dgm:spPr/>
    </dgm:pt>
    <dgm:pt modelId="{0A27DB21-3891-4848-AAE0-2CD59B59594F}" type="pres">
      <dgm:prSet presAssocID="{1A9228F9-6073-4277-AE06-1D29175EEC41}" presName="Name37" presStyleLbl="parChTrans1D4" presStyleIdx="33" presStyleCnt="39"/>
      <dgm:spPr/>
    </dgm:pt>
    <dgm:pt modelId="{72349B6F-D7AE-4A8B-927A-F616EAD27A6D}" type="pres">
      <dgm:prSet presAssocID="{2E50821D-1478-4E76-AA70-07D8A5EA37C5}" presName="hierRoot2" presStyleCnt="0">
        <dgm:presLayoutVars>
          <dgm:hierBranch val="init"/>
        </dgm:presLayoutVars>
      </dgm:prSet>
      <dgm:spPr/>
    </dgm:pt>
    <dgm:pt modelId="{D68AC1D6-2E3A-4D65-B55F-F973A1185E29}" type="pres">
      <dgm:prSet presAssocID="{2E50821D-1478-4E76-AA70-07D8A5EA37C5}" presName="rootComposite" presStyleCnt="0"/>
      <dgm:spPr/>
    </dgm:pt>
    <dgm:pt modelId="{A4AA99D9-7617-4B3B-8702-22E701B98176}" type="pres">
      <dgm:prSet presAssocID="{2E50821D-1478-4E76-AA70-07D8A5EA37C5}" presName="rootText" presStyleLbl="node4" presStyleIdx="33" presStyleCnt="39" custScaleX="83020" custScaleY="82045">
        <dgm:presLayoutVars>
          <dgm:chPref val="3"/>
        </dgm:presLayoutVars>
      </dgm:prSet>
      <dgm:spPr/>
    </dgm:pt>
    <dgm:pt modelId="{63F45E69-8C24-471F-9873-1BE794C9C271}" type="pres">
      <dgm:prSet presAssocID="{2E50821D-1478-4E76-AA70-07D8A5EA37C5}" presName="rootConnector" presStyleLbl="node4" presStyleIdx="33" presStyleCnt="39"/>
      <dgm:spPr/>
    </dgm:pt>
    <dgm:pt modelId="{9564B43C-B7B6-4BCE-8792-8CC32308F078}" type="pres">
      <dgm:prSet presAssocID="{2E50821D-1478-4E76-AA70-07D8A5EA37C5}" presName="hierChild4" presStyleCnt="0"/>
      <dgm:spPr/>
    </dgm:pt>
    <dgm:pt modelId="{738EDD8D-9AF4-44C9-82B0-FF2FB1947631}" type="pres">
      <dgm:prSet presAssocID="{2E50821D-1478-4E76-AA70-07D8A5EA37C5}" presName="hierChild5" presStyleCnt="0"/>
      <dgm:spPr/>
    </dgm:pt>
    <dgm:pt modelId="{3BBE7390-65C5-43ED-9C76-B022391F12F6}" type="pres">
      <dgm:prSet presAssocID="{A6ACDB72-CF01-43C9-A5CD-C9B09EDE7981}" presName="Name37" presStyleLbl="parChTrans1D4" presStyleIdx="34" presStyleCnt="39"/>
      <dgm:spPr/>
    </dgm:pt>
    <dgm:pt modelId="{F3B37D15-BA38-46B7-982B-CA38C65F710F}" type="pres">
      <dgm:prSet presAssocID="{48B9DEC6-337E-4EDA-B3A1-5D0A6094010E}" presName="hierRoot2" presStyleCnt="0">
        <dgm:presLayoutVars>
          <dgm:hierBranch val="init"/>
        </dgm:presLayoutVars>
      </dgm:prSet>
      <dgm:spPr/>
    </dgm:pt>
    <dgm:pt modelId="{9C567061-5C45-4AE0-AB6C-F554EF1C8A9B}" type="pres">
      <dgm:prSet presAssocID="{48B9DEC6-337E-4EDA-B3A1-5D0A6094010E}" presName="rootComposite" presStyleCnt="0"/>
      <dgm:spPr/>
    </dgm:pt>
    <dgm:pt modelId="{F6EE0A92-0C48-416D-9D25-7FE24211D5C6}" type="pres">
      <dgm:prSet presAssocID="{48B9DEC6-337E-4EDA-B3A1-5D0A6094010E}" presName="rootText" presStyleLbl="node4" presStyleIdx="34" presStyleCnt="39" custScaleX="87441" custScaleY="90153">
        <dgm:presLayoutVars>
          <dgm:chPref val="3"/>
        </dgm:presLayoutVars>
      </dgm:prSet>
      <dgm:spPr/>
    </dgm:pt>
    <dgm:pt modelId="{43665E5B-81AE-4E86-A88D-A4CE8B614508}" type="pres">
      <dgm:prSet presAssocID="{48B9DEC6-337E-4EDA-B3A1-5D0A6094010E}" presName="rootConnector" presStyleLbl="node4" presStyleIdx="34" presStyleCnt="39"/>
      <dgm:spPr/>
    </dgm:pt>
    <dgm:pt modelId="{7783B09F-C207-4307-8C77-04613F21160A}" type="pres">
      <dgm:prSet presAssocID="{48B9DEC6-337E-4EDA-B3A1-5D0A6094010E}" presName="hierChild4" presStyleCnt="0"/>
      <dgm:spPr/>
    </dgm:pt>
    <dgm:pt modelId="{B0E75B1C-7F1D-4E61-B844-73A71F92B534}" type="pres">
      <dgm:prSet presAssocID="{48B9DEC6-337E-4EDA-B3A1-5D0A6094010E}" presName="hierChild5" presStyleCnt="0"/>
      <dgm:spPr/>
    </dgm:pt>
    <dgm:pt modelId="{6E3D9C64-BEC6-4C5B-925D-465FF2F0FFD4}" type="pres">
      <dgm:prSet presAssocID="{91715291-2C71-424B-A8AD-E0ED71EFFAB3}" presName="hierChild5" presStyleCnt="0"/>
      <dgm:spPr/>
    </dgm:pt>
    <dgm:pt modelId="{8B59B396-B862-4892-854E-BA04DF8ED9A7}" type="pres">
      <dgm:prSet presAssocID="{67A11948-4B41-4FBF-8EC2-E63DA12FDC56}" presName="Name37" presStyleLbl="parChTrans1D3" presStyleIdx="9" presStyleCnt="10"/>
      <dgm:spPr/>
    </dgm:pt>
    <dgm:pt modelId="{F759627D-5970-4AFB-8FFF-D603D52F2E60}" type="pres">
      <dgm:prSet presAssocID="{1F9591AA-C69D-4329-AD40-5E7198DE15A3}" presName="hierRoot2" presStyleCnt="0">
        <dgm:presLayoutVars>
          <dgm:hierBranch val="init"/>
        </dgm:presLayoutVars>
      </dgm:prSet>
      <dgm:spPr/>
    </dgm:pt>
    <dgm:pt modelId="{94E321FE-557C-4717-8587-EE2C74075BD4}" type="pres">
      <dgm:prSet presAssocID="{1F9591AA-C69D-4329-AD40-5E7198DE15A3}" presName="rootComposite" presStyleCnt="0"/>
      <dgm:spPr/>
    </dgm:pt>
    <dgm:pt modelId="{8629EFDF-1CD3-495A-A2C0-5B711366EF49}" type="pres">
      <dgm:prSet presAssocID="{1F9591AA-C69D-4329-AD40-5E7198DE15A3}" presName="rootText" presStyleLbl="node3" presStyleIdx="9" presStyleCnt="10">
        <dgm:presLayoutVars>
          <dgm:chPref val="3"/>
        </dgm:presLayoutVars>
      </dgm:prSet>
      <dgm:spPr/>
    </dgm:pt>
    <dgm:pt modelId="{4B8B9A4F-65A3-4197-A6E2-4722DB6EEFBB}" type="pres">
      <dgm:prSet presAssocID="{1F9591AA-C69D-4329-AD40-5E7198DE15A3}" presName="rootConnector" presStyleLbl="node3" presStyleIdx="9" presStyleCnt="10"/>
      <dgm:spPr/>
    </dgm:pt>
    <dgm:pt modelId="{AE264A52-ED42-4F52-B0C7-D317DE635549}" type="pres">
      <dgm:prSet presAssocID="{1F9591AA-C69D-4329-AD40-5E7198DE15A3}" presName="hierChild4" presStyleCnt="0"/>
      <dgm:spPr/>
    </dgm:pt>
    <dgm:pt modelId="{230A3BF7-A95F-4234-A3BA-848CC0A4B5A9}" type="pres">
      <dgm:prSet presAssocID="{717BB128-E802-4DF8-8288-611A6BE5F7EC}" presName="Name37" presStyleLbl="parChTrans1D4" presStyleIdx="35" presStyleCnt="39"/>
      <dgm:spPr/>
    </dgm:pt>
    <dgm:pt modelId="{DB740301-DA47-43F9-95C4-82A4DBC5D9E1}" type="pres">
      <dgm:prSet presAssocID="{2A0ECBA1-4652-4F19-B944-5B03E6871590}" presName="hierRoot2" presStyleCnt="0">
        <dgm:presLayoutVars>
          <dgm:hierBranch val="init"/>
        </dgm:presLayoutVars>
      </dgm:prSet>
      <dgm:spPr/>
    </dgm:pt>
    <dgm:pt modelId="{F162D934-D6BD-465B-8CF0-A2E0ABCF29FD}" type="pres">
      <dgm:prSet presAssocID="{2A0ECBA1-4652-4F19-B944-5B03E6871590}" presName="rootComposite" presStyleCnt="0"/>
      <dgm:spPr/>
    </dgm:pt>
    <dgm:pt modelId="{4A83EFB7-A251-4CAB-BDBA-717AE0059045}" type="pres">
      <dgm:prSet presAssocID="{2A0ECBA1-4652-4F19-B944-5B03E6871590}" presName="rootText" presStyleLbl="node4" presStyleIdx="35" presStyleCnt="39" custScaleX="83788" custScaleY="98226" custLinFactNeighborX="6836" custLinFactNeighborY="-7369">
        <dgm:presLayoutVars>
          <dgm:chPref val="3"/>
        </dgm:presLayoutVars>
      </dgm:prSet>
      <dgm:spPr/>
    </dgm:pt>
    <dgm:pt modelId="{C3F29D9B-16B3-4796-87F5-D9A984419164}" type="pres">
      <dgm:prSet presAssocID="{2A0ECBA1-4652-4F19-B944-5B03E6871590}" presName="rootConnector" presStyleLbl="node4" presStyleIdx="35" presStyleCnt="39"/>
      <dgm:spPr/>
    </dgm:pt>
    <dgm:pt modelId="{DC97A3EB-0630-48D2-83BE-6490E5E332B0}" type="pres">
      <dgm:prSet presAssocID="{2A0ECBA1-4652-4F19-B944-5B03E6871590}" presName="hierChild4" presStyleCnt="0"/>
      <dgm:spPr/>
    </dgm:pt>
    <dgm:pt modelId="{E256043F-073A-4D5C-A0F9-7DF7DC98BA92}" type="pres">
      <dgm:prSet presAssocID="{2A0ECBA1-4652-4F19-B944-5B03E6871590}" presName="hierChild5" presStyleCnt="0"/>
      <dgm:spPr/>
    </dgm:pt>
    <dgm:pt modelId="{68F4B00C-4B22-4C11-8540-14E6AB21C760}" type="pres">
      <dgm:prSet presAssocID="{BD5F1659-0732-43AB-AD8B-434161A54720}" presName="Name37" presStyleLbl="parChTrans1D4" presStyleIdx="36" presStyleCnt="39"/>
      <dgm:spPr/>
    </dgm:pt>
    <dgm:pt modelId="{61C6C0DE-E8C9-49EC-8610-44C21A14BB87}" type="pres">
      <dgm:prSet presAssocID="{96395FB4-6379-47BA-BB5E-B2D606908A97}" presName="hierRoot2" presStyleCnt="0">
        <dgm:presLayoutVars>
          <dgm:hierBranch val="init"/>
        </dgm:presLayoutVars>
      </dgm:prSet>
      <dgm:spPr/>
    </dgm:pt>
    <dgm:pt modelId="{64C3DA52-412B-4D0D-841C-1413361DE7AC}" type="pres">
      <dgm:prSet presAssocID="{96395FB4-6379-47BA-BB5E-B2D606908A97}" presName="rootComposite" presStyleCnt="0"/>
      <dgm:spPr/>
    </dgm:pt>
    <dgm:pt modelId="{9D124E10-DC9F-4A99-AD47-AB959304FEDA}" type="pres">
      <dgm:prSet presAssocID="{96395FB4-6379-47BA-BB5E-B2D606908A97}" presName="rootText" presStyleLbl="node4" presStyleIdx="36" presStyleCnt="39" custScaleX="81248" custScaleY="81070" custLinFactNeighborX="10316" custLinFactNeighborY="-8843">
        <dgm:presLayoutVars>
          <dgm:chPref val="3"/>
        </dgm:presLayoutVars>
      </dgm:prSet>
      <dgm:spPr/>
    </dgm:pt>
    <dgm:pt modelId="{0681C2C7-0665-47EA-A68A-51E19BC8E9E6}" type="pres">
      <dgm:prSet presAssocID="{96395FB4-6379-47BA-BB5E-B2D606908A97}" presName="rootConnector" presStyleLbl="node4" presStyleIdx="36" presStyleCnt="39"/>
      <dgm:spPr/>
    </dgm:pt>
    <dgm:pt modelId="{DDE4D784-2BE3-43A5-9E22-2BFC7DD41F8C}" type="pres">
      <dgm:prSet presAssocID="{96395FB4-6379-47BA-BB5E-B2D606908A97}" presName="hierChild4" presStyleCnt="0"/>
      <dgm:spPr/>
    </dgm:pt>
    <dgm:pt modelId="{50687B4F-68A5-4330-AD4C-D6EAFBB09217}" type="pres">
      <dgm:prSet presAssocID="{96395FB4-6379-47BA-BB5E-B2D606908A97}" presName="hierChild5" presStyleCnt="0"/>
      <dgm:spPr/>
    </dgm:pt>
    <dgm:pt modelId="{46CECD58-D75F-4546-9BA6-35B39CC013CD}" type="pres">
      <dgm:prSet presAssocID="{65643489-31F4-443D-805A-D70A657BF0E5}" presName="Name37" presStyleLbl="parChTrans1D4" presStyleIdx="37" presStyleCnt="39"/>
      <dgm:spPr/>
    </dgm:pt>
    <dgm:pt modelId="{C67C46D3-3C7E-4746-93D6-8DEE952B2D6D}" type="pres">
      <dgm:prSet presAssocID="{50612C1A-C471-4EF1-8EB5-43064662626A}" presName="hierRoot2" presStyleCnt="0">
        <dgm:presLayoutVars>
          <dgm:hierBranch val="init"/>
        </dgm:presLayoutVars>
      </dgm:prSet>
      <dgm:spPr/>
    </dgm:pt>
    <dgm:pt modelId="{5D3B1BFE-3C13-4509-A4C9-DF391E442908}" type="pres">
      <dgm:prSet presAssocID="{50612C1A-C471-4EF1-8EB5-43064662626A}" presName="rootComposite" presStyleCnt="0"/>
      <dgm:spPr/>
    </dgm:pt>
    <dgm:pt modelId="{06EBE862-0085-4414-8873-8324A522DBA2}" type="pres">
      <dgm:prSet presAssocID="{50612C1A-C471-4EF1-8EB5-43064662626A}" presName="rootText" presStyleLbl="node4" presStyleIdx="37" presStyleCnt="39" custScaleX="85670" custScaleY="90517" custLinFactNeighborX="10317" custLinFactNeighborY="-23581">
        <dgm:presLayoutVars>
          <dgm:chPref val="3"/>
        </dgm:presLayoutVars>
      </dgm:prSet>
      <dgm:spPr/>
    </dgm:pt>
    <dgm:pt modelId="{54DCA963-A82D-49FA-8390-52132E744066}" type="pres">
      <dgm:prSet presAssocID="{50612C1A-C471-4EF1-8EB5-43064662626A}" presName="rootConnector" presStyleLbl="node4" presStyleIdx="37" presStyleCnt="39"/>
      <dgm:spPr/>
    </dgm:pt>
    <dgm:pt modelId="{7FA8DB6F-40FE-44BF-876F-DD39694F5FBF}" type="pres">
      <dgm:prSet presAssocID="{50612C1A-C471-4EF1-8EB5-43064662626A}" presName="hierChild4" presStyleCnt="0"/>
      <dgm:spPr/>
    </dgm:pt>
    <dgm:pt modelId="{E799303B-7A14-47F4-AEF2-7FC53DA6DC1C}" type="pres">
      <dgm:prSet presAssocID="{50612C1A-C471-4EF1-8EB5-43064662626A}" presName="hierChild5" presStyleCnt="0"/>
      <dgm:spPr/>
    </dgm:pt>
    <dgm:pt modelId="{69959634-1E71-467E-9352-F485DB1CD8AE}" type="pres">
      <dgm:prSet presAssocID="{36CEBBFC-2F35-497F-9B75-A2ADC6A8FDC3}" presName="Name37" presStyleLbl="parChTrans1D4" presStyleIdx="38" presStyleCnt="39"/>
      <dgm:spPr/>
    </dgm:pt>
    <dgm:pt modelId="{65CBC9C8-A1F2-49E8-B93F-7D47169BBA93}" type="pres">
      <dgm:prSet presAssocID="{3CBEBAFC-F4AF-459D-80B2-108B1D4DD5CE}" presName="hierRoot2" presStyleCnt="0">
        <dgm:presLayoutVars>
          <dgm:hierBranch val="init"/>
        </dgm:presLayoutVars>
      </dgm:prSet>
      <dgm:spPr/>
    </dgm:pt>
    <dgm:pt modelId="{943D7054-135B-4E31-A5E1-8F11F0C05E46}" type="pres">
      <dgm:prSet presAssocID="{3CBEBAFC-F4AF-459D-80B2-108B1D4DD5CE}" presName="rootComposite" presStyleCnt="0"/>
      <dgm:spPr/>
    </dgm:pt>
    <dgm:pt modelId="{2DD0C55A-4C70-4582-9797-7186F1C52C43}" type="pres">
      <dgm:prSet presAssocID="{3CBEBAFC-F4AF-459D-80B2-108B1D4DD5CE}" presName="rootText" presStyleLbl="node4" presStyleIdx="38" presStyleCnt="39" custScaleX="81248" custScaleY="96222" custLinFactNeighborX="2910" custLinFactNeighborY="-23278">
        <dgm:presLayoutVars>
          <dgm:chPref val="3"/>
        </dgm:presLayoutVars>
      </dgm:prSet>
      <dgm:spPr/>
    </dgm:pt>
    <dgm:pt modelId="{F50B208C-2009-4516-994B-D37180A90FD6}" type="pres">
      <dgm:prSet presAssocID="{3CBEBAFC-F4AF-459D-80B2-108B1D4DD5CE}" presName="rootConnector" presStyleLbl="node4" presStyleIdx="38" presStyleCnt="39"/>
      <dgm:spPr/>
    </dgm:pt>
    <dgm:pt modelId="{F4486FF7-224B-4FD6-8D75-1FA11764A386}" type="pres">
      <dgm:prSet presAssocID="{3CBEBAFC-F4AF-459D-80B2-108B1D4DD5CE}" presName="hierChild4" presStyleCnt="0"/>
      <dgm:spPr/>
    </dgm:pt>
    <dgm:pt modelId="{014C8684-577A-4960-9F5F-64167BCDCDFA}" type="pres">
      <dgm:prSet presAssocID="{3CBEBAFC-F4AF-459D-80B2-108B1D4DD5CE}" presName="hierChild5" presStyleCnt="0"/>
      <dgm:spPr/>
    </dgm:pt>
    <dgm:pt modelId="{CE1FE890-6535-42DC-B3E1-E36C7510A817}" type="pres">
      <dgm:prSet presAssocID="{1F9591AA-C69D-4329-AD40-5E7198DE15A3}" presName="hierChild5" presStyleCnt="0"/>
      <dgm:spPr/>
    </dgm:pt>
    <dgm:pt modelId="{B9EA68BC-F45C-4BC5-85A5-6CA7725E472B}" type="pres">
      <dgm:prSet presAssocID="{0C738CD0-82C6-46E4-A447-08C8F6C5DFB3}" presName="hierChild5" presStyleCnt="0"/>
      <dgm:spPr/>
    </dgm:pt>
    <dgm:pt modelId="{6A5B8436-8328-469E-ACF5-2C7DCE4E020E}" type="pres">
      <dgm:prSet presAssocID="{F4333D9A-B261-4BF4-9D85-6FF6D5BF51C5}" presName="hierChild3" presStyleCnt="0"/>
      <dgm:spPr/>
    </dgm:pt>
  </dgm:ptLst>
  <dgm:cxnLst>
    <dgm:cxn modelId="{3EB02100-D7F2-4A57-8BB1-D476F6404558}" type="presOf" srcId="{A26CDBB5-251A-442C-9101-990135C35C03}" destId="{DA8121F5-E540-41F7-B6E3-7F1CE59110F0}" srcOrd="0" destOrd="0" presId="urn:microsoft.com/office/officeart/2005/8/layout/orgChart1"/>
    <dgm:cxn modelId="{13A6DD02-1DA0-4B6B-B84C-10E4AB92672D}" srcId="{1F5088D7-8A6B-4F28-8E6E-A048E056D8C7}" destId="{4DE34DEC-BD49-4E8A-9E5D-0BD756CF930F}" srcOrd="2" destOrd="0" parTransId="{1EDFB519-523C-4E93-86B4-FA6BBF2F5B01}" sibTransId="{119BF3C9-9CC8-4834-BF17-A9107442862F}"/>
    <dgm:cxn modelId="{65327403-05C2-419E-A4D5-BDE470782C6C}" type="presOf" srcId="{A7C0FAB6-F301-4606-8C75-8BD90815D578}" destId="{1F259C69-6050-466C-9464-5D1C84C46572}" srcOrd="0" destOrd="0" presId="urn:microsoft.com/office/officeart/2005/8/layout/orgChart1"/>
    <dgm:cxn modelId="{37A49A03-E229-48E3-ACE1-1B179BF103F4}" type="presOf" srcId="{455B7AB4-0D75-40D2-A9DD-E339A3CE95FB}" destId="{90245C28-0AD2-4771-8FCA-104A5937190A}" srcOrd="0" destOrd="0" presId="urn:microsoft.com/office/officeart/2005/8/layout/orgChart1"/>
    <dgm:cxn modelId="{8E6C4D07-1004-4113-9763-5D5434682A78}" type="presOf" srcId="{F8D50B7D-2375-4015-9E51-0510D2628674}" destId="{B4073E70-D9E6-454D-BDEB-746AEB0D20B4}" srcOrd="0" destOrd="0" presId="urn:microsoft.com/office/officeart/2005/8/layout/orgChart1"/>
    <dgm:cxn modelId="{C3FF8F0C-1421-4F0E-A21A-29986673856F}" type="presOf" srcId="{D2D59EFC-3AC3-401C-87CD-2E6F41AEECA5}" destId="{B269266E-8763-4F0F-8412-BB91080D6F68}" srcOrd="0" destOrd="0" presId="urn:microsoft.com/office/officeart/2005/8/layout/orgChart1"/>
    <dgm:cxn modelId="{45C7190D-23F5-4349-947A-C3F739A3D549}" type="presOf" srcId="{91715291-2C71-424B-A8AD-E0ED71EFFAB3}" destId="{701790C0-AEE4-452A-A620-4DBF4ACB273F}" srcOrd="1" destOrd="0" presId="urn:microsoft.com/office/officeart/2005/8/layout/orgChart1"/>
    <dgm:cxn modelId="{7429390E-7377-4095-B550-FAC943B23AB1}" srcId="{1BFAD383-5531-4124-8A50-1E3AA33D316F}" destId="{A26CDBB5-251A-442C-9101-990135C35C03}" srcOrd="2" destOrd="0" parTransId="{5AD39838-7E0A-4416-AAD2-4042E103DB74}" sibTransId="{8AE1BA39-B048-4E4A-8385-B895D5C3DB8B}"/>
    <dgm:cxn modelId="{81F3650F-2CBD-4471-BC13-0BFAED17B243}" type="presOf" srcId="{36CEBBFC-2F35-497F-9B75-A2ADC6A8FDC3}" destId="{69959634-1E71-467E-9352-F485DB1CD8AE}" srcOrd="0" destOrd="0" presId="urn:microsoft.com/office/officeart/2005/8/layout/orgChart1"/>
    <dgm:cxn modelId="{9BE9490F-F12B-473C-B890-A35B831CA1AC}" type="presOf" srcId="{4DE34DEC-BD49-4E8A-9E5D-0BD756CF930F}" destId="{EF38441C-3D67-4AEA-A680-A665D9EA0162}" srcOrd="1" destOrd="0" presId="urn:microsoft.com/office/officeart/2005/8/layout/orgChart1"/>
    <dgm:cxn modelId="{1D19A70F-94FE-473E-BBD1-0296627D0167}" type="presOf" srcId="{F4333D9A-B261-4BF4-9D85-6FF6D5BF51C5}" destId="{280C1CEF-7B4D-4598-A666-5497BD27029B}" srcOrd="0" destOrd="0" presId="urn:microsoft.com/office/officeart/2005/8/layout/orgChart1"/>
    <dgm:cxn modelId="{0B0A1411-7A9B-467D-957A-3763FE039191}" type="presOf" srcId="{D7D0DC2D-CB5B-4196-A306-3082772324C4}" destId="{7E27F25A-C921-43C3-8706-41409F0B19AA}" srcOrd="0" destOrd="0" presId="urn:microsoft.com/office/officeart/2005/8/layout/orgChart1"/>
    <dgm:cxn modelId="{19304F11-543A-447F-8251-FAA607BAA1CE}" type="presOf" srcId="{966E66D3-D8E9-4DB2-8676-9215856CC951}" destId="{1A77031D-8D63-4ACE-B713-943A25B73C5E}" srcOrd="0" destOrd="0" presId="urn:microsoft.com/office/officeart/2005/8/layout/orgChart1"/>
    <dgm:cxn modelId="{69392013-8961-4E24-99E2-A8082342D36F}" srcId="{1BFAD383-5531-4124-8A50-1E3AA33D316F}" destId="{EE724CAA-80BF-4677-8448-96E7BA81B08E}" srcOrd="1" destOrd="0" parTransId="{CDDB4BD6-6B30-48EE-A5E7-B2624D93BDC7}" sibTransId="{0E458A93-EF7F-417D-AFD9-CBF9A9B1E730}"/>
    <dgm:cxn modelId="{DEF62714-8053-4070-9506-C923F6C19EA0}" type="presOf" srcId="{59A697F9-4A0D-4522-AD66-3FE3F1E0FF42}" destId="{E894A83B-A82D-4BF4-BB92-8CF3DE202F70}" srcOrd="0" destOrd="0" presId="urn:microsoft.com/office/officeart/2005/8/layout/orgChart1"/>
    <dgm:cxn modelId="{C6B85B14-A602-48FC-8A16-B970B33FAEBB}" srcId="{F6E92C65-9AF2-4BF4-B375-FDDDCF2A18CA}" destId="{0D1FF2A3-6106-4513-BEAC-2ACB9FFA0591}" srcOrd="3" destOrd="0" parTransId="{366578AB-A1DB-4C2A-9C9A-9AC630CA7007}" sibTransId="{99417FF1-28CD-4D0F-B716-10B7E803FCE3}"/>
    <dgm:cxn modelId="{C64ABF14-276D-463E-B5AF-4106445D846A}" type="presOf" srcId="{88B84E0A-6912-4031-AA5F-D81B5AE1C689}" destId="{2B7460DF-F660-423A-9D89-7420C3B5B53B}" srcOrd="0" destOrd="0" presId="urn:microsoft.com/office/officeart/2005/8/layout/orgChart1"/>
    <dgm:cxn modelId="{D7CF4515-1585-49B1-B58A-B26D1E6CF172}" type="presOf" srcId="{6E64FF67-385E-4438-953F-2DD572474CF0}" destId="{955DE918-F0A6-4B3A-8521-56E940AD2337}" srcOrd="0" destOrd="0" presId="urn:microsoft.com/office/officeart/2005/8/layout/orgChart1"/>
    <dgm:cxn modelId="{0D7CD015-718E-471A-9915-E4D870024DF1}" type="presOf" srcId="{3CBEBAFC-F4AF-459D-80B2-108B1D4DD5CE}" destId="{2DD0C55A-4C70-4582-9797-7186F1C52C43}" srcOrd="0" destOrd="0" presId="urn:microsoft.com/office/officeart/2005/8/layout/orgChart1"/>
    <dgm:cxn modelId="{37224516-ADC1-4E78-B7AF-764ACB7F2D31}" type="presOf" srcId="{2C7434B5-7997-426F-A33B-09D4DC6F0CED}" destId="{0F4EB304-DAEA-42DC-834B-419C82299AE9}" srcOrd="0" destOrd="0" presId="urn:microsoft.com/office/officeart/2005/8/layout/orgChart1"/>
    <dgm:cxn modelId="{E14D9317-8325-4CFD-9AC9-22936012759D}" srcId="{A41053F8-2290-4988-B062-760E825AE8FE}" destId="{CD2EA19A-F85A-4409-AA22-91002C1D07A1}" srcOrd="3" destOrd="0" parTransId="{F8D50B7D-2375-4015-9E51-0510D2628674}" sibTransId="{DE4C67D0-81F3-4D3B-90C0-F8CA6626C934}"/>
    <dgm:cxn modelId="{4594BD17-6530-4984-88F7-C57AAF7D73F9}" type="presOf" srcId="{97F2A809-04EB-438A-9B45-D14874B41559}" destId="{A8479623-28C4-4897-BBC7-24C759A2C9F8}" srcOrd="0" destOrd="0" presId="urn:microsoft.com/office/officeart/2005/8/layout/orgChart1"/>
    <dgm:cxn modelId="{9F05491A-DD5B-4CEC-A63D-65CDBC2B4A25}" type="presOf" srcId="{A26CDBB5-251A-442C-9101-990135C35C03}" destId="{54065E08-5142-4B81-B0A3-E5A77A442C58}" srcOrd="1" destOrd="0" presId="urn:microsoft.com/office/officeart/2005/8/layout/orgChart1"/>
    <dgm:cxn modelId="{8C28501C-4D13-4D42-9824-1BC1F62A3113}" type="presOf" srcId="{A7836F56-A54D-465E-96B6-09CDC00D6B23}" destId="{F630CAB8-97AE-4AF9-BD18-82A30A809887}" srcOrd="1" destOrd="0" presId="urn:microsoft.com/office/officeart/2005/8/layout/orgChart1"/>
    <dgm:cxn modelId="{07B98E1C-ED4C-4B15-97FE-707D16F35742}" srcId="{F4333D9A-B261-4BF4-9D85-6FF6D5BF51C5}" destId="{3146B3D5-6439-4377-A931-EE0FE176DC76}" srcOrd="0" destOrd="0" parTransId="{5F2A2161-9BE9-493F-8F34-8E6F111B76FA}" sibTransId="{39B82100-DD07-4480-92C5-3A5B4CA11088}"/>
    <dgm:cxn modelId="{E804CA1D-480B-4B2A-BB09-32A3C8F07C90}" srcId="{640B502C-FC1A-41DA-AE01-BA03349EDD99}" destId="{455B7AB4-0D75-40D2-A9DD-E339A3CE95FB}" srcOrd="0" destOrd="0" parTransId="{6805CD86-A95A-4D29-9325-A3E60E2EC0EA}" sibTransId="{BE5CE068-B391-4E7A-889D-AAA351A01221}"/>
    <dgm:cxn modelId="{3C9FDA1E-22D7-4595-B30B-8456C43799E3}" type="presOf" srcId="{BD5F1659-0732-43AB-AD8B-434161A54720}" destId="{68F4B00C-4B22-4C11-8540-14E6AB21C760}" srcOrd="0" destOrd="0" presId="urn:microsoft.com/office/officeart/2005/8/layout/orgChart1"/>
    <dgm:cxn modelId="{FB7A6E20-FEDB-4370-8E9B-1F30E4B68EAB}" type="presOf" srcId="{F3901636-E757-4CD8-9B24-378A800513CC}" destId="{17937648-EFC2-48EB-971A-024A84DC04EE}" srcOrd="0" destOrd="0" presId="urn:microsoft.com/office/officeart/2005/8/layout/orgChart1"/>
    <dgm:cxn modelId="{CF895A20-3D3B-4834-A209-EFF694102481}" type="presOf" srcId="{135EE84F-B070-4CCD-A2EA-11D24495B5B4}" destId="{48EE8BC9-1DDB-438E-BD2D-09DD54229BED}" srcOrd="0" destOrd="0" presId="urn:microsoft.com/office/officeart/2005/8/layout/orgChart1"/>
    <dgm:cxn modelId="{73AB8521-E496-4C97-AB63-038005999616}" type="presOf" srcId="{8DE58F27-017A-4B80-951D-5FED908A1023}" destId="{D6846B5A-EF81-499A-A0E8-95359D33CDAC}" srcOrd="0" destOrd="0" presId="urn:microsoft.com/office/officeart/2005/8/layout/orgChart1"/>
    <dgm:cxn modelId="{AE11AD21-6F6D-4230-8499-E249A64690EA}" type="presOf" srcId="{9BB557BD-6FC5-4788-A851-9FDCDCF40252}" destId="{84E7906A-A3C3-49FA-B918-94344359DEFA}" srcOrd="0" destOrd="0" presId="urn:microsoft.com/office/officeart/2005/8/layout/orgChart1"/>
    <dgm:cxn modelId="{20F87024-B52B-4ECE-8627-F7D63DA3020E}" srcId="{91715291-2C71-424B-A8AD-E0ED71EFFAB3}" destId="{8EEE54B9-AC97-49E5-A327-CCD6ABEDF88A}" srcOrd="0" destOrd="0" parTransId="{BB7D6BD2-CC7D-49AE-AF0A-ED712D6322FC}" sibTransId="{176ADDFE-A286-4A2D-8C34-BD15462AAF87}"/>
    <dgm:cxn modelId="{A669BB24-D9FF-482A-9C1F-8811F96AC418}" type="presOf" srcId="{CF8D1F86-2717-4F94-BFE2-09CFBB4D7428}" destId="{BAD16806-F4EB-4282-962D-A50EA7B58094}" srcOrd="0" destOrd="0" presId="urn:microsoft.com/office/officeart/2005/8/layout/orgChart1"/>
    <dgm:cxn modelId="{2FFD0925-7972-47F1-B115-A7D46F819D54}" type="presOf" srcId="{96395FB4-6379-47BA-BB5E-B2D606908A97}" destId="{9D124E10-DC9F-4A99-AD47-AB959304FEDA}" srcOrd="0" destOrd="0" presId="urn:microsoft.com/office/officeart/2005/8/layout/orgChart1"/>
    <dgm:cxn modelId="{A8373125-B1BD-4802-9669-4271960C3B35}" srcId="{3146B3D5-6439-4377-A931-EE0FE176DC76}" destId="{D2D59EFC-3AC3-401C-87CD-2E6F41AEECA5}" srcOrd="3" destOrd="0" parTransId="{C06A8EFD-C510-4050-B67C-508831420A36}" sibTransId="{7C07F79A-4DFE-4C73-BCD5-73F04E207C03}"/>
    <dgm:cxn modelId="{6696D226-0DDD-4B93-8522-4E1FCF55F09D}" type="presOf" srcId="{F19D7506-AA63-46F9-8B38-644808A16E39}" destId="{1EF6845F-67E3-4E1C-95C2-33EC8CD46343}" srcOrd="0" destOrd="0" presId="urn:microsoft.com/office/officeart/2005/8/layout/orgChart1"/>
    <dgm:cxn modelId="{F7A77528-3135-4C95-AD88-B237F835D2A5}" type="presOf" srcId="{6C91ED07-1E6F-4CCB-9C24-1F25B176657C}" destId="{E82CAAFD-314F-410F-930D-A1F7A6B56CC1}" srcOrd="1" destOrd="0" presId="urn:microsoft.com/office/officeart/2005/8/layout/orgChart1"/>
    <dgm:cxn modelId="{1CD6A228-203F-498D-9071-E8AF1F21DAD4}" type="presOf" srcId="{90D06527-DA5C-4BC2-9163-72DD4D388CBC}" destId="{18A79865-C94D-456B-AD2D-B1C63CFA720F}" srcOrd="0" destOrd="0" presId="urn:microsoft.com/office/officeart/2005/8/layout/orgChart1"/>
    <dgm:cxn modelId="{1E27CB2C-219D-4B5B-AA55-D2F1EB398270}" type="presOf" srcId="{B3B54858-AF85-4061-A4A6-D80F78F8DE9D}" destId="{D5CC3067-6DBA-4DD5-AB04-6E62C8441675}" srcOrd="0" destOrd="0" presId="urn:microsoft.com/office/officeart/2005/8/layout/orgChart1"/>
    <dgm:cxn modelId="{43C4B230-0098-43DA-92F9-FC9BD9AEBE30}" type="presOf" srcId="{1BFAD383-5531-4124-8A50-1E3AA33D316F}" destId="{F41A73A0-68BE-4E60-8C9B-456790DF6C98}" srcOrd="0" destOrd="0" presId="urn:microsoft.com/office/officeart/2005/8/layout/orgChart1"/>
    <dgm:cxn modelId="{71A81B32-3BB9-4E24-B501-1DDDC6B01F7F}" srcId="{A7836F56-A54D-465E-96B6-09CDC00D6B23}" destId="{CF8D1F86-2717-4F94-BFE2-09CFBB4D7428}" srcOrd="4" destOrd="0" parTransId="{B644312F-B9F2-440C-A21E-0E522801CE92}" sibTransId="{77D32237-D404-438C-AD9B-02E5BDD954F7}"/>
    <dgm:cxn modelId="{21C6A032-96BD-4C46-B839-F38328AF2EB0}" type="presOf" srcId="{96395FB4-6379-47BA-BB5E-B2D606908A97}" destId="{0681C2C7-0665-47EA-A68A-51E19BC8E9E6}" srcOrd="1" destOrd="0" presId="urn:microsoft.com/office/officeart/2005/8/layout/orgChart1"/>
    <dgm:cxn modelId="{4D48BC32-47D9-41FD-9A2A-A440D02AA34F}" srcId="{A7836F56-A54D-465E-96B6-09CDC00D6B23}" destId="{774ED614-03E8-4EF5-ABAC-FDAE00C94C8B}" srcOrd="2" destOrd="0" parTransId="{41E41644-A4A1-4BA7-A0DE-EB95B023F250}" sibTransId="{86C85463-3617-4D2D-B74A-55C5A5C36331}"/>
    <dgm:cxn modelId="{F803C834-08D8-466E-9E2F-A8B7AF57856D}" type="presOf" srcId="{1F5088D7-8A6B-4F28-8E6E-A048E056D8C7}" destId="{5133AF23-B0D0-4FCC-AC92-1340EAB7F63B}" srcOrd="0" destOrd="0" presId="urn:microsoft.com/office/officeart/2005/8/layout/orgChart1"/>
    <dgm:cxn modelId="{FC75B736-EB29-4EFF-80D7-D6E353BDA5FC}" type="presOf" srcId="{D343A2AB-1803-4CD4-9DBE-BA5A5C97B718}" destId="{4440D066-B462-417D-93EB-FF0B4044EE2D}" srcOrd="0" destOrd="0" presId="urn:microsoft.com/office/officeart/2005/8/layout/orgChart1"/>
    <dgm:cxn modelId="{8D2EDC36-E977-4A7A-8226-00F7F535F085}" type="presOf" srcId="{78A95E82-389A-4D0E-AFDF-90174F45F9F9}" destId="{7A5402B6-3AE3-4E01-8834-9327FE3B7616}" srcOrd="1" destOrd="0" presId="urn:microsoft.com/office/officeart/2005/8/layout/orgChart1"/>
    <dgm:cxn modelId="{6D5C7E37-B2FE-418C-9008-53CE61FB4BF7}" srcId="{1F5088D7-8A6B-4F28-8E6E-A048E056D8C7}" destId="{225B40B9-5F22-458E-902F-BF75CEABF07F}" srcOrd="1" destOrd="0" parTransId="{88B84E0A-6912-4031-AA5F-D81B5AE1C689}" sibTransId="{480648A1-0B15-4B04-9521-BA9B65F3B8C5}"/>
    <dgm:cxn modelId="{C48C9337-6B1A-4B99-AA80-E3F01ABF7EDA}" srcId="{27FD3F6D-D1BA-4D0D-B3CE-625DA77B5B29}" destId="{9F46007A-E10B-4214-9348-5575BA43C361}" srcOrd="2" destOrd="0" parTransId="{D343A2AB-1803-4CD4-9DBE-BA5A5C97B718}" sibTransId="{63B4731B-9711-49B7-92EE-9333C0EAF414}"/>
    <dgm:cxn modelId="{FB4F903B-F6EB-4E28-8300-0C7DC3D9E44D}" srcId="{27FD3F6D-D1BA-4D0D-B3CE-625DA77B5B29}" destId="{3E69D68E-C36C-45C6-B677-2CAC70668436}" srcOrd="0" destOrd="0" parTransId="{8DE58F27-017A-4B80-951D-5FED908A1023}" sibTransId="{4B4CDC46-1002-45A1-ADE9-D451C4077821}"/>
    <dgm:cxn modelId="{2ADDD03C-4EFE-43F0-B0E9-14AC586F862A}" type="presOf" srcId="{225B40B9-5F22-458E-902F-BF75CEABF07F}" destId="{2CF1860E-2BA7-4FC5-82E9-60D37BB46899}" srcOrd="1" destOrd="0" presId="urn:microsoft.com/office/officeart/2005/8/layout/orgChart1"/>
    <dgm:cxn modelId="{3BFEB63D-87D1-4307-84F9-E09DB31198DF}" type="presOf" srcId="{A7836F56-A54D-465E-96B6-09CDC00D6B23}" destId="{83351C0F-4CDB-4037-A132-DAACCA30310B}" srcOrd="0" destOrd="0" presId="urn:microsoft.com/office/officeart/2005/8/layout/orgChart1"/>
    <dgm:cxn modelId="{1D8A3B3E-94A9-41FD-A1AF-DE06200E7A58}" type="presOf" srcId="{3BF63D1C-9304-49A0-9B2B-931719486D79}" destId="{0A768962-B237-4867-9EFF-D3E2EF876A36}" srcOrd="0" destOrd="0" presId="urn:microsoft.com/office/officeart/2005/8/layout/orgChart1"/>
    <dgm:cxn modelId="{377CA83E-2B5C-4FF0-B2F6-84B46DBEF0A0}" type="presOf" srcId="{225B40B9-5F22-458E-902F-BF75CEABF07F}" destId="{ED2FACD5-3B34-451A-9489-806AFE48B9E1}" srcOrd="0" destOrd="0" presId="urn:microsoft.com/office/officeart/2005/8/layout/orgChart1"/>
    <dgm:cxn modelId="{B65D083F-F0EC-4780-8B33-982733969558}" type="presOf" srcId="{41E41644-A4A1-4BA7-A0DE-EB95B023F250}" destId="{020C510B-1BCC-4681-AAA8-B677D3CDD6B9}" srcOrd="0" destOrd="0" presId="urn:microsoft.com/office/officeart/2005/8/layout/orgChart1"/>
    <dgm:cxn modelId="{72F1573F-C3D4-444D-92CD-A117D1394627}" type="presOf" srcId="{C659E67D-120B-4264-9C0B-395BCC7520E1}" destId="{B0564E6A-9783-491F-B9A9-3BEA77CBD61C}" srcOrd="0" destOrd="0" presId="urn:microsoft.com/office/officeart/2005/8/layout/orgChart1"/>
    <dgm:cxn modelId="{FDE8D740-DD3B-46EF-80B8-B80506BE40F8}" type="presOf" srcId="{231FD6A0-D08B-4EAD-A37F-9CAD4EB0B13C}" destId="{4CC62D50-903D-4A06-9046-17FB80889F13}" srcOrd="1" destOrd="0" presId="urn:microsoft.com/office/officeart/2005/8/layout/orgChart1"/>
    <dgm:cxn modelId="{797B825B-4DE6-4236-970E-FDDB27C47EEB}" type="presOf" srcId="{48B9DEC6-337E-4EDA-B3A1-5D0A6094010E}" destId="{43665E5B-81AE-4E86-A88D-A4CE8B614508}" srcOrd="1" destOrd="0" presId="urn:microsoft.com/office/officeart/2005/8/layout/orgChart1"/>
    <dgm:cxn modelId="{6D933E5C-5420-431D-BD97-18EDB7A2374B}" srcId="{1BFAD383-5531-4124-8A50-1E3AA33D316F}" destId="{B3B54858-AF85-4061-A4A6-D80F78F8DE9D}" srcOrd="0" destOrd="0" parTransId="{C659E67D-120B-4264-9C0B-395BCC7520E1}" sibTransId="{2394E462-23DC-4E56-A6C8-6820C0D49626}"/>
    <dgm:cxn modelId="{E9C6685C-698B-41F5-AD74-5DF836D1CA6C}" type="presOf" srcId="{A41053F8-2290-4988-B062-760E825AE8FE}" destId="{D4400310-CDCE-4332-AA53-57C3EA5E1082}" srcOrd="1" destOrd="0" presId="urn:microsoft.com/office/officeart/2005/8/layout/orgChart1"/>
    <dgm:cxn modelId="{F01A965E-3626-49E6-B592-C998D14A7CAB}" srcId="{3146B3D5-6439-4377-A931-EE0FE176DC76}" destId="{1BFAD383-5531-4124-8A50-1E3AA33D316F}" srcOrd="0" destOrd="0" parTransId="{65FBDBA4-2A0B-4001-8235-695453617483}" sibTransId="{672004DA-7C49-4675-BA75-32D246100562}"/>
    <dgm:cxn modelId="{5B070D5F-FEB1-4A0D-8377-8A16E380B2EA}" type="presOf" srcId="{AB8E3E8A-C5D5-4F25-A253-6A328C3A5064}" destId="{BF89348F-3155-4444-9678-DC6C8829DC13}" srcOrd="0" destOrd="0" presId="urn:microsoft.com/office/officeart/2005/8/layout/orgChart1"/>
    <dgm:cxn modelId="{3A20815F-59AD-48C6-B10D-FD4097AF736E}" type="presOf" srcId="{CDDB4BD6-6B30-48EE-A5E7-B2624D93BDC7}" destId="{C5A1B659-181F-4034-9FC1-887546D686A4}" srcOrd="0" destOrd="0" presId="urn:microsoft.com/office/officeart/2005/8/layout/orgChart1"/>
    <dgm:cxn modelId="{145C4E60-2839-469F-9931-9FB5A121F5AA}" type="presOf" srcId="{455B7AB4-0D75-40D2-A9DD-E339A3CE95FB}" destId="{C7C82C67-4077-4CBD-BBFF-72AE5DF3A3F4}" srcOrd="1" destOrd="0" presId="urn:microsoft.com/office/officeart/2005/8/layout/orgChart1"/>
    <dgm:cxn modelId="{C0087160-B4D2-42C6-9636-CCC1814C78B8}" type="presOf" srcId="{BB7D6BD2-CC7D-49AE-AF0A-ED712D6322FC}" destId="{D379F613-90C7-466F-B218-BEA8EAFBCD2A}" srcOrd="0" destOrd="0" presId="urn:microsoft.com/office/officeart/2005/8/layout/orgChart1"/>
    <dgm:cxn modelId="{BC02E160-A0C1-4A5D-9987-F929DB677F13}" type="presOf" srcId="{3146B3D5-6439-4377-A931-EE0FE176DC76}" destId="{5B895873-BA7A-409A-99EE-0608C3612799}" srcOrd="0" destOrd="0" presId="urn:microsoft.com/office/officeart/2005/8/layout/orgChart1"/>
    <dgm:cxn modelId="{0D210D61-2A6F-4E53-BFF2-E19434CC672B}" type="presOf" srcId="{2BFC98F4-FF22-4050-BA00-F56C4148A669}" destId="{4B1544F3-FBB1-45AF-AE79-F77BE3EF246F}" srcOrd="0" destOrd="0" presId="urn:microsoft.com/office/officeart/2005/8/layout/orgChart1"/>
    <dgm:cxn modelId="{31B43861-3182-48E5-B7A3-58E48785BBEF}" srcId="{A7836F56-A54D-465E-96B6-09CDC00D6B23}" destId="{F3901636-E757-4CD8-9B24-378A800513CC}" srcOrd="1" destOrd="0" parTransId="{35BB05BA-0702-433B-A5B2-95EF4C6DD8F6}" sibTransId="{B9B6FDE9-5243-4838-AD98-33AEBBE87FFD}"/>
    <dgm:cxn modelId="{410F8A41-B289-4D67-A69A-D828FB1A3F51}" type="presOf" srcId="{1F5088D7-8A6B-4F28-8E6E-A048E056D8C7}" destId="{4B3903AD-5EC2-433E-A7DA-46B54FC5604A}" srcOrd="1" destOrd="0" presId="urn:microsoft.com/office/officeart/2005/8/layout/orgChart1"/>
    <dgm:cxn modelId="{0D27AE42-14CB-4800-8DCD-3C40555B8244}" srcId="{A7836F56-A54D-465E-96B6-09CDC00D6B23}" destId="{97F2A809-04EB-438A-9B45-D14874B41559}" srcOrd="5" destOrd="0" parTransId="{1F9C428F-7CAC-4ED9-B0DA-5EDC17F01B7C}" sibTransId="{757C13FD-7F94-4C8B-8D41-D6B3E6A87976}"/>
    <dgm:cxn modelId="{00BFB563-D2DE-4F8D-9077-FC87448AEF1C}" type="presOf" srcId="{65643489-31F4-443D-805A-D70A657BF0E5}" destId="{46CECD58-D75F-4546-9BA6-35B39CC013CD}" srcOrd="0" destOrd="0" presId="urn:microsoft.com/office/officeart/2005/8/layout/orgChart1"/>
    <dgm:cxn modelId="{CEAF8B65-C0CA-44E5-9C5D-F6521C142181}" srcId="{F6E92C65-9AF2-4BF4-B375-FDDDCF2A18CA}" destId="{DF6214AC-DB37-4974-8E5D-6639A3A1DFE7}" srcOrd="5" destOrd="0" parTransId="{67468893-360B-4BF2-9D90-22363AE808DE}" sibTransId="{AD22F57B-22AE-451C-BE75-CA020ED08A0A}"/>
    <dgm:cxn modelId="{A00FCB65-E7B4-4170-A036-BA36152C7766}" type="presOf" srcId="{D614FA18-1F60-479F-991F-69D08B8D3CE9}" destId="{5494B779-91EC-441B-9B10-02E91A1D7D3B}" srcOrd="0" destOrd="0" presId="urn:microsoft.com/office/officeart/2005/8/layout/orgChart1"/>
    <dgm:cxn modelId="{7C088446-0B02-46F7-89EF-7929540B561F}" type="presOf" srcId="{9A817ABC-C58B-4CE9-A1DF-51EEF764E89E}" destId="{4BED9193-7303-4A0F-A2CD-6AB71249A2EE}" srcOrd="0" destOrd="0" presId="urn:microsoft.com/office/officeart/2005/8/layout/orgChart1"/>
    <dgm:cxn modelId="{A6E38D47-5015-4556-AF1E-EB34F59E1898}" type="presOf" srcId="{0D1FF2A3-6106-4513-BEAC-2ACB9FFA0591}" destId="{BC46D0C9-09BD-4E0D-A111-DB414A9C4B55}" srcOrd="0" destOrd="0" presId="urn:microsoft.com/office/officeart/2005/8/layout/orgChart1"/>
    <dgm:cxn modelId="{7CA1E267-D2E9-453D-A4A7-8C8323816FA2}" type="presOf" srcId="{78A95E82-389A-4D0E-AFDF-90174F45F9F9}" destId="{6DF9AAD2-CC14-4336-ACAA-A74DB45A0D4E}" srcOrd="0" destOrd="0" presId="urn:microsoft.com/office/officeart/2005/8/layout/orgChart1"/>
    <dgm:cxn modelId="{1DB53348-2E19-4B9D-A007-776F5AEABE0B}" srcId="{A41053F8-2290-4988-B062-760E825AE8FE}" destId="{F4D75BB2-D057-4ECC-88F4-B6676A57D604}" srcOrd="1" destOrd="0" parTransId="{9A817ABC-C58B-4CE9-A1DF-51EEF764E89E}" sibTransId="{8761F522-4632-4AFB-A882-0C205B6D04B5}"/>
    <dgm:cxn modelId="{C9EFBD49-1BEB-4F65-B575-5554CF38D335}" type="presOf" srcId="{50612C1A-C471-4EF1-8EB5-43064662626A}" destId="{54DCA963-A82D-49FA-8390-52132E744066}" srcOrd="1" destOrd="0" presId="urn:microsoft.com/office/officeart/2005/8/layout/orgChart1"/>
    <dgm:cxn modelId="{E5A0564A-0E50-44B1-99C5-00873C541ACB}" type="presOf" srcId="{1C758CBD-1CAB-4CDC-B232-8EBFA94BB5C3}" destId="{0FED275B-AA3C-474A-8B00-DA293472A292}" srcOrd="1" destOrd="0" presId="urn:microsoft.com/office/officeart/2005/8/layout/orgChart1"/>
    <dgm:cxn modelId="{2C59DC4A-1FF8-4482-8DC7-2408091A98CE}" type="presOf" srcId="{FD5B95C8-AF71-4B5C-B68B-77B4AAFFDFDC}" destId="{1281C718-52F9-4E4E-8C4C-4DCCF4D4FD67}" srcOrd="0" destOrd="0" presId="urn:microsoft.com/office/officeart/2005/8/layout/orgChart1"/>
    <dgm:cxn modelId="{7761F54B-25D7-4BF1-8E5F-4F8910EF7BA4}" type="presOf" srcId="{35BB05BA-0702-433B-A5B2-95EF4C6DD8F6}" destId="{83D5257F-4CFC-40B4-A1B2-35B4D1BD1760}" srcOrd="0" destOrd="0" presId="urn:microsoft.com/office/officeart/2005/8/layout/orgChart1"/>
    <dgm:cxn modelId="{C0AD304C-8CE8-4F1B-8F2D-CD847FC8CA70}" type="presOf" srcId="{65FBDBA4-2A0B-4001-8235-695453617483}" destId="{5AE1D53E-E274-4ABA-B3EB-41BE6B19DCFC}" srcOrd="0" destOrd="0" presId="urn:microsoft.com/office/officeart/2005/8/layout/orgChart1"/>
    <dgm:cxn modelId="{4320A44E-13EA-4940-B95B-DC5668091A4B}" type="presOf" srcId="{F4D75BB2-D057-4ECC-88F4-B6676A57D604}" destId="{E437EB59-2704-4BF4-A7DA-CA197C387AF3}" srcOrd="0" destOrd="0" presId="urn:microsoft.com/office/officeart/2005/8/layout/orgChart1"/>
    <dgm:cxn modelId="{6A16E76E-CE5F-486D-B2E9-F01F2B4EA44F}" type="presOf" srcId="{5989AA33-F467-4365-8C50-E6A33AC176D7}" destId="{E0B8CE32-D1DB-4AC3-8B47-8CFD35E20DED}" srcOrd="0" destOrd="0" presId="urn:microsoft.com/office/officeart/2005/8/layout/orgChart1"/>
    <dgm:cxn modelId="{F051806F-B2E3-4325-B880-CE97819AE433}" type="presOf" srcId="{6805CD86-A95A-4D29-9325-A3E60E2EC0EA}" destId="{4B285E2B-1CA6-497C-BD40-D318B9F9A625}" srcOrd="0" destOrd="0" presId="urn:microsoft.com/office/officeart/2005/8/layout/orgChart1"/>
    <dgm:cxn modelId="{9B49906F-FD71-4E3B-AC7A-0056FD235565}" type="presOf" srcId="{F4D75BB2-D057-4ECC-88F4-B6676A57D604}" destId="{5A22D3F4-02BD-475E-B8A0-C797309CC592}" srcOrd="1" destOrd="0" presId="urn:microsoft.com/office/officeart/2005/8/layout/orgChart1"/>
    <dgm:cxn modelId="{5028F64F-E706-4FB1-A4E6-D8F6D3AA3500}" type="presOf" srcId="{A965F674-7B24-4C0A-9387-1ADADBC10234}" destId="{80EA37A8-DB34-4E72-9D51-A9600BB2D330}" srcOrd="0" destOrd="0" presId="urn:microsoft.com/office/officeart/2005/8/layout/orgChart1"/>
    <dgm:cxn modelId="{F5CE2050-7F44-4D89-B474-1942BEE58B74}" type="presOf" srcId="{414D5C43-C38A-4FBC-8BD6-783D25ED75F5}" destId="{9DC302B3-AFC9-4153-AEC9-87BE2852E3A0}" srcOrd="0" destOrd="0" presId="urn:microsoft.com/office/officeart/2005/8/layout/orgChart1"/>
    <dgm:cxn modelId="{D1BFF950-C87D-43E1-88EC-11F159534581}" type="presOf" srcId="{2A0ECBA1-4652-4F19-B944-5B03E6871590}" destId="{C3F29D9B-16B3-4796-87F5-D9A984419164}" srcOrd="1" destOrd="0" presId="urn:microsoft.com/office/officeart/2005/8/layout/orgChart1"/>
    <dgm:cxn modelId="{B0861371-3775-4001-AEEF-18BDFA0B1937}" type="presOf" srcId="{5AD39838-7E0A-4416-AAD2-4042E103DB74}" destId="{8381560E-82EB-4AF4-90AE-DF4088F5C39B}" srcOrd="0" destOrd="0" presId="urn:microsoft.com/office/officeart/2005/8/layout/orgChart1"/>
    <dgm:cxn modelId="{B29C8551-81BC-4696-85A0-903373062012}" type="presOf" srcId="{2C7434B5-7997-426F-A33B-09D4DC6F0CED}" destId="{EB91E92C-D207-437D-BCF6-369860CB952A}" srcOrd="1" destOrd="0" presId="urn:microsoft.com/office/officeart/2005/8/layout/orgChart1"/>
    <dgm:cxn modelId="{F25ACE71-D79A-42FD-BCD1-206A5A624575}" type="presOf" srcId="{C0827219-022D-43F4-97A3-9515537FBB3B}" destId="{FB80B638-F155-44EE-A7F1-E2AF93F6BF7E}" srcOrd="0" destOrd="0" presId="urn:microsoft.com/office/officeart/2005/8/layout/orgChart1"/>
    <dgm:cxn modelId="{B2035372-29BE-4C94-B2FC-9CF60B774EF6}" type="presOf" srcId="{74A73925-E60D-40BC-B9E4-A50F424C1995}" destId="{F1284EEB-B4B9-4423-A3D3-E868B525EF11}" srcOrd="0" destOrd="0" presId="urn:microsoft.com/office/officeart/2005/8/layout/orgChart1"/>
    <dgm:cxn modelId="{A763D552-96CB-40BA-BFED-2BC255184E09}" type="presOf" srcId="{F6E92C65-9AF2-4BF4-B375-FDDDCF2A18CA}" destId="{D1E75F29-5EE2-4D3F-8879-207BFD1096B2}" srcOrd="0" destOrd="0" presId="urn:microsoft.com/office/officeart/2005/8/layout/orgChart1"/>
    <dgm:cxn modelId="{46590D73-FA5F-4D13-B739-74D51E98B8F6}" type="presOf" srcId="{27FD3F6D-D1BA-4D0D-B3CE-625DA77B5B29}" destId="{B9219ADA-5D2B-4C63-9C87-FE20E7B4FA57}" srcOrd="1" destOrd="0" presId="urn:microsoft.com/office/officeart/2005/8/layout/orgChart1"/>
    <dgm:cxn modelId="{CB80BB54-40A2-4F22-96FB-2C40528DF2E5}" type="presOf" srcId="{BFA3A911-6A28-4298-AB8C-5F2B6470498D}" destId="{F724F915-FCB7-4D6F-B548-93BA534C2FB9}" srcOrd="0" destOrd="0" presId="urn:microsoft.com/office/officeart/2005/8/layout/orgChart1"/>
    <dgm:cxn modelId="{2CFB4D55-501F-4CAB-BA54-DA5E88E84D07}" type="presOf" srcId="{DF6214AC-DB37-4974-8E5D-6639A3A1DFE7}" destId="{8EE6A72A-E854-488A-8039-31B5DFFA99E8}" srcOrd="1" destOrd="0" presId="urn:microsoft.com/office/officeart/2005/8/layout/orgChart1"/>
    <dgm:cxn modelId="{9C826476-F3E1-40A6-BC0F-BF7BE69803D6}" type="presOf" srcId="{B52C614F-3358-4271-BE24-E64266838035}" destId="{F11C50ED-9CC7-4B98-86A5-22A8A5E0B95A}" srcOrd="1" destOrd="0" presId="urn:microsoft.com/office/officeart/2005/8/layout/orgChart1"/>
    <dgm:cxn modelId="{1132AF76-80BF-4381-9D90-25B16CFFCA87}" srcId="{A7836F56-A54D-465E-96B6-09CDC00D6B23}" destId="{6C91ED07-1E6F-4CCB-9C24-1F25B176657C}" srcOrd="0" destOrd="0" parTransId="{6E64FF67-385E-4438-953F-2DD572474CF0}" sibTransId="{56AE7387-AB2A-4558-8023-ADDEABC21EF7}"/>
    <dgm:cxn modelId="{42A8D656-BD7A-440B-93B8-9F4311514E29}" type="presOf" srcId="{1EDFB519-523C-4E93-86B4-FA6BBF2F5B01}" destId="{FE7B9D12-600C-4BF0-9EA1-E94E647F2403}" srcOrd="0" destOrd="0" presId="urn:microsoft.com/office/officeart/2005/8/layout/orgChart1"/>
    <dgm:cxn modelId="{F983E476-C7C9-4165-914F-AECE6182A844}" type="presOf" srcId="{DE3EEF51-68D5-4CDE-ADAB-091A2AA2896A}" destId="{11E4D00F-91B1-46A5-A048-85EFC06EAAF4}" srcOrd="0" destOrd="0" presId="urn:microsoft.com/office/officeart/2005/8/layout/orgChart1"/>
    <dgm:cxn modelId="{6DB98977-2B08-4E60-8707-E9D5667E50C6}" type="presOf" srcId="{CB37F7DE-D15C-4F20-BB4F-4C6F9C39386F}" destId="{FC9D5D2B-9F55-47D7-8228-BF794D196A13}" srcOrd="0" destOrd="0" presId="urn:microsoft.com/office/officeart/2005/8/layout/orgChart1"/>
    <dgm:cxn modelId="{443AC557-4672-4169-A1AB-5F52F62D8F3F}" srcId="{0C738CD0-82C6-46E4-A447-08C8F6C5DFB3}" destId="{640B502C-FC1A-41DA-AE01-BA03349EDD99}" srcOrd="0" destOrd="0" parTransId="{CB37F7DE-D15C-4F20-BB4F-4C6F9C39386F}" sibTransId="{AF579761-7F23-44F2-829B-892287F196C0}"/>
    <dgm:cxn modelId="{30660978-DCB1-497A-BF40-FD253402EB96}" type="presOf" srcId="{1F9C428F-7CAC-4ED9-B0DA-5EDC17F01B7C}" destId="{75DF0FF6-7012-4225-A16A-40A238276237}" srcOrd="0" destOrd="0" presId="urn:microsoft.com/office/officeart/2005/8/layout/orgChart1"/>
    <dgm:cxn modelId="{0CC85478-3BD4-46BD-86AF-8EBF2961ECF1}" srcId="{1F9591AA-C69D-4329-AD40-5E7198DE15A3}" destId="{50612C1A-C471-4EF1-8EB5-43064662626A}" srcOrd="2" destOrd="0" parTransId="{65643489-31F4-443D-805A-D70A657BF0E5}" sibTransId="{410C1FF7-F702-4D6C-A08F-AD8C01F62394}"/>
    <dgm:cxn modelId="{18466559-140F-44B0-9B77-E012F630E432}" type="presOf" srcId="{0C738CD0-82C6-46E4-A447-08C8F6C5DFB3}" destId="{571A1C41-789C-40F3-846A-82934C9A661D}" srcOrd="1" destOrd="0" presId="urn:microsoft.com/office/officeart/2005/8/layout/orgChart1"/>
    <dgm:cxn modelId="{9DD9B359-F2A5-4FF8-86D3-2269BF305741}" type="presOf" srcId="{640B502C-FC1A-41DA-AE01-BA03349EDD99}" destId="{81C42E0B-C749-426B-8169-CD6F34096AB6}" srcOrd="1" destOrd="0" presId="urn:microsoft.com/office/officeart/2005/8/layout/orgChart1"/>
    <dgm:cxn modelId="{CD6A3B5A-9486-4664-82F1-C4BA3403FD75}" type="presOf" srcId="{0D1FF2A3-6106-4513-BEAC-2ACB9FFA0591}" destId="{57FF453B-3EFE-48A0-BEA2-9CFD0661537D}" srcOrd="1" destOrd="0" presId="urn:microsoft.com/office/officeart/2005/8/layout/orgChart1"/>
    <dgm:cxn modelId="{D7619E5A-B372-4334-988C-6DF5E34DF275}" srcId="{0C738CD0-82C6-46E4-A447-08C8F6C5DFB3}" destId="{1F9591AA-C69D-4329-AD40-5E7198DE15A3}" srcOrd="4" destOrd="0" parTransId="{67A11948-4B41-4FBF-8EC2-E63DA12FDC56}" sibTransId="{340BD978-FC54-41FE-ABEA-A9DB927F1C57}"/>
    <dgm:cxn modelId="{AC61A67A-93C9-4632-A493-A653D41F5566}" type="presOf" srcId="{991D49F8-5B58-4ED8-8C27-2B9346347B6C}" destId="{97F94E75-F5EA-416D-A697-030469C7BBFE}" srcOrd="0" destOrd="0" presId="urn:microsoft.com/office/officeart/2005/8/layout/orgChart1"/>
    <dgm:cxn modelId="{5955897B-50CA-4409-9D97-5DC162571BB5}" srcId="{D2D59EFC-3AC3-401C-87CD-2E6F41AEECA5}" destId="{2C7434B5-7997-426F-A33B-09D4DC6F0CED}" srcOrd="0" destOrd="0" parTransId="{135EE84F-B070-4CCD-A2EA-11D24495B5B4}" sibTransId="{D9729652-9235-4E92-9844-21A71821BDA3}"/>
    <dgm:cxn modelId="{30A1427E-1B4C-4218-B745-DBC7A4A0618B}" srcId="{91715291-2C71-424B-A8AD-E0ED71EFFAB3}" destId="{2E50821D-1478-4E76-AA70-07D8A5EA37C5}" srcOrd="1" destOrd="0" parTransId="{1A9228F9-6073-4277-AE06-1D29175EEC41}" sibTransId="{5782CF86-7F2D-40F2-ABE4-3C68BD4811C5}"/>
    <dgm:cxn modelId="{FF06447F-39D0-4FE8-B368-AF65CD0B34E8}" type="presOf" srcId="{89663F4A-0FB3-4081-99F0-EB005B535C84}" destId="{829F8B67-E6B2-4D25-8CA8-B8A6B9169086}" srcOrd="1" destOrd="0" presId="urn:microsoft.com/office/officeart/2005/8/layout/orgChart1"/>
    <dgm:cxn modelId="{1B56507F-57E3-4771-B5B5-AE8BCFAE0D61}" srcId="{D2D59EFC-3AC3-401C-87CD-2E6F41AEECA5}" destId="{B52C614F-3358-4271-BE24-E64266838035}" srcOrd="2" destOrd="0" parTransId="{5989AA33-F467-4365-8C50-E6A33AC176D7}" sibTransId="{B3E0973B-F97C-4AD4-9035-3C90EA187558}"/>
    <dgm:cxn modelId="{354B9B81-FFCC-48D1-8983-FFEAE5D5E0C7}" type="presOf" srcId="{2D6911D1-5094-447F-98F5-0BE4EDAE9805}" destId="{D50B87E1-D4E0-4575-B371-01C683376B6D}" srcOrd="0" destOrd="0" presId="urn:microsoft.com/office/officeart/2005/8/layout/orgChart1"/>
    <dgm:cxn modelId="{25914582-C5D9-4A64-8255-3614D53F3AB8}" type="presOf" srcId="{CD2EA19A-F85A-4409-AA22-91002C1D07A1}" destId="{2004C55B-C69B-4307-9CC2-E0D6C3FDB870}" srcOrd="1" destOrd="0" presId="urn:microsoft.com/office/officeart/2005/8/layout/orgChart1"/>
    <dgm:cxn modelId="{FAB68282-8996-4C1E-BCAB-9E4EA93B3E42}" srcId="{D7D0DC2D-CB5B-4196-A306-3082772324C4}" destId="{F4333D9A-B261-4BF4-9D85-6FF6D5BF51C5}" srcOrd="0" destOrd="0" parTransId="{B43C0DE5-7D9B-4CAB-81D4-B402F5B72549}" sibTransId="{E58B0B17-4B59-4D7A-8A60-9363501F44D4}"/>
    <dgm:cxn modelId="{A2C08582-8F8D-476D-B54B-B6C57ECC3DAF}" srcId="{3146B3D5-6439-4377-A931-EE0FE176DC76}" destId="{F6E92C65-9AF2-4BF4-B375-FDDDCF2A18CA}" srcOrd="4" destOrd="0" parTransId="{AD05F36C-4FDA-474E-8AA5-5B6639484EC9}" sibTransId="{FAC43518-D903-4E2D-9111-6D86C22CD72A}"/>
    <dgm:cxn modelId="{BD281A83-8C4A-4865-8EA2-5282EF89FEC8}" type="presOf" srcId="{DF6214AC-DB37-4974-8E5D-6639A3A1DFE7}" destId="{DB5BB9B3-3F80-4C75-AF79-94CEE801BD0E}" srcOrd="0" destOrd="0" presId="urn:microsoft.com/office/officeart/2005/8/layout/orgChart1"/>
    <dgm:cxn modelId="{0C0DA888-F705-45DB-892F-B33554368479}" type="presOf" srcId="{717BB128-E802-4DF8-8288-611A6BE5F7EC}" destId="{230A3BF7-A95F-4234-A3BA-848CC0A4B5A9}" srcOrd="0" destOrd="0" presId="urn:microsoft.com/office/officeart/2005/8/layout/orgChart1"/>
    <dgm:cxn modelId="{5D5CEF89-5AC7-4AAE-B1F5-325DDC7C2387}" srcId="{0C738CD0-82C6-46E4-A447-08C8F6C5DFB3}" destId="{1F5088D7-8A6B-4F28-8E6E-A048E056D8C7}" srcOrd="1" destOrd="0" parTransId="{C0827219-022D-43F4-97A3-9515537FBB3B}" sibTransId="{0F29E90C-D4AE-4F45-912F-AC4B7BB0AF9E}"/>
    <dgm:cxn modelId="{F2FFB68A-A297-46F2-BD8C-7836AA1EB18C}" srcId="{D2D59EFC-3AC3-401C-87CD-2E6F41AEECA5}" destId="{A7C0FAB6-F301-4606-8C75-8BD90815D578}" srcOrd="3" destOrd="0" parTransId="{2D6911D1-5094-447F-98F5-0BE4EDAE9805}" sibTransId="{FAC9F138-87AE-4C95-9D18-4C5FBBF7DE8D}"/>
    <dgm:cxn modelId="{BE307E8B-F8F0-4009-A79E-9191BF8D15CF}" type="presOf" srcId="{3118660D-1F61-400C-8B74-81AF249D6ED7}" destId="{58822462-5FAC-4E3D-9A57-E2C2FF6DD97C}" srcOrd="1" destOrd="0" presId="urn:microsoft.com/office/officeart/2005/8/layout/orgChart1"/>
    <dgm:cxn modelId="{A389238E-D026-47C0-8E66-DBCDA1A4CFB9}" type="presOf" srcId="{D2D59EFC-3AC3-401C-87CD-2E6F41AEECA5}" destId="{1F4FEC71-0E8E-4B7E-A407-0B2EDC63F25E}" srcOrd="1" destOrd="0" presId="urn:microsoft.com/office/officeart/2005/8/layout/orgChart1"/>
    <dgm:cxn modelId="{1D2A6F8F-F00C-4A3C-B447-0ED7596936F2}" type="presOf" srcId="{B3B54858-AF85-4061-A4A6-D80F78F8DE9D}" destId="{38B4EC35-3CD5-4A73-9CEB-588078003C45}" srcOrd="1" destOrd="0" presId="urn:microsoft.com/office/officeart/2005/8/layout/orgChart1"/>
    <dgm:cxn modelId="{FFBC2391-6793-41EB-ABFE-5DD206392393}" type="presOf" srcId="{AD05F36C-4FDA-474E-8AA5-5B6639484EC9}" destId="{DD64C471-D9A7-4689-9AD3-895A095D9629}" srcOrd="0" destOrd="0" presId="urn:microsoft.com/office/officeart/2005/8/layout/orgChart1"/>
    <dgm:cxn modelId="{AE19AF91-36D3-4A26-AC73-6A35176D9D63}" type="presOf" srcId="{89663F4A-0FB3-4081-99F0-EB005B535C84}" destId="{17719199-13F3-4B0E-A981-8CD73AD07445}" srcOrd="0" destOrd="0" presId="urn:microsoft.com/office/officeart/2005/8/layout/orgChart1"/>
    <dgm:cxn modelId="{614AD091-590B-43C0-B757-1C45F339CECD}" type="presOf" srcId="{6AE47A2B-7F3C-493D-AA1C-9819553290D4}" destId="{40051D2F-ADC1-4F07-BEAC-5F62C04FB213}" srcOrd="0" destOrd="0" presId="urn:microsoft.com/office/officeart/2005/8/layout/orgChart1"/>
    <dgm:cxn modelId="{A5BEEA91-C306-4B78-895D-8B89DC6C6285}" type="presOf" srcId="{50612C1A-C471-4EF1-8EB5-43064662626A}" destId="{06EBE862-0085-4414-8873-8324A522DBA2}" srcOrd="0" destOrd="0" presId="urn:microsoft.com/office/officeart/2005/8/layout/orgChart1"/>
    <dgm:cxn modelId="{7487DE93-48F3-407C-B8FE-5C87633587FD}" type="presOf" srcId="{774ED614-03E8-4EF5-ABAC-FDAE00C94C8B}" destId="{C8EFB56F-0D45-41E4-A5CA-8763F8740D0F}" srcOrd="0" destOrd="0" presId="urn:microsoft.com/office/officeart/2005/8/layout/orgChart1"/>
    <dgm:cxn modelId="{523EF293-D8B3-41B5-BCFF-7CC826360826}" type="presOf" srcId="{AF7C4C7F-98E9-4DB9-A22E-430EBC7B5D27}" destId="{AFBDB8DD-BC47-4E26-8F73-6C9FC4F36BD9}" srcOrd="0" destOrd="0" presId="urn:microsoft.com/office/officeart/2005/8/layout/orgChart1"/>
    <dgm:cxn modelId="{F652EE94-6AFF-4BFD-8530-017D27E1FEE8}" type="presOf" srcId="{5F2A2161-9BE9-493F-8F34-8E6F111B76FA}" destId="{8DD9A149-E859-412A-B24A-AF1688BF4D8E}" srcOrd="0" destOrd="0" presId="urn:microsoft.com/office/officeart/2005/8/layout/orgChart1"/>
    <dgm:cxn modelId="{250E4398-1AAB-45B9-9254-575CD59167AC}" srcId="{F6E92C65-9AF2-4BF4-B375-FDDDCF2A18CA}" destId="{D614FA18-1F60-479F-991F-69D08B8D3CE9}" srcOrd="0" destOrd="0" parTransId="{A965F674-7B24-4C0A-9387-1ADADBC10234}" sibTransId="{8010909F-4A20-4411-A167-CAF1C21C6A72}"/>
    <dgm:cxn modelId="{E9E2BD99-8397-44D2-9CC0-180A29E3ED43}" type="presOf" srcId="{59A697F9-4A0D-4522-AD66-3FE3F1E0FF42}" destId="{1DB72C17-CF09-48D1-A328-302BD67A86ED}" srcOrd="1" destOrd="0" presId="urn:microsoft.com/office/officeart/2005/8/layout/orgChart1"/>
    <dgm:cxn modelId="{6702D599-BA4D-4253-965E-00FB01B55D9A}" srcId="{91715291-2C71-424B-A8AD-E0ED71EFFAB3}" destId="{48B9DEC6-337E-4EDA-B3A1-5D0A6094010E}" srcOrd="2" destOrd="0" parTransId="{A6ACDB72-CF01-43C9-A5CD-C9B09EDE7981}" sibTransId="{9F4E7068-1DE7-48F1-9DFE-F31367CB8723}"/>
    <dgm:cxn modelId="{C4AC309B-8E1C-4CE8-9347-1C5C42A83EA8}" type="presOf" srcId="{BFA3A911-6A28-4298-AB8C-5F2B6470498D}" destId="{186674BE-DF26-4C09-A58D-C54C22710A7C}" srcOrd="1" destOrd="0" presId="urn:microsoft.com/office/officeart/2005/8/layout/orgChart1"/>
    <dgm:cxn modelId="{DD75409B-8EB0-445F-8CAF-4595CFE6C79F}" type="presOf" srcId="{787BE56A-250B-437A-9BB5-F2D87FED63CA}" destId="{7A4BC4B0-37C2-42B2-8DEC-0941AB84D1BF}" srcOrd="0" destOrd="0" presId="urn:microsoft.com/office/officeart/2005/8/layout/orgChart1"/>
    <dgm:cxn modelId="{4416E09D-1C03-4C8A-B6D5-EE86EF24B147}" type="presOf" srcId="{A7C0FAB6-F301-4606-8C75-8BD90815D578}" destId="{AA3E3651-F83A-4568-B00A-6BB58E2DD275}" srcOrd="1" destOrd="0" presId="urn:microsoft.com/office/officeart/2005/8/layout/orgChart1"/>
    <dgm:cxn modelId="{9B600E9F-83FA-4F0D-B283-2F0AAE81149B}" type="presOf" srcId="{A6ACDB72-CF01-43C9-A5CD-C9B09EDE7981}" destId="{3BBE7390-65C5-43ED-9C76-B022391F12F6}" srcOrd="0" destOrd="0" presId="urn:microsoft.com/office/officeart/2005/8/layout/orgChart1"/>
    <dgm:cxn modelId="{65E270A0-56FF-4D0D-9F18-698513036DFB}" type="presOf" srcId="{9812117E-5091-40FF-B00C-DDCB2A07D5BA}" destId="{6FF3605E-B73F-4C47-A21C-C79CADD6CB0D}" srcOrd="0" destOrd="0" presId="urn:microsoft.com/office/officeart/2005/8/layout/orgChart1"/>
    <dgm:cxn modelId="{FA6520A3-687A-443D-891A-7D93388D85B9}" type="presOf" srcId="{3E69D68E-C36C-45C6-B677-2CAC70668436}" destId="{D1A89242-1BBD-4100-9458-9DD3F4C51A1B}" srcOrd="0" destOrd="0" presId="urn:microsoft.com/office/officeart/2005/8/layout/orgChart1"/>
    <dgm:cxn modelId="{D470BCA6-3AF2-4B29-BC78-01CF673B4E39}" type="presOf" srcId="{FD5B95C8-AF71-4B5C-B68B-77B4AAFFDFDC}" destId="{EEA82FF4-2777-4B49-9432-0F8ED1BC9D5F}" srcOrd="1" destOrd="0" presId="urn:microsoft.com/office/officeart/2005/8/layout/orgChart1"/>
    <dgm:cxn modelId="{643021AA-A899-4A0E-8A56-8618C0644321}" type="presOf" srcId="{366578AB-A1DB-4C2A-9C9A-9AC630CA7007}" destId="{CC73FC49-BDF2-4A2D-B29C-F75A6BBEF37B}" srcOrd="0" destOrd="0" presId="urn:microsoft.com/office/officeart/2005/8/layout/orgChart1"/>
    <dgm:cxn modelId="{2987B0AA-208A-4875-AE41-519EF755BD3B}" type="presOf" srcId="{B52C614F-3358-4271-BE24-E64266838035}" destId="{7D8C0596-1498-4465-BA27-ED1F22AEB1D0}" srcOrd="0" destOrd="0" presId="urn:microsoft.com/office/officeart/2005/8/layout/orgChart1"/>
    <dgm:cxn modelId="{C76D54AB-0A54-4D73-A28A-B56E5D2C3B7B}" type="presOf" srcId="{D614FA18-1F60-479F-991F-69D08B8D3CE9}" destId="{4FD22827-BB12-4D7D-8CFD-9C9E89D98B46}" srcOrd="1" destOrd="0" presId="urn:microsoft.com/office/officeart/2005/8/layout/orgChart1"/>
    <dgm:cxn modelId="{9F81A3AD-A1F8-4757-9753-4F958E352160}" srcId="{3146B3D5-6439-4377-A931-EE0FE176DC76}" destId="{27FD3F6D-D1BA-4D0D-B3CE-625DA77B5B29}" srcOrd="1" destOrd="0" parTransId="{9812117E-5091-40FF-B00C-DDCB2A07D5BA}" sibTransId="{A4ACEE29-0A07-4DDB-9BD1-8B6AF688515C}"/>
    <dgm:cxn modelId="{978E2BAE-B129-4D29-AFEB-5388FFFFBE7E}" srcId="{A7836F56-A54D-465E-96B6-09CDC00D6B23}" destId="{3118660D-1F61-400C-8B74-81AF249D6ED7}" srcOrd="3" destOrd="0" parTransId="{768A1069-6C8A-4A8D-9AB6-72F98B7B18BA}" sibTransId="{FE50D1D4-398D-4526-AA7E-865A24783C78}"/>
    <dgm:cxn modelId="{8C2290AE-E6FF-4671-B9E4-70BBD5CAD624}" type="presOf" srcId="{2A0ECBA1-4652-4F19-B944-5B03E6871590}" destId="{4A83EFB7-A251-4CAB-BDBA-717AE0059045}" srcOrd="0" destOrd="0" presId="urn:microsoft.com/office/officeart/2005/8/layout/orgChart1"/>
    <dgm:cxn modelId="{19B5A0AE-DFEA-4640-82B8-24C97FFC09FE}" type="presOf" srcId="{3E69D68E-C36C-45C6-B677-2CAC70668436}" destId="{24E45FEF-1BB1-4405-B89B-D52C4A9851C3}" srcOrd="1" destOrd="0" presId="urn:microsoft.com/office/officeart/2005/8/layout/orgChart1"/>
    <dgm:cxn modelId="{B8EFFDAE-B9D9-445B-8239-7F3D82A833A4}" srcId="{27FD3F6D-D1BA-4D0D-B3CE-625DA77B5B29}" destId="{89663F4A-0FB3-4081-99F0-EB005B535C84}" srcOrd="1" destOrd="0" parTransId="{2EC6DA56-030A-45F8-94BB-3B0A8E6A8A9E}" sibTransId="{60E1B7FC-FD76-46C4-848F-F5FE436E4AC2}"/>
    <dgm:cxn modelId="{DBFB0CAF-6C55-4519-8B24-1EFF8157F2ED}" type="presOf" srcId="{2E50821D-1478-4E76-AA70-07D8A5EA37C5}" destId="{A4AA99D9-7617-4B3B-8702-22E701B98176}" srcOrd="0" destOrd="0" presId="urn:microsoft.com/office/officeart/2005/8/layout/orgChart1"/>
    <dgm:cxn modelId="{2B85A8B1-D200-438C-8D41-7BD232AF5BF6}" srcId="{F6E92C65-9AF2-4BF4-B375-FDDDCF2A18CA}" destId="{1C758CBD-1CAB-4CDC-B232-8EBFA94BB5C3}" srcOrd="4" destOrd="0" parTransId="{6AE47A2B-7F3C-493D-AA1C-9819553290D4}" sibTransId="{3C01AE81-281E-4C56-B8FA-B5236F8C7C2B}"/>
    <dgm:cxn modelId="{4244FFB5-FDAA-4DDB-9F35-3D3DC34E45B4}" type="presOf" srcId="{EE724CAA-80BF-4677-8448-96E7BA81B08E}" destId="{E9B3EFD3-B9D2-455E-9277-8D972B223678}" srcOrd="1" destOrd="0" presId="urn:microsoft.com/office/officeart/2005/8/layout/orgChart1"/>
    <dgm:cxn modelId="{482E7EBA-3551-4C1E-8F03-F33523A8003E}" type="presOf" srcId="{67468893-360B-4BF2-9D90-22363AE808DE}" destId="{3FAB699D-C7E9-4BE5-BFAF-EAD48E674EFF}" srcOrd="0" destOrd="0" presId="urn:microsoft.com/office/officeart/2005/8/layout/orgChart1"/>
    <dgm:cxn modelId="{B04A75BB-95FB-45A6-9ECD-67C6B5F5F2E4}" srcId="{F4333D9A-B261-4BF4-9D85-6FF6D5BF51C5}" destId="{787BE56A-250B-437A-9BB5-F2D87FED63CA}" srcOrd="1" destOrd="0" parTransId="{BBB5684E-F72F-4823-B965-BDC672B3449E}" sibTransId="{ACA82D94-8CBD-487B-BB5D-379CC6BD82C4}"/>
    <dgm:cxn modelId="{0998F0BB-7098-44D7-A37A-599BC911B4B8}" srcId="{640B502C-FC1A-41DA-AE01-BA03349EDD99}" destId="{BFA3A911-6A28-4298-AB8C-5F2B6470498D}" srcOrd="1" destOrd="0" parTransId="{74A73925-E60D-40BC-B9E4-A50F424C1995}" sibTransId="{0E309503-A6BC-4C73-B93B-89637AEBAF11}"/>
    <dgm:cxn modelId="{A3CE52BC-DC86-4B07-A927-20D4D872CF20}" srcId="{D2D59EFC-3AC3-401C-87CD-2E6F41AEECA5}" destId="{2BFC98F4-FF22-4050-BA00-F56C4148A669}" srcOrd="1" destOrd="0" parTransId="{6CBAA048-F340-4EFF-9D9C-5C4E40B755ED}" sibTransId="{5BF6B17F-13E0-40B5-8932-D97B03CCDF5A}"/>
    <dgm:cxn modelId="{B67E77BD-2405-4729-86FC-4CD820825A21}" type="presOf" srcId="{9F46007A-E10B-4214-9348-5575BA43C361}" destId="{3179725B-0F9B-43A7-88CE-6874A2C9CA86}" srcOrd="0" destOrd="0" presId="urn:microsoft.com/office/officeart/2005/8/layout/orgChart1"/>
    <dgm:cxn modelId="{718237BE-13E0-4753-8C77-06E5A180189B}" srcId="{1F9591AA-C69D-4329-AD40-5E7198DE15A3}" destId="{96395FB4-6379-47BA-BB5E-B2D606908A97}" srcOrd="1" destOrd="0" parTransId="{BD5F1659-0732-43AB-AD8B-434161A54720}" sibTransId="{EF20F166-69ED-4C1C-9EFF-3534C0C07F0D}"/>
    <dgm:cxn modelId="{A91100C0-18F4-44B9-9E51-05BC886780C8}" type="presOf" srcId="{EE724CAA-80BF-4677-8448-96E7BA81B08E}" destId="{B1C4E526-6884-41C4-8431-1DDD73B6A4BA}" srcOrd="0" destOrd="0" presId="urn:microsoft.com/office/officeart/2005/8/layout/orgChart1"/>
    <dgm:cxn modelId="{BC3E8DC0-63B4-46A3-BFF1-1D0E57993D93}" type="presOf" srcId="{1BFAD383-5531-4124-8A50-1E3AA33D316F}" destId="{69990875-9C14-43EB-A59F-B5E50B404EBC}" srcOrd="1" destOrd="0" presId="urn:microsoft.com/office/officeart/2005/8/layout/orgChart1"/>
    <dgm:cxn modelId="{1ED8E5C1-1491-4DC8-BFE4-0D3AC1C195B6}" type="presOf" srcId="{2BFC98F4-FF22-4050-BA00-F56C4148A669}" destId="{97ABE256-303F-4629-9557-922C48AF2DA3}" srcOrd="1" destOrd="0" presId="urn:microsoft.com/office/officeart/2005/8/layout/orgChart1"/>
    <dgm:cxn modelId="{FA3F4DC2-CD54-481C-9A05-533B7E69711A}" type="presOf" srcId="{176226BA-BFC3-45DB-8318-D7EBDE414177}" destId="{1BA454DF-18BB-4397-B713-B6A676B6274A}" srcOrd="0" destOrd="0" presId="urn:microsoft.com/office/officeart/2005/8/layout/orgChart1"/>
    <dgm:cxn modelId="{F67397C2-F306-492A-998C-84B9CBA662EB}" srcId="{A41053F8-2290-4988-B062-760E825AE8FE}" destId="{AB42B379-F57C-455A-8FCA-762B95D6796B}" srcOrd="2" destOrd="0" parTransId="{9BB557BD-6FC5-4788-A851-9FDCDCF40252}" sibTransId="{FADD26CE-69B4-4C35-B906-ABD90794F86D}"/>
    <dgm:cxn modelId="{F30088C3-4EC6-4EF4-A870-F05D432B8DBB}" type="presOf" srcId="{3146B3D5-6439-4377-A931-EE0FE176DC76}" destId="{BE61768D-7E29-43F4-BCFF-A46B4E637845}" srcOrd="1" destOrd="0" presId="urn:microsoft.com/office/officeart/2005/8/layout/orgChart1"/>
    <dgm:cxn modelId="{E774ADC3-C7E7-478F-B375-C49325C26CA6}" type="presOf" srcId="{48B9DEC6-337E-4EDA-B3A1-5D0A6094010E}" destId="{F6EE0A92-0C48-416D-9D25-7FE24211D5C6}" srcOrd="0" destOrd="0" presId="urn:microsoft.com/office/officeart/2005/8/layout/orgChart1"/>
    <dgm:cxn modelId="{725937C4-1FBC-4B7E-A8A0-5DB62C721E66}" type="presOf" srcId="{F4333D9A-B261-4BF4-9D85-6FF6D5BF51C5}" destId="{658FF730-599D-41B1-8573-20B133DAAAD8}" srcOrd="1" destOrd="0" presId="urn:microsoft.com/office/officeart/2005/8/layout/orgChart1"/>
    <dgm:cxn modelId="{EDD868C5-7808-4241-A404-9F22C81A50D0}" type="presOf" srcId="{AEDAC133-7DAD-40C0-9B50-311F079B8754}" destId="{47FC902B-3A66-4995-9F07-7B47FA70D5B8}" srcOrd="0" destOrd="0" presId="urn:microsoft.com/office/officeart/2005/8/layout/orgChart1"/>
    <dgm:cxn modelId="{84E941C6-5A34-45FA-9236-FE6CB08E27D2}" type="presOf" srcId="{640B502C-FC1A-41DA-AE01-BA03349EDD99}" destId="{7608837F-94B8-4507-870B-8F5CE9887252}" srcOrd="0" destOrd="0" presId="urn:microsoft.com/office/officeart/2005/8/layout/orgChart1"/>
    <dgm:cxn modelId="{FEA010C8-FA85-4CF0-8900-1C2F6F212F74}" srcId="{F4333D9A-B261-4BF4-9D85-6FF6D5BF51C5}" destId="{78A95E82-389A-4D0E-AFDF-90174F45F9F9}" srcOrd="2" destOrd="0" parTransId="{AF7C4C7F-98E9-4DB9-A22E-430EBC7B5D27}" sibTransId="{CE9473B9-7A47-46D3-BED8-4FE53C39214D}"/>
    <dgm:cxn modelId="{174963CA-E6A6-446E-AA8A-DC12E7E9E4B7}" srcId="{F4333D9A-B261-4BF4-9D85-6FF6D5BF51C5}" destId="{0C738CD0-82C6-46E4-A447-08C8F6C5DFB3}" srcOrd="3" destOrd="0" parTransId="{AEDAC133-7DAD-40C0-9B50-311F079B8754}" sibTransId="{5DFE6A9E-762F-4ACE-9FFD-4DC77EBAC0E8}"/>
    <dgm:cxn modelId="{7E765FCC-B009-4D05-B27A-739905072062}" srcId="{1F9591AA-C69D-4329-AD40-5E7198DE15A3}" destId="{2A0ECBA1-4652-4F19-B944-5B03E6871590}" srcOrd="0" destOrd="0" parTransId="{717BB128-E802-4DF8-8288-611A6BE5F7EC}" sibTransId="{5139B15B-9339-434B-91C6-EB63836B707E}"/>
    <dgm:cxn modelId="{2F0BC4CD-BE53-4C72-8DC9-4AD68104571C}" type="presOf" srcId="{90D06527-DA5C-4BC2-9163-72DD4D388CBC}" destId="{AEC73990-3E98-4042-9A96-979AAA3A7B9B}" srcOrd="1" destOrd="0" presId="urn:microsoft.com/office/officeart/2005/8/layout/orgChart1"/>
    <dgm:cxn modelId="{C49BD0CD-BDDA-425F-ADE5-286636FAC555}" srcId="{1F5088D7-8A6B-4F28-8E6E-A048E056D8C7}" destId="{1DB6D72A-1A1B-4574-9F7D-FF61B1D40379}" srcOrd="0" destOrd="0" parTransId="{991D49F8-5B58-4ED8-8C27-2B9346347B6C}" sibTransId="{6F7D8334-11C6-4C91-8005-1FEFC8D54567}"/>
    <dgm:cxn modelId="{232A31CE-3504-40FF-9350-25E15D25427D}" srcId="{A41053F8-2290-4988-B062-760E825AE8FE}" destId="{90D06527-DA5C-4BC2-9163-72DD4D388CBC}" srcOrd="0" destOrd="0" parTransId="{414D5C43-C38A-4FBC-8BD6-783D25ED75F5}" sibTransId="{26DEAB35-B037-4F09-8ED7-726647590B1E}"/>
    <dgm:cxn modelId="{57EEE9D2-3B7D-4F5B-BF6C-D534AD68F840}" type="presOf" srcId="{1DB6D72A-1A1B-4574-9F7D-FF61B1D40379}" destId="{FE23E543-551E-4FA2-A60A-409B1FBA85B3}" srcOrd="0" destOrd="0" presId="urn:microsoft.com/office/officeart/2005/8/layout/orgChart1"/>
    <dgm:cxn modelId="{3F4801D3-7311-4E9B-B009-D108BFCC28A7}" srcId="{1F9591AA-C69D-4329-AD40-5E7198DE15A3}" destId="{3CBEBAFC-F4AF-459D-80B2-108B1D4DD5CE}" srcOrd="3" destOrd="0" parTransId="{36CEBBFC-2F35-497F-9B75-A2ADC6A8FDC3}" sibTransId="{45DBB028-6255-4BEC-A14F-A01C99D93AD2}"/>
    <dgm:cxn modelId="{915B32D3-9DFB-4222-9472-697C7FAC81AD}" type="presOf" srcId="{0C738CD0-82C6-46E4-A447-08C8F6C5DFB3}" destId="{A1D5ABEE-587F-4952-94B8-1814552E520A}" srcOrd="0" destOrd="0" presId="urn:microsoft.com/office/officeart/2005/8/layout/orgChart1"/>
    <dgm:cxn modelId="{D9A1A1D5-64A5-4F18-BAE4-0074A878975C}" type="presOf" srcId="{CF8D1F86-2717-4F94-BFE2-09CFBB4D7428}" destId="{53D271F9-5AC1-46FC-9C41-DCE4E20EBD82}" srcOrd="1" destOrd="0" presId="urn:microsoft.com/office/officeart/2005/8/layout/orgChart1"/>
    <dgm:cxn modelId="{C6F568D6-8CE2-43B9-BA9C-F7157D8A55DB}" type="presOf" srcId="{AB42B379-F57C-455A-8FCA-762B95D6796B}" destId="{59983BDF-CCAF-4FF7-BBFE-F1CD13145888}" srcOrd="0" destOrd="0" presId="urn:microsoft.com/office/officeart/2005/8/layout/orgChart1"/>
    <dgm:cxn modelId="{8E58B5D6-100D-469D-931D-9573C65E1372}" type="presOf" srcId="{CD2EA19A-F85A-4409-AA22-91002C1D07A1}" destId="{AB92DD9D-7730-452A-A870-26B16936D2A3}" srcOrd="0" destOrd="0" presId="urn:microsoft.com/office/officeart/2005/8/layout/orgChart1"/>
    <dgm:cxn modelId="{B73C1BD7-0B46-4DCA-9936-DCB9625BF933}" type="presOf" srcId="{768A1069-6C8A-4A8D-9AB6-72F98B7B18BA}" destId="{4DEA5D2C-DAB6-489E-BDB3-3DC3FFFABE88}" srcOrd="0" destOrd="0" presId="urn:microsoft.com/office/officeart/2005/8/layout/orgChart1"/>
    <dgm:cxn modelId="{300B2BD9-774B-4B47-881A-39855CF89A2F}" type="presOf" srcId="{3CBEBAFC-F4AF-459D-80B2-108B1D4DD5CE}" destId="{F50B208C-2009-4516-994B-D37180A90FD6}" srcOrd="1" destOrd="0" presId="urn:microsoft.com/office/officeart/2005/8/layout/orgChart1"/>
    <dgm:cxn modelId="{EFABA0D9-1A2C-4267-A064-54F4A2E53467}" srcId="{F6E92C65-9AF2-4BF4-B375-FDDDCF2A18CA}" destId="{59A697F9-4A0D-4522-AD66-3FE3F1E0FF42}" srcOrd="2" destOrd="0" parTransId="{AB8E3E8A-C5D5-4F25-A253-6A328C3A5064}" sibTransId="{DA33BDEB-0092-4208-85EF-664DA2BA3B25}"/>
    <dgm:cxn modelId="{685BBCD9-1DC0-417A-9F3F-142DF5CB10D0}" type="presOf" srcId="{3118660D-1F61-400C-8B74-81AF249D6ED7}" destId="{1FB0B017-8158-46BA-B173-7B41C6029EA6}" srcOrd="0" destOrd="0" presId="urn:microsoft.com/office/officeart/2005/8/layout/orgChart1"/>
    <dgm:cxn modelId="{90F6A0DA-5913-453B-941E-EC447F1797BF}" type="presOf" srcId="{91715291-2C71-424B-A8AD-E0ED71EFFAB3}" destId="{68652753-9B7D-4E73-AAF3-B6E9D110FA1A}" srcOrd="0" destOrd="0" presId="urn:microsoft.com/office/officeart/2005/8/layout/orgChart1"/>
    <dgm:cxn modelId="{6D28E1DB-D7FF-4D7C-9A3A-B1493216B1C7}" type="presOf" srcId="{C06A8EFD-C510-4050-B67C-508831420A36}" destId="{9875F366-A594-4D86-BD05-DB3EDA317DD4}" srcOrd="0" destOrd="0" presId="urn:microsoft.com/office/officeart/2005/8/layout/orgChart1"/>
    <dgm:cxn modelId="{2B5411DE-0DE5-4D83-93E7-729C4A27E5AB}" type="presOf" srcId="{BBB5684E-F72F-4823-B965-BDC672B3449E}" destId="{F223FCB9-5845-4BA5-8825-64E0E5FFBFDB}" srcOrd="0" destOrd="0" presId="urn:microsoft.com/office/officeart/2005/8/layout/orgChart1"/>
    <dgm:cxn modelId="{079FB8DE-41B9-41BF-AED5-2B161F629C1F}" type="presOf" srcId="{1F9591AA-C69D-4329-AD40-5E7198DE15A3}" destId="{8629EFDF-1CD3-495A-A2C0-5B711366EF49}" srcOrd="0" destOrd="0" presId="urn:microsoft.com/office/officeart/2005/8/layout/orgChart1"/>
    <dgm:cxn modelId="{D27817DF-044F-459A-BC4C-72F9E944F849}" type="presOf" srcId="{67A11948-4B41-4FBF-8EC2-E63DA12FDC56}" destId="{8B59B396-B862-4892-854E-BA04DF8ED9A7}" srcOrd="0" destOrd="0" presId="urn:microsoft.com/office/officeart/2005/8/layout/orgChart1"/>
    <dgm:cxn modelId="{F76C82DF-F514-410B-80A7-044C638E0D40}" srcId="{3146B3D5-6439-4377-A931-EE0FE176DC76}" destId="{A41053F8-2290-4988-B062-760E825AE8FE}" srcOrd="2" destOrd="0" parTransId="{F19D7506-AA63-46F9-8B38-644808A16E39}" sibTransId="{364FD29B-294F-47AB-A45C-B14BFFA498F1}"/>
    <dgm:cxn modelId="{DC46CDE1-BD4C-4E28-8FA4-6D229BDF62C0}" type="presOf" srcId="{B644312F-B9F2-440C-A21E-0E522801CE92}" destId="{0A5A3994-4FDC-48BA-AB0E-5E536823848A}" srcOrd="0" destOrd="0" presId="urn:microsoft.com/office/officeart/2005/8/layout/orgChart1"/>
    <dgm:cxn modelId="{6CE438E2-4B48-44ED-8978-F46C887F3E80}" type="presOf" srcId="{1C758CBD-1CAB-4CDC-B232-8EBFA94BB5C3}" destId="{F64F5719-E2BC-40EF-B2BE-01AF045756F0}" srcOrd="0" destOrd="0" presId="urn:microsoft.com/office/officeart/2005/8/layout/orgChart1"/>
    <dgm:cxn modelId="{67CAE6E3-058D-4083-A95C-31C27530D937}" type="presOf" srcId="{1DB6D72A-1A1B-4574-9F7D-FF61B1D40379}" destId="{0A55EAC7-70D3-47C8-AB3E-25D589691A52}" srcOrd="1" destOrd="0" presId="urn:microsoft.com/office/officeart/2005/8/layout/orgChart1"/>
    <dgm:cxn modelId="{4714A7E4-26CA-4F70-84E7-F8A279C7F401}" type="presOf" srcId="{A41053F8-2290-4988-B062-760E825AE8FE}" destId="{555473F2-99C9-4A13-98B3-CD5437344C69}" srcOrd="0" destOrd="0" presId="urn:microsoft.com/office/officeart/2005/8/layout/orgChart1"/>
    <dgm:cxn modelId="{533EADE6-F710-4854-B63E-5761DF8FFD69}" type="presOf" srcId="{1A9228F9-6073-4277-AE06-1D29175EEC41}" destId="{0A27DB21-3891-4848-AAE0-2CD59B59594F}" srcOrd="0" destOrd="0" presId="urn:microsoft.com/office/officeart/2005/8/layout/orgChart1"/>
    <dgm:cxn modelId="{1672B7E6-B7F8-4CC0-AEF6-B05AA8CB4A49}" type="presOf" srcId="{F3901636-E757-4CD8-9B24-378A800513CC}" destId="{6903CB3F-37A7-4EC9-A34E-8FC055E1FC65}" srcOrd="1" destOrd="0" presId="urn:microsoft.com/office/officeart/2005/8/layout/orgChart1"/>
    <dgm:cxn modelId="{2749DEE9-75BA-4BB8-ACC4-41E18388348F}" type="presOf" srcId="{1F9591AA-C69D-4329-AD40-5E7198DE15A3}" destId="{4B8B9A4F-65A3-4197-A6E2-4722DB6EEFBB}" srcOrd="1" destOrd="0" presId="urn:microsoft.com/office/officeart/2005/8/layout/orgChart1"/>
    <dgm:cxn modelId="{6B35E6EA-21F4-48FB-B7A3-365658E0C605}" type="presOf" srcId="{6CBAA048-F340-4EFF-9D9C-5C4E40B755ED}" destId="{B1C8BA15-534A-460D-AD50-91F58D27CCED}" srcOrd="0" destOrd="0" presId="urn:microsoft.com/office/officeart/2005/8/layout/orgChart1"/>
    <dgm:cxn modelId="{610981EB-3978-4FFC-8B84-047A7A8FAC38}" srcId="{27FD3F6D-D1BA-4D0D-B3CE-625DA77B5B29}" destId="{FD5B95C8-AF71-4B5C-B68B-77B4AAFFDFDC}" srcOrd="3" destOrd="0" parTransId="{DE3EEF51-68D5-4CDE-ADAB-091A2AA2896A}" sibTransId="{30F81A59-2A4C-4710-9BA8-8575968F5F29}"/>
    <dgm:cxn modelId="{3D7B5DEC-60E3-49A0-B9E8-27C8D25339D7}" type="presOf" srcId="{231FD6A0-D08B-4EAD-A37F-9CAD4EB0B13C}" destId="{B9D893F3-440E-4ABB-9BE7-A1D81784DC2E}" srcOrd="0" destOrd="0" presId="urn:microsoft.com/office/officeart/2005/8/layout/orgChart1"/>
    <dgm:cxn modelId="{88F1C9EC-1BB3-4CC5-9CFC-2D176B0444F4}" type="presOf" srcId="{9F46007A-E10B-4214-9348-5575BA43C361}" destId="{B2F147DF-5915-4958-B495-44F4789E31C2}" srcOrd="1" destOrd="0" presId="urn:microsoft.com/office/officeart/2005/8/layout/orgChart1"/>
    <dgm:cxn modelId="{71784AED-C64B-491D-A3C5-61F39A7B9C99}" srcId="{0C738CD0-82C6-46E4-A447-08C8F6C5DFB3}" destId="{91715291-2C71-424B-A8AD-E0ED71EFFAB3}" srcOrd="3" destOrd="0" parTransId="{176226BA-BFC3-45DB-8318-D7EBDE414177}" sibTransId="{A4EEFDD9-731A-4DC1-908E-8A9B8C9BF752}"/>
    <dgm:cxn modelId="{DF121EEF-30DB-4716-8BF6-E37B7EA6197C}" type="presOf" srcId="{27FD3F6D-D1BA-4D0D-B3CE-625DA77B5B29}" destId="{A35EA0A7-6878-456B-843A-4D028B1DDCA0}" srcOrd="0" destOrd="0" presId="urn:microsoft.com/office/officeart/2005/8/layout/orgChart1"/>
    <dgm:cxn modelId="{A8DA41F0-37E7-4F0B-95F0-C70B3F9C11A2}" type="presOf" srcId="{8EEE54B9-AC97-49E5-A327-CCD6ABEDF88A}" destId="{F3EA3504-CEAD-476A-9A03-9438A239FF5B}" srcOrd="0" destOrd="0" presId="urn:microsoft.com/office/officeart/2005/8/layout/orgChart1"/>
    <dgm:cxn modelId="{945BC4F1-ED6E-454E-AC4E-F8C681689196}" srcId="{0C738CD0-82C6-46E4-A447-08C8F6C5DFB3}" destId="{A7836F56-A54D-465E-96B6-09CDC00D6B23}" srcOrd="2" destOrd="0" parTransId="{966E66D3-D8E9-4DB2-8676-9215856CC951}" sibTransId="{B9931196-7473-490E-A556-5F91F858C5DD}"/>
    <dgm:cxn modelId="{0AB6F5F1-9FF2-4BB5-AA10-1C55FD50E82C}" type="presOf" srcId="{8EEE54B9-AC97-49E5-A327-CCD6ABEDF88A}" destId="{F8BD023A-B5C1-4311-9816-2150210227FE}" srcOrd="1" destOrd="0" presId="urn:microsoft.com/office/officeart/2005/8/layout/orgChart1"/>
    <dgm:cxn modelId="{4A632AF2-C9A8-483E-8377-268C3ED40954}" srcId="{F6E92C65-9AF2-4BF4-B375-FDDDCF2A18CA}" destId="{231FD6A0-D08B-4EAD-A37F-9CAD4EB0B13C}" srcOrd="1" destOrd="0" parTransId="{3BF63D1C-9304-49A0-9B2B-931719486D79}" sibTransId="{5FFB542A-5645-4478-BB13-A41956934F9B}"/>
    <dgm:cxn modelId="{D02EC9F3-21B7-4FEF-A6BA-C8AFD6170C88}" type="presOf" srcId="{787BE56A-250B-437A-9BB5-F2D87FED63CA}" destId="{8CFD3347-80C2-464B-BB47-CABA042E04B0}" srcOrd="1" destOrd="0" presId="urn:microsoft.com/office/officeart/2005/8/layout/orgChart1"/>
    <dgm:cxn modelId="{EC3486F4-75A6-41D7-8984-D0DC0EE06275}" type="presOf" srcId="{F6E92C65-9AF2-4BF4-B375-FDDDCF2A18CA}" destId="{CD25D0FE-5A7F-48C6-9710-2749F6957AE6}" srcOrd="1" destOrd="0" presId="urn:microsoft.com/office/officeart/2005/8/layout/orgChart1"/>
    <dgm:cxn modelId="{329DA9F4-97CB-47FA-A680-783BD47AAE93}" type="presOf" srcId="{2EC6DA56-030A-45F8-94BB-3B0A8E6A8A9E}" destId="{DA326C18-E87D-4305-B16A-A4F6D689E3FF}" srcOrd="0" destOrd="0" presId="urn:microsoft.com/office/officeart/2005/8/layout/orgChart1"/>
    <dgm:cxn modelId="{EC81E0F4-D28E-4AE8-AE6A-21F65DAD78E9}" type="presOf" srcId="{4DE34DEC-BD49-4E8A-9E5D-0BD756CF930F}" destId="{C05744A6-FA77-406E-93E2-937F8211C7E2}" srcOrd="0" destOrd="0" presId="urn:microsoft.com/office/officeart/2005/8/layout/orgChart1"/>
    <dgm:cxn modelId="{308392F9-A689-43E9-BA5A-BD7C7F39096A}" type="presOf" srcId="{774ED614-03E8-4EF5-ABAC-FDAE00C94C8B}" destId="{7420C09F-7EF9-4992-93D5-F6A538070AB9}" srcOrd="1" destOrd="0" presId="urn:microsoft.com/office/officeart/2005/8/layout/orgChart1"/>
    <dgm:cxn modelId="{CC71FBFA-72D9-45D6-B2E1-4AE64F2886DE}" type="presOf" srcId="{97F2A809-04EB-438A-9B45-D14874B41559}" destId="{D8C1EECC-492A-423E-A938-68C7C03B7BD9}" srcOrd="1" destOrd="0" presId="urn:microsoft.com/office/officeart/2005/8/layout/orgChart1"/>
    <dgm:cxn modelId="{1C8268FC-10DB-40CA-940B-B9DB7071F6F3}" type="presOf" srcId="{AB42B379-F57C-455A-8FCA-762B95D6796B}" destId="{03A0D3AF-CBF0-49A9-8C54-D2C29B23379E}" srcOrd="1" destOrd="0" presId="urn:microsoft.com/office/officeart/2005/8/layout/orgChart1"/>
    <dgm:cxn modelId="{B3A78BFC-E6A1-42D1-8527-2760E679B768}" type="presOf" srcId="{6C91ED07-1E6F-4CCB-9C24-1F25B176657C}" destId="{8465CCCE-80B9-4444-8788-EB65FFD283B6}" srcOrd="0" destOrd="0" presId="urn:microsoft.com/office/officeart/2005/8/layout/orgChart1"/>
    <dgm:cxn modelId="{53A2CFFC-BF0D-41AD-8498-782CC5B12538}" type="presOf" srcId="{2E50821D-1478-4E76-AA70-07D8A5EA37C5}" destId="{63F45E69-8C24-471F-9873-1BE794C9C271}" srcOrd="1" destOrd="0" presId="urn:microsoft.com/office/officeart/2005/8/layout/orgChart1"/>
    <dgm:cxn modelId="{2F30FC86-18BB-4DE1-85CC-28F2B1458205}" type="presParOf" srcId="{7E27F25A-C921-43C3-8706-41409F0B19AA}" destId="{74F46F51-765A-431A-8388-7FC655CBEBC1}" srcOrd="0" destOrd="0" presId="urn:microsoft.com/office/officeart/2005/8/layout/orgChart1"/>
    <dgm:cxn modelId="{4EC24418-F6AE-4EC1-ABDC-B65652A7AE0F}" type="presParOf" srcId="{74F46F51-765A-431A-8388-7FC655CBEBC1}" destId="{54F6C665-D052-4DEA-9AD6-D9EA8708E496}" srcOrd="0" destOrd="0" presId="urn:microsoft.com/office/officeart/2005/8/layout/orgChart1"/>
    <dgm:cxn modelId="{9DD7FDF8-D9BE-4A49-8CA0-9E6A4CEC255C}" type="presParOf" srcId="{54F6C665-D052-4DEA-9AD6-D9EA8708E496}" destId="{280C1CEF-7B4D-4598-A666-5497BD27029B}" srcOrd="0" destOrd="0" presId="urn:microsoft.com/office/officeart/2005/8/layout/orgChart1"/>
    <dgm:cxn modelId="{47E5356F-9A77-41CF-84CD-275722BACA06}" type="presParOf" srcId="{54F6C665-D052-4DEA-9AD6-D9EA8708E496}" destId="{658FF730-599D-41B1-8573-20B133DAAAD8}" srcOrd="1" destOrd="0" presId="urn:microsoft.com/office/officeart/2005/8/layout/orgChart1"/>
    <dgm:cxn modelId="{A0242B2C-4ACD-45DD-BD5A-33C1DD7DF735}" type="presParOf" srcId="{74F46F51-765A-431A-8388-7FC655CBEBC1}" destId="{0A3095C1-174F-4372-8B68-4F9FFAE3F559}" srcOrd="1" destOrd="0" presId="urn:microsoft.com/office/officeart/2005/8/layout/orgChart1"/>
    <dgm:cxn modelId="{91C05BD1-B863-4206-A0E6-61D2ECFB99DA}" type="presParOf" srcId="{0A3095C1-174F-4372-8B68-4F9FFAE3F559}" destId="{8DD9A149-E859-412A-B24A-AF1688BF4D8E}" srcOrd="0" destOrd="0" presId="urn:microsoft.com/office/officeart/2005/8/layout/orgChart1"/>
    <dgm:cxn modelId="{0B67DF96-62C8-4D3D-AB02-2A0DD7B9A06F}" type="presParOf" srcId="{0A3095C1-174F-4372-8B68-4F9FFAE3F559}" destId="{BFE239EC-D087-42EA-9CE5-A10412C25C34}" srcOrd="1" destOrd="0" presId="urn:microsoft.com/office/officeart/2005/8/layout/orgChart1"/>
    <dgm:cxn modelId="{283BFF62-3F16-4094-AB9F-E0F9D6DA9B01}" type="presParOf" srcId="{BFE239EC-D087-42EA-9CE5-A10412C25C34}" destId="{377E10BB-194E-4AB3-8184-E3612A9A29FB}" srcOrd="0" destOrd="0" presId="urn:microsoft.com/office/officeart/2005/8/layout/orgChart1"/>
    <dgm:cxn modelId="{18599FFD-3D1D-4DBD-9C2C-29CA2752FA5A}" type="presParOf" srcId="{377E10BB-194E-4AB3-8184-E3612A9A29FB}" destId="{5B895873-BA7A-409A-99EE-0608C3612799}" srcOrd="0" destOrd="0" presId="urn:microsoft.com/office/officeart/2005/8/layout/orgChart1"/>
    <dgm:cxn modelId="{09B9FBA9-EFC2-49D9-8169-8E106F42DB48}" type="presParOf" srcId="{377E10BB-194E-4AB3-8184-E3612A9A29FB}" destId="{BE61768D-7E29-43F4-BCFF-A46B4E637845}" srcOrd="1" destOrd="0" presId="urn:microsoft.com/office/officeart/2005/8/layout/orgChart1"/>
    <dgm:cxn modelId="{4D66E26F-C233-4D71-BFBE-2FEB4BFC99AE}" type="presParOf" srcId="{BFE239EC-D087-42EA-9CE5-A10412C25C34}" destId="{DCAE161C-41B1-4C9D-8485-5E68ECD6B5B5}" srcOrd="1" destOrd="0" presId="urn:microsoft.com/office/officeart/2005/8/layout/orgChart1"/>
    <dgm:cxn modelId="{89A5AF08-EE96-4789-B1A8-2023F050F922}" type="presParOf" srcId="{DCAE161C-41B1-4C9D-8485-5E68ECD6B5B5}" destId="{5AE1D53E-E274-4ABA-B3EB-41BE6B19DCFC}" srcOrd="0" destOrd="0" presId="urn:microsoft.com/office/officeart/2005/8/layout/orgChart1"/>
    <dgm:cxn modelId="{E4743BF5-1D3F-4275-BE83-BAB1AFB12AF4}" type="presParOf" srcId="{DCAE161C-41B1-4C9D-8485-5E68ECD6B5B5}" destId="{5C360BB0-8B11-4698-B7D4-155AAD8DF2AF}" srcOrd="1" destOrd="0" presId="urn:microsoft.com/office/officeart/2005/8/layout/orgChart1"/>
    <dgm:cxn modelId="{07FAA1E7-336B-485B-BC61-99FBCCAFE3B2}" type="presParOf" srcId="{5C360BB0-8B11-4698-B7D4-155AAD8DF2AF}" destId="{BAE52C9E-C19A-428A-81D4-74891CA744EA}" srcOrd="0" destOrd="0" presId="urn:microsoft.com/office/officeart/2005/8/layout/orgChart1"/>
    <dgm:cxn modelId="{F7661601-10E6-4037-ACF0-574A285D817B}" type="presParOf" srcId="{BAE52C9E-C19A-428A-81D4-74891CA744EA}" destId="{F41A73A0-68BE-4E60-8C9B-456790DF6C98}" srcOrd="0" destOrd="0" presId="urn:microsoft.com/office/officeart/2005/8/layout/orgChart1"/>
    <dgm:cxn modelId="{E95B4F81-331B-4B7C-9BB7-49B5A3DE054F}" type="presParOf" srcId="{BAE52C9E-C19A-428A-81D4-74891CA744EA}" destId="{69990875-9C14-43EB-A59F-B5E50B404EBC}" srcOrd="1" destOrd="0" presId="urn:microsoft.com/office/officeart/2005/8/layout/orgChart1"/>
    <dgm:cxn modelId="{C3D88E12-F91B-41BF-8A32-5ADA27D7D28D}" type="presParOf" srcId="{5C360BB0-8B11-4698-B7D4-155AAD8DF2AF}" destId="{3BE7C058-DB15-4F57-9F4A-44360BFBF534}" srcOrd="1" destOrd="0" presId="urn:microsoft.com/office/officeart/2005/8/layout/orgChart1"/>
    <dgm:cxn modelId="{6AAE488D-E1EC-47AB-A30B-FC4DA3BF9215}" type="presParOf" srcId="{3BE7C058-DB15-4F57-9F4A-44360BFBF534}" destId="{B0564E6A-9783-491F-B9A9-3BEA77CBD61C}" srcOrd="0" destOrd="0" presId="urn:microsoft.com/office/officeart/2005/8/layout/orgChart1"/>
    <dgm:cxn modelId="{7E9B6FD8-343D-44B8-8822-46CF86D12E9A}" type="presParOf" srcId="{3BE7C058-DB15-4F57-9F4A-44360BFBF534}" destId="{93843115-8579-416F-B241-FE2EA0A31F53}" srcOrd="1" destOrd="0" presId="urn:microsoft.com/office/officeart/2005/8/layout/orgChart1"/>
    <dgm:cxn modelId="{BBE4CA70-5677-4129-BB2D-C90900127DF7}" type="presParOf" srcId="{93843115-8579-416F-B241-FE2EA0A31F53}" destId="{D05DC245-8C86-4124-8464-D0C33A64ADD0}" srcOrd="0" destOrd="0" presId="urn:microsoft.com/office/officeart/2005/8/layout/orgChart1"/>
    <dgm:cxn modelId="{814CBD5F-95B6-4EBB-BAD3-60DFC2D5D615}" type="presParOf" srcId="{D05DC245-8C86-4124-8464-D0C33A64ADD0}" destId="{D5CC3067-6DBA-4DD5-AB04-6E62C8441675}" srcOrd="0" destOrd="0" presId="urn:microsoft.com/office/officeart/2005/8/layout/orgChart1"/>
    <dgm:cxn modelId="{019528CB-BAD4-434D-8F66-246BA5D5A5A9}" type="presParOf" srcId="{D05DC245-8C86-4124-8464-D0C33A64ADD0}" destId="{38B4EC35-3CD5-4A73-9CEB-588078003C45}" srcOrd="1" destOrd="0" presId="urn:microsoft.com/office/officeart/2005/8/layout/orgChart1"/>
    <dgm:cxn modelId="{E076E8AE-1235-4719-8A34-C69114272366}" type="presParOf" srcId="{93843115-8579-416F-B241-FE2EA0A31F53}" destId="{E10B96DF-451D-4CBE-BA35-AD4A8A90823D}" srcOrd="1" destOrd="0" presId="urn:microsoft.com/office/officeart/2005/8/layout/orgChart1"/>
    <dgm:cxn modelId="{549CB98E-580B-4BC3-8986-D6499A0A034C}" type="presParOf" srcId="{93843115-8579-416F-B241-FE2EA0A31F53}" destId="{ACB375C7-A444-46CA-811F-42012C75554C}" srcOrd="2" destOrd="0" presId="urn:microsoft.com/office/officeart/2005/8/layout/orgChart1"/>
    <dgm:cxn modelId="{FDA499D7-A713-4541-99BA-AFF7E5E15708}" type="presParOf" srcId="{3BE7C058-DB15-4F57-9F4A-44360BFBF534}" destId="{C5A1B659-181F-4034-9FC1-887546D686A4}" srcOrd="2" destOrd="0" presId="urn:microsoft.com/office/officeart/2005/8/layout/orgChart1"/>
    <dgm:cxn modelId="{EE8A72E5-49C6-4CC2-AB77-2FD517A957A0}" type="presParOf" srcId="{3BE7C058-DB15-4F57-9F4A-44360BFBF534}" destId="{C6EED492-21D9-46EE-955D-3DC0B14096B7}" srcOrd="3" destOrd="0" presId="urn:microsoft.com/office/officeart/2005/8/layout/orgChart1"/>
    <dgm:cxn modelId="{570CE674-27AC-48F9-83FF-3DACE2ACDE73}" type="presParOf" srcId="{C6EED492-21D9-46EE-955D-3DC0B14096B7}" destId="{853A215F-4C76-409A-B3A2-C6EE6BD8DF2A}" srcOrd="0" destOrd="0" presId="urn:microsoft.com/office/officeart/2005/8/layout/orgChart1"/>
    <dgm:cxn modelId="{02491AA0-B52A-4187-8E02-04A219A39D63}" type="presParOf" srcId="{853A215F-4C76-409A-B3A2-C6EE6BD8DF2A}" destId="{B1C4E526-6884-41C4-8431-1DDD73B6A4BA}" srcOrd="0" destOrd="0" presId="urn:microsoft.com/office/officeart/2005/8/layout/orgChart1"/>
    <dgm:cxn modelId="{FE0A9356-661B-455A-A5D2-24ABCD3E3669}" type="presParOf" srcId="{853A215F-4C76-409A-B3A2-C6EE6BD8DF2A}" destId="{E9B3EFD3-B9D2-455E-9277-8D972B223678}" srcOrd="1" destOrd="0" presId="urn:microsoft.com/office/officeart/2005/8/layout/orgChart1"/>
    <dgm:cxn modelId="{F67E70DC-A966-44D9-9FFF-AE234DDA5D08}" type="presParOf" srcId="{C6EED492-21D9-46EE-955D-3DC0B14096B7}" destId="{D02007D8-C6EC-4DF6-9577-158E45A3D86D}" srcOrd="1" destOrd="0" presId="urn:microsoft.com/office/officeart/2005/8/layout/orgChart1"/>
    <dgm:cxn modelId="{90A55423-B329-4D34-B06E-DA969CBCBAFA}" type="presParOf" srcId="{C6EED492-21D9-46EE-955D-3DC0B14096B7}" destId="{8B4157AE-31A2-42F7-90FB-D63F4B4216C5}" srcOrd="2" destOrd="0" presId="urn:microsoft.com/office/officeart/2005/8/layout/orgChart1"/>
    <dgm:cxn modelId="{20881730-78FA-40BA-B073-73D8ECFB6D45}" type="presParOf" srcId="{3BE7C058-DB15-4F57-9F4A-44360BFBF534}" destId="{8381560E-82EB-4AF4-90AE-DF4088F5C39B}" srcOrd="4" destOrd="0" presId="urn:microsoft.com/office/officeart/2005/8/layout/orgChart1"/>
    <dgm:cxn modelId="{5B83943F-6494-4E95-B294-29364A89A433}" type="presParOf" srcId="{3BE7C058-DB15-4F57-9F4A-44360BFBF534}" destId="{90E3887F-3BB4-4965-A9B4-AC82D01EE599}" srcOrd="5" destOrd="0" presId="urn:microsoft.com/office/officeart/2005/8/layout/orgChart1"/>
    <dgm:cxn modelId="{AB97BC61-9896-4AE7-A74B-04FA2A418825}" type="presParOf" srcId="{90E3887F-3BB4-4965-A9B4-AC82D01EE599}" destId="{14D2AFE9-77F1-4B38-A643-83DEA8D5C25D}" srcOrd="0" destOrd="0" presId="urn:microsoft.com/office/officeart/2005/8/layout/orgChart1"/>
    <dgm:cxn modelId="{DA655281-02E9-4B4D-8573-2BEA2B62D7BB}" type="presParOf" srcId="{14D2AFE9-77F1-4B38-A643-83DEA8D5C25D}" destId="{DA8121F5-E540-41F7-B6E3-7F1CE59110F0}" srcOrd="0" destOrd="0" presId="urn:microsoft.com/office/officeart/2005/8/layout/orgChart1"/>
    <dgm:cxn modelId="{D6CBDD39-BB2C-4FFD-983D-F6E2EA0AB847}" type="presParOf" srcId="{14D2AFE9-77F1-4B38-A643-83DEA8D5C25D}" destId="{54065E08-5142-4B81-B0A3-E5A77A442C58}" srcOrd="1" destOrd="0" presId="urn:microsoft.com/office/officeart/2005/8/layout/orgChart1"/>
    <dgm:cxn modelId="{B8DBC2BF-7264-4BEF-931A-640242E758EE}" type="presParOf" srcId="{90E3887F-3BB4-4965-A9B4-AC82D01EE599}" destId="{3CAAA7AB-44CB-458D-837E-92094BC34999}" srcOrd="1" destOrd="0" presId="urn:microsoft.com/office/officeart/2005/8/layout/orgChart1"/>
    <dgm:cxn modelId="{A7AE08BE-8B9C-4302-803C-C221EF9235BE}" type="presParOf" srcId="{90E3887F-3BB4-4965-A9B4-AC82D01EE599}" destId="{72DA2694-7013-415C-8C6D-3A4E81336059}" srcOrd="2" destOrd="0" presId="urn:microsoft.com/office/officeart/2005/8/layout/orgChart1"/>
    <dgm:cxn modelId="{7A85E02B-AC20-4A72-8461-A8B623C8E75C}" type="presParOf" srcId="{5C360BB0-8B11-4698-B7D4-155AAD8DF2AF}" destId="{0831CE75-3E9A-4C71-9E3F-B9F116EE33FA}" srcOrd="2" destOrd="0" presId="urn:microsoft.com/office/officeart/2005/8/layout/orgChart1"/>
    <dgm:cxn modelId="{D953844A-0949-494E-9C89-D2BDA8160C06}" type="presParOf" srcId="{DCAE161C-41B1-4C9D-8485-5E68ECD6B5B5}" destId="{6FF3605E-B73F-4C47-A21C-C79CADD6CB0D}" srcOrd="2" destOrd="0" presId="urn:microsoft.com/office/officeart/2005/8/layout/orgChart1"/>
    <dgm:cxn modelId="{2936BB00-4DF9-425E-A624-AF73C275E06C}" type="presParOf" srcId="{DCAE161C-41B1-4C9D-8485-5E68ECD6B5B5}" destId="{A22E063F-0439-4C08-A6B2-7AA6A6D9FB84}" srcOrd="3" destOrd="0" presId="urn:microsoft.com/office/officeart/2005/8/layout/orgChart1"/>
    <dgm:cxn modelId="{2CB8BB91-806C-4F59-A252-2F99A802CDE8}" type="presParOf" srcId="{A22E063F-0439-4C08-A6B2-7AA6A6D9FB84}" destId="{81BDFB70-D343-4CB9-8ACD-B88924211A6E}" srcOrd="0" destOrd="0" presId="urn:microsoft.com/office/officeart/2005/8/layout/orgChart1"/>
    <dgm:cxn modelId="{B9415904-F362-4C10-B6C3-90EC9AF150AE}" type="presParOf" srcId="{81BDFB70-D343-4CB9-8ACD-B88924211A6E}" destId="{A35EA0A7-6878-456B-843A-4D028B1DDCA0}" srcOrd="0" destOrd="0" presId="urn:microsoft.com/office/officeart/2005/8/layout/orgChart1"/>
    <dgm:cxn modelId="{3F3BB5E9-B633-4AE3-910B-9B3A84D714BB}" type="presParOf" srcId="{81BDFB70-D343-4CB9-8ACD-B88924211A6E}" destId="{B9219ADA-5D2B-4C63-9C87-FE20E7B4FA57}" srcOrd="1" destOrd="0" presId="urn:microsoft.com/office/officeart/2005/8/layout/orgChart1"/>
    <dgm:cxn modelId="{2B47C478-C499-4DD9-A2B6-AF5964502F96}" type="presParOf" srcId="{A22E063F-0439-4C08-A6B2-7AA6A6D9FB84}" destId="{BD28499A-0150-47FF-8C86-D33B31D2F469}" srcOrd="1" destOrd="0" presId="urn:microsoft.com/office/officeart/2005/8/layout/orgChart1"/>
    <dgm:cxn modelId="{0C8D78E4-4434-49BE-9104-589C309691DA}" type="presParOf" srcId="{BD28499A-0150-47FF-8C86-D33B31D2F469}" destId="{D6846B5A-EF81-499A-A0E8-95359D33CDAC}" srcOrd="0" destOrd="0" presId="urn:microsoft.com/office/officeart/2005/8/layout/orgChart1"/>
    <dgm:cxn modelId="{A64843BB-480D-4A1F-9900-FE3C7ED23A58}" type="presParOf" srcId="{BD28499A-0150-47FF-8C86-D33B31D2F469}" destId="{964E9FA7-F38D-4525-B269-4812352F46CF}" srcOrd="1" destOrd="0" presId="urn:microsoft.com/office/officeart/2005/8/layout/orgChart1"/>
    <dgm:cxn modelId="{D6804EE7-CA83-47FF-8A4B-AAEC15F212AF}" type="presParOf" srcId="{964E9FA7-F38D-4525-B269-4812352F46CF}" destId="{AEC40603-C57B-4B70-A5C0-D5CB3E3300C3}" srcOrd="0" destOrd="0" presId="urn:microsoft.com/office/officeart/2005/8/layout/orgChart1"/>
    <dgm:cxn modelId="{36BE69ED-DF89-4FF9-91DE-53A6631DBB1B}" type="presParOf" srcId="{AEC40603-C57B-4B70-A5C0-D5CB3E3300C3}" destId="{D1A89242-1BBD-4100-9458-9DD3F4C51A1B}" srcOrd="0" destOrd="0" presId="urn:microsoft.com/office/officeart/2005/8/layout/orgChart1"/>
    <dgm:cxn modelId="{2ADFA2E7-3701-41D5-A5DB-7FED59E90D21}" type="presParOf" srcId="{AEC40603-C57B-4B70-A5C0-D5CB3E3300C3}" destId="{24E45FEF-1BB1-4405-B89B-D52C4A9851C3}" srcOrd="1" destOrd="0" presId="urn:microsoft.com/office/officeart/2005/8/layout/orgChart1"/>
    <dgm:cxn modelId="{ADA82A38-0543-4638-AB7B-DED50410FB1F}" type="presParOf" srcId="{964E9FA7-F38D-4525-B269-4812352F46CF}" destId="{45995C4A-6871-4B4A-8D1F-BEBB4B08D002}" srcOrd="1" destOrd="0" presId="urn:microsoft.com/office/officeart/2005/8/layout/orgChart1"/>
    <dgm:cxn modelId="{52D3CE37-9FA2-4484-BBFB-C69FF00B8635}" type="presParOf" srcId="{964E9FA7-F38D-4525-B269-4812352F46CF}" destId="{26342371-8BD2-468C-9740-1D031EDA1485}" srcOrd="2" destOrd="0" presId="urn:microsoft.com/office/officeart/2005/8/layout/orgChart1"/>
    <dgm:cxn modelId="{3FE14C66-04E7-455F-A714-D47846F7B276}" type="presParOf" srcId="{BD28499A-0150-47FF-8C86-D33B31D2F469}" destId="{DA326C18-E87D-4305-B16A-A4F6D689E3FF}" srcOrd="2" destOrd="0" presId="urn:microsoft.com/office/officeart/2005/8/layout/orgChart1"/>
    <dgm:cxn modelId="{59FFFFBC-AB29-4B0E-B8D2-BB93DB966A01}" type="presParOf" srcId="{BD28499A-0150-47FF-8C86-D33B31D2F469}" destId="{F681FF29-B8BF-4C80-91AA-484B0388A181}" srcOrd="3" destOrd="0" presId="urn:microsoft.com/office/officeart/2005/8/layout/orgChart1"/>
    <dgm:cxn modelId="{CAF9CE0A-82B2-423D-BFB2-207EE07072DF}" type="presParOf" srcId="{F681FF29-B8BF-4C80-91AA-484B0388A181}" destId="{88C4E42A-E677-4E7F-802C-FD5D552A3277}" srcOrd="0" destOrd="0" presId="urn:microsoft.com/office/officeart/2005/8/layout/orgChart1"/>
    <dgm:cxn modelId="{37FD6E8D-D992-4E40-956E-C5B1B8A9502F}" type="presParOf" srcId="{88C4E42A-E677-4E7F-802C-FD5D552A3277}" destId="{17719199-13F3-4B0E-A981-8CD73AD07445}" srcOrd="0" destOrd="0" presId="urn:microsoft.com/office/officeart/2005/8/layout/orgChart1"/>
    <dgm:cxn modelId="{49BA295D-2F0E-444F-8C76-175C908902D3}" type="presParOf" srcId="{88C4E42A-E677-4E7F-802C-FD5D552A3277}" destId="{829F8B67-E6B2-4D25-8CA8-B8A6B9169086}" srcOrd="1" destOrd="0" presId="urn:microsoft.com/office/officeart/2005/8/layout/orgChart1"/>
    <dgm:cxn modelId="{CCBED6E2-B7D4-4609-8D9D-555D38F328C1}" type="presParOf" srcId="{F681FF29-B8BF-4C80-91AA-484B0388A181}" destId="{14039A66-B1A7-46C8-AB09-1118D1E3FFA1}" srcOrd="1" destOrd="0" presId="urn:microsoft.com/office/officeart/2005/8/layout/orgChart1"/>
    <dgm:cxn modelId="{01DEF4DC-1B89-4389-B094-CAE51D834BF7}" type="presParOf" srcId="{F681FF29-B8BF-4C80-91AA-484B0388A181}" destId="{58D1EB1F-6AC1-4EA1-87A4-5C99C6AC1837}" srcOrd="2" destOrd="0" presId="urn:microsoft.com/office/officeart/2005/8/layout/orgChart1"/>
    <dgm:cxn modelId="{75028D33-BE40-4320-A5C6-CBAED006FA03}" type="presParOf" srcId="{BD28499A-0150-47FF-8C86-D33B31D2F469}" destId="{4440D066-B462-417D-93EB-FF0B4044EE2D}" srcOrd="4" destOrd="0" presId="urn:microsoft.com/office/officeart/2005/8/layout/orgChart1"/>
    <dgm:cxn modelId="{01C0DFB0-F773-4B20-93FA-0D3D69AF2C2D}" type="presParOf" srcId="{BD28499A-0150-47FF-8C86-D33B31D2F469}" destId="{6B70DB5D-FD2C-4B8A-84B7-206652758997}" srcOrd="5" destOrd="0" presId="urn:microsoft.com/office/officeart/2005/8/layout/orgChart1"/>
    <dgm:cxn modelId="{8FFA7ECA-3BCA-4CEE-9235-D253A9DD3287}" type="presParOf" srcId="{6B70DB5D-FD2C-4B8A-84B7-206652758997}" destId="{875E1A4F-0B57-480F-B7C1-D0D909858A93}" srcOrd="0" destOrd="0" presId="urn:microsoft.com/office/officeart/2005/8/layout/orgChart1"/>
    <dgm:cxn modelId="{7462079C-87B6-43BE-B4C7-B66100776EAF}" type="presParOf" srcId="{875E1A4F-0B57-480F-B7C1-D0D909858A93}" destId="{3179725B-0F9B-43A7-88CE-6874A2C9CA86}" srcOrd="0" destOrd="0" presId="urn:microsoft.com/office/officeart/2005/8/layout/orgChart1"/>
    <dgm:cxn modelId="{929BC751-C3CB-4DB9-AE5D-D1C77264794C}" type="presParOf" srcId="{875E1A4F-0B57-480F-B7C1-D0D909858A93}" destId="{B2F147DF-5915-4958-B495-44F4789E31C2}" srcOrd="1" destOrd="0" presId="urn:microsoft.com/office/officeart/2005/8/layout/orgChart1"/>
    <dgm:cxn modelId="{5E5B557E-E27D-4225-8941-F39714457D20}" type="presParOf" srcId="{6B70DB5D-FD2C-4B8A-84B7-206652758997}" destId="{E004ABFA-62FD-436A-B3B3-E9EBEF6A069E}" srcOrd="1" destOrd="0" presId="urn:microsoft.com/office/officeart/2005/8/layout/orgChart1"/>
    <dgm:cxn modelId="{43DD128A-7A71-4DD5-A836-5FDB5BF99713}" type="presParOf" srcId="{6B70DB5D-FD2C-4B8A-84B7-206652758997}" destId="{928123C1-16F3-4359-9D78-90A75F8FB546}" srcOrd="2" destOrd="0" presId="urn:microsoft.com/office/officeart/2005/8/layout/orgChart1"/>
    <dgm:cxn modelId="{C3787F6A-8587-4837-A716-074E7F45F5FB}" type="presParOf" srcId="{BD28499A-0150-47FF-8C86-D33B31D2F469}" destId="{11E4D00F-91B1-46A5-A048-85EFC06EAAF4}" srcOrd="6" destOrd="0" presId="urn:microsoft.com/office/officeart/2005/8/layout/orgChart1"/>
    <dgm:cxn modelId="{AB7F30C7-AAFC-40C5-B939-2B5CE1710BA0}" type="presParOf" srcId="{BD28499A-0150-47FF-8C86-D33B31D2F469}" destId="{DB5C27C1-3477-4B9A-A59E-EEE7F7FE6068}" srcOrd="7" destOrd="0" presId="urn:microsoft.com/office/officeart/2005/8/layout/orgChart1"/>
    <dgm:cxn modelId="{D23A0067-69F9-4FAF-9B69-982EE4B31272}" type="presParOf" srcId="{DB5C27C1-3477-4B9A-A59E-EEE7F7FE6068}" destId="{E1560A26-819D-41FB-BCF1-515184E721E2}" srcOrd="0" destOrd="0" presId="urn:microsoft.com/office/officeart/2005/8/layout/orgChart1"/>
    <dgm:cxn modelId="{EFF0E1FF-BE13-41DD-884A-8EB379289303}" type="presParOf" srcId="{E1560A26-819D-41FB-BCF1-515184E721E2}" destId="{1281C718-52F9-4E4E-8C4C-4DCCF4D4FD67}" srcOrd="0" destOrd="0" presId="urn:microsoft.com/office/officeart/2005/8/layout/orgChart1"/>
    <dgm:cxn modelId="{78D47996-018C-44E5-8C53-B55752A99D13}" type="presParOf" srcId="{E1560A26-819D-41FB-BCF1-515184E721E2}" destId="{EEA82FF4-2777-4B49-9432-0F8ED1BC9D5F}" srcOrd="1" destOrd="0" presId="urn:microsoft.com/office/officeart/2005/8/layout/orgChart1"/>
    <dgm:cxn modelId="{E45D48E7-5156-4CF8-A7C8-3892429271C1}" type="presParOf" srcId="{DB5C27C1-3477-4B9A-A59E-EEE7F7FE6068}" destId="{1E2538C5-D0C0-403B-8468-9E6A217CD53C}" srcOrd="1" destOrd="0" presId="urn:microsoft.com/office/officeart/2005/8/layout/orgChart1"/>
    <dgm:cxn modelId="{ADDB41CE-CB41-4986-AC8A-98CEDC9C8CF1}" type="presParOf" srcId="{DB5C27C1-3477-4B9A-A59E-EEE7F7FE6068}" destId="{8AA92024-EAB3-4200-AE3F-47EFF11973D3}" srcOrd="2" destOrd="0" presId="urn:microsoft.com/office/officeart/2005/8/layout/orgChart1"/>
    <dgm:cxn modelId="{76A52F77-7411-478A-8D5D-76F53886E8E8}" type="presParOf" srcId="{A22E063F-0439-4C08-A6B2-7AA6A6D9FB84}" destId="{B3ED9BD7-7911-46AD-AD17-21942CFF414E}" srcOrd="2" destOrd="0" presId="urn:microsoft.com/office/officeart/2005/8/layout/orgChart1"/>
    <dgm:cxn modelId="{881811D9-18EF-4D0A-8DE7-8DEBF5A5F2B7}" type="presParOf" srcId="{DCAE161C-41B1-4C9D-8485-5E68ECD6B5B5}" destId="{1EF6845F-67E3-4E1C-95C2-33EC8CD46343}" srcOrd="4" destOrd="0" presId="urn:microsoft.com/office/officeart/2005/8/layout/orgChart1"/>
    <dgm:cxn modelId="{F8C2EE63-0F80-43BF-8766-B93AFC0788DB}" type="presParOf" srcId="{DCAE161C-41B1-4C9D-8485-5E68ECD6B5B5}" destId="{3CF4A9C0-BE83-41E5-B88A-32973292237C}" srcOrd="5" destOrd="0" presId="urn:microsoft.com/office/officeart/2005/8/layout/orgChart1"/>
    <dgm:cxn modelId="{195C395A-731F-4FFE-80E5-041312203CAA}" type="presParOf" srcId="{3CF4A9C0-BE83-41E5-B88A-32973292237C}" destId="{E52AAEE6-50F4-492C-8896-073110D16881}" srcOrd="0" destOrd="0" presId="urn:microsoft.com/office/officeart/2005/8/layout/orgChart1"/>
    <dgm:cxn modelId="{B2BCAB1A-18C7-4B79-837A-1EDB24E54CFB}" type="presParOf" srcId="{E52AAEE6-50F4-492C-8896-073110D16881}" destId="{555473F2-99C9-4A13-98B3-CD5437344C69}" srcOrd="0" destOrd="0" presId="urn:microsoft.com/office/officeart/2005/8/layout/orgChart1"/>
    <dgm:cxn modelId="{F7184B02-4E0C-4F54-BCCE-4CCFCE1197F7}" type="presParOf" srcId="{E52AAEE6-50F4-492C-8896-073110D16881}" destId="{D4400310-CDCE-4332-AA53-57C3EA5E1082}" srcOrd="1" destOrd="0" presId="urn:microsoft.com/office/officeart/2005/8/layout/orgChart1"/>
    <dgm:cxn modelId="{71A75530-E40D-4FC9-9FAD-1A694D21EB24}" type="presParOf" srcId="{3CF4A9C0-BE83-41E5-B88A-32973292237C}" destId="{E1C8ED2E-D000-4D5C-BBB8-B5856FA0A3A9}" srcOrd="1" destOrd="0" presId="urn:microsoft.com/office/officeart/2005/8/layout/orgChart1"/>
    <dgm:cxn modelId="{0C85A267-CF0D-430A-A0BF-2D6A3BA37A2D}" type="presParOf" srcId="{E1C8ED2E-D000-4D5C-BBB8-B5856FA0A3A9}" destId="{9DC302B3-AFC9-4153-AEC9-87BE2852E3A0}" srcOrd="0" destOrd="0" presId="urn:microsoft.com/office/officeart/2005/8/layout/orgChart1"/>
    <dgm:cxn modelId="{A52F637C-97E8-4077-984E-DEB8AA40423C}" type="presParOf" srcId="{E1C8ED2E-D000-4D5C-BBB8-B5856FA0A3A9}" destId="{C280F2CE-EBC9-45B2-A804-670E51EC9EC6}" srcOrd="1" destOrd="0" presId="urn:microsoft.com/office/officeart/2005/8/layout/orgChart1"/>
    <dgm:cxn modelId="{6830094D-D465-4EC3-9DA8-B2BBFB42C6B3}" type="presParOf" srcId="{C280F2CE-EBC9-45B2-A804-670E51EC9EC6}" destId="{A4BC554E-40F9-416C-A06D-B7324785CF6D}" srcOrd="0" destOrd="0" presId="urn:microsoft.com/office/officeart/2005/8/layout/orgChart1"/>
    <dgm:cxn modelId="{193AD635-53A6-4B87-9D90-26EB01E0E12B}" type="presParOf" srcId="{A4BC554E-40F9-416C-A06D-B7324785CF6D}" destId="{18A79865-C94D-456B-AD2D-B1C63CFA720F}" srcOrd="0" destOrd="0" presId="urn:microsoft.com/office/officeart/2005/8/layout/orgChart1"/>
    <dgm:cxn modelId="{E895D627-0111-43BA-A48C-CBD10413BB93}" type="presParOf" srcId="{A4BC554E-40F9-416C-A06D-B7324785CF6D}" destId="{AEC73990-3E98-4042-9A96-979AAA3A7B9B}" srcOrd="1" destOrd="0" presId="urn:microsoft.com/office/officeart/2005/8/layout/orgChart1"/>
    <dgm:cxn modelId="{3B5A270A-E909-4011-AEF5-FEA7752F3710}" type="presParOf" srcId="{C280F2CE-EBC9-45B2-A804-670E51EC9EC6}" destId="{D77F0EDE-93D0-48E4-93C1-90FAC3D10177}" srcOrd="1" destOrd="0" presId="urn:microsoft.com/office/officeart/2005/8/layout/orgChart1"/>
    <dgm:cxn modelId="{828A6709-6885-4616-B13A-18FC267F9C08}" type="presParOf" srcId="{C280F2CE-EBC9-45B2-A804-670E51EC9EC6}" destId="{0E24B604-1B90-4CF7-8865-CAE09AA509D7}" srcOrd="2" destOrd="0" presId="urn:microsoft.com/office/officeart/2005/8/layout/orgChart1"/>
    <dgm:cxn modelId="{6478907B-8D81-4897-9DD5-992D78AAFF58}" type="presParOf" srcId="{E1C8ED2E-D000-4D5C-BBB8-B5856FA0A3A9}" destId="{4BED9193-7303-4A0F-A2CD-6AB71249A2EE}" srcOrd="2" destOrd="0" presId="urn:microsoft.com/office/officeart/2005/8/layout/orgChart1"/>
    <dgm:cxn modelId="{581CB275-1EE2-46EB-83DD-FB9E60CE054C}" type="presParOf" srcId="{E1C8ED2E-D000-4D5C-BBB8-B5856FA0A3A9}" destId="{A44D1756-C3D3-48C4-B89E-86A1D4BA23FA}" srcOrd="3" destOrd="0" presId="urn:microsoft.com/office/officeart/2005/8/layout/orgChart1"/>
    <dgm:cxn modelId="{3A8FA8A5-F69C-44C2-90AA-C6CC76E0FBEB}" type="presParOf" srcId="{A44D1756-C3D3-48C4-B89E-86A1D4BA23FA}" destId="{B20527D0-B868-4A72-A667-ACABBA9C47B4}" srcOrd="0" destOrd="0" presId="urn:microsoft.com/office/officeart/2005/8/layout/orgChart1"/>
    <dgm:cxn modelId="{70B4E068-4337-4D0E-AB04-69FA08FF9ABD}" type="presParOf" srcId="{B20527D0-B868-4A72-A667-ACABBA9C47B4}" destId="{E437EB59-2704-4BF4-A7DA-CA197C387AF3}" srcOrd="0" destOrd="0" presId="urn:microsoft.com/office/officeart/2005/8/layout/orgChart1"/>
    <dgm:cxn modelId="{D90C518C-474C-49DB-826F-E481AE0487D3}" type="presParOf" srcId="{B20527D0-B868-4A72-A667-ACABBA9C47B4}" destId="{5A22D3F4-02BD-475E-B8A0-C797309CC592}" srcOrd="1" destOrd="0" presId="urn:microsoft.com/office/officeart/2005/8/layout/orgChart1"/>
    <dgm:cxn modelId="{A50F2071-FB0D-4514-8CC8-AE143D435D43}" type="presParOf" srcId="{A44D1756-C3D3-48C4-B89E-86A1D4BA23FA}" destId="{0950CA87-E6E4-4A61-86D4-001237F363FF}" srcOrd="1" destOrd="0" presId="urn:microsoft.com/office/officeart/2005/8/layout/orgChart1"/>
    <dgm:cxn modelId="{B2DF3626-2886-431C-9ABB-1965861F1E8C}" type="presParOf" srcId="{A44D1756-C3D3-48C4-B89E-86A1D4BA23FA}" destId="{529B178C-5F16-4741-AF93-191D038A2108}" srcOrd="2" destOrd="0" presId="urn:microsoft.com/office/officeart/2005/8/layout/orgChart1"/>
    <dgm:cxn modelId="{430CDCB8-136D-45CB-8BF7-A349AC1A4848}" type="presParOf" srcId="{E1C8ED2E-D000-4D5C-BBB8-B5856FA0A3A9}" destId="{84E7906A-A3C3-49FA-B918-94344359DEFA}" srcOrd="4" destOrd="0" presId="urn:microsoft.com/office/officeart/2005/8/layout/orgChart1"/>
    <dgm:cxn modelId="{207FC787-0F7F-4FD5-89D2-3597B90D9F76}" type="presParOf" srcId="{E1C8ED2E-D000-4D5C-BBB8-B5856FA0A3A9}" destId="{546B5423-E0BC-412D-A655-6FDC900CDCCB}" srcOrd="5" destOrd="0" presId="urn:microsoft.com/office/officeart/2005/8/layout/orgChart1"/>
    <dgm:cxn modelId="{F4173AD2-A958-4972-8F56-ADA583260AC0}" type="presParOf" srcId="{546B5423-E0BC-412D-A655-6FDC900CDCCB}" destId="{EAD6FE79-0A7F-45A2-A9DF-0EE53A8BA07D}" srcOrd="0" destOrd="0" presId="urn:microsoft.com/office/officeart/2005/8/layout/orgChart1"/>
    <dgm:cxn modelId="{DE4EE7E6-2A26-4499-8F00-658D0523E603}" type="presParOf" srcId="{EAD6FE79-0A7F-45A2-A9DF-0EE53A8BA07D}" destId="{59983BDF-CCAF-4FF7-BBFE-F1CD13145888}" srcOrd="0" destOrd="0" presId="urn:microsoft.com/office/officeart/2005/8/layout/orgChart1"/>
    <dgm:cxn modelId="{1B7FEA7C-331A-46CF-9919-7AC5B235F597}" type="presParOf" srcId="{EAD6FE79-0A7F-45A2-A9DF-0EE53A8BA07D}" destId="{03A0D3AF-CBF0-49A9-8C54-D2C29B23379E}" srcOrd="1" destOrd="0" presId="urn:microsoft.com/office/officeart/2005/8/layout/orgChart1"/>
    <dgm:cxn modelId="{26032376-CC5B-48E0-9101-C178BAB3003E}" type="presParOf" srcId="{546B5423-E0BC-412D-A655-6FDC900CDCCB}" destId="{A4AB4864-C552-4463-8CF9-5C2AE8612633}" srcOrd="1" destOrd="0" presId="urn:microsoft.com/office/officeart/2005/8/layout/orgChart1"/>
    <dgm:cxn modelId="{176D5E02-9C75-4BC1-96BF-C1F1B7778579}" type="presParOf" srcId="{546B5423-E0BC-412D-A655-6FDC900CDCCB}" destId="{3A95F817-CF18-4093-BE6E-1254BEDCA814}" srcOrd="2" destOrd="0" presId="urn:microsoft.com/office/officeart/2005/8/layout/orgChart1"/>
    <dgm:cxn modelId="{D2D73D0A-F702-4B8B-BB59-266D3FD063E8}" type="presParOf" srcId="{E1C8ED2E-D000-4D5C-BBB8-B5856FA0A3A9}" destId="{B4073E70-D9E6-454D-BDEB-746AEB0D20B4}" srcOrd="6" destOrd="0" presId="urn:microsoft.com/office/officeart/2005/8/layout/orgChart1"/>
    <dgm:cxn modelId="{7862D0FC-243E-46D9-97A8-33AEB980CE3A}" type="presParOf" srcId="{E1C8ED2E-D000-4D5C-BBB8-B5856FA0A3A9}" destId="{535AAB20-1524-4021-AB7F-5B35101C6257}" srcOrd="7" destOrd="0" presId="urn:microsoft.com/office/officeart/2005/8/layout/orgChart1"/>
    <dgm:cxn modelId="{E00404C3-6AA5-4537-BCB7-33C4EBB3EAC9}" type="presParOf" srcId="{535AAB20-1524-4021-AB7F-5B35101C6257}" destId="{0E2DC6A8-7CEE-44CE-86E2-36A637D9681D}" srcOrd="0" destOrd="0" presId="urn:microsoft.com/office/officeart/2005/8/layout/orgChart1"/>
    <dgm:cxn modelId="{28032F49-AF2B-4C9A-BB4C-DAC40985A56B}" type="presParOf" srcId="{0E2DC6A8-7CEE-44CE-86E2-36A637D9681D}" destId="{AB92DD9D-7730-452A-A870-26B16936D2A3}" srcOrd="0" destOrd="0" presId="urn:microsoft.com/office/officeart/2005/8/layout/orgChart1"/>
    <dgm:cxn modelId="{3CAA7B66-16BF-46CF-A414-35D67EB8946C}" type="presParOf" srcId="{0E2DC6A8-7CEE-44CE-86E2-36A637D9681D}" destId="{2004C55B-C69B-4307-9CC2-E0D6C3FDB870}" srcOrd="1" destOrd="0" presId="urn:microsoft.com/office/officeart/2005/8/layout/orgChart1"/>
    <dgm:cxn modelId="{0CE06471-75BB-4745-8BBC-845E19A47312}" type="presParOf" srcId="{535AAB20-1524-4021-AB7F-5B35101C6257}" destId="{C891E806-BEA5-4A71-8CFA-406B657F1C93}" srcOrd="1" destOrd="0" presId="urn:microsoft.com/office/officeart/2005/8/layout/orgChart1"/>
    <dgm:cxn modelId="{774F97EC-D251-40BB-8EA5-54EA6CDAC364}" type="presParOf" srcId="{535AAB20-1524-4021-AB7F-5B35101C6257}" destId="{B8818AC9-6D53-410E-A549-009F8C7960F9}" srcOrd="2" destOrd="0" presId="urn:microsoft.com/office/officeart/2005/8/layout/orgChart1"/>
    <dgm:cxn modelId="{F68F7AC5-D568-477C-90CA-3A1AFAB81226}" type="presParOf" srcId="{3CF4A9C0-BE83-41E5-B88A-32973292237C}" destId="{220965DD-53D4-4017-AC46-33DE29AE4928}" srcOrd="2" destOrd="0" presId="urn:microsoft.com/office/officeart/2005/8/layout/orgChart1"/>
    <dgm:cxn modelId="{18EAD4F2-A452-462C-A2AB-C3C3BBFD7312}" type="presParOf" srcId="{DCAE161C-41B1-4C9D-8485-5E68ECD6B5B5}" destId="{9875F366-A594-4D86-BD05-DB3EDA317DD4}" srcOrd="6" destOrd="0" presId="urn:microsoft.com/office/officeart/2005/8/layout/orgChart1"/>
    <dgm:cxn modelId="{25E0475F-FFBA-49BF-809F-E5592A1F5FD6}" type="presParOf" srcId="{DCAE161C-41B1-4C9D-8485-5E68ECD6B5B5}" destId="{A54CAF89-48A1-4065-A64F-AF27657580E4}" srcOrd="7" destOrd="0" presId="urn:microsoft.com/office/officeart/2005/8/layout/orgChart1"/>
    <dgm:cxn modelId="{7DDD0DB2-2FBF-41A2-BFA9-5BAA0B584B68}" type="presParOf" srcId="{A54CAF89-48A1-4065-A64F-AF27657580E4}" destId="{BAB6C734-E96E-4C24-BA7A-894B096B2B1F}" srcOrd="0" destOrd="0" presId="urn:microsoft.com/office/officeart/2005/8/layout/orgChart1"/>
    <dgm:cxn modelId="{BCD8FEE9-616F-4071-8923-8A841D7AC43E}" type="presParOf" srcId="{BAB6C734-E96E-4C24-BA7A-894B096B2B1F}" destId="{B269266E-8763-4F0F-8412-BB91080D6F68}" srcOrd="0" destOrd="0" presId="urn:microsoft.com/office/officeart/2005/8/layout/orgChart1"/>
    <dgm:cxn modelId="{BFB4B69F-F2BA-4C08-88D9-738F2CDD3631}" type="presParOf" srcId="{BAB6C734-E96E-4C24-BA7A-894B096B2B1F}" destId="{1F4FEC71-0E8E-4B7E-A407-0B2EDC63F25E}" srcOrd="1" destOrd="0" presId="urn:microsoft.com/office/officeart/2005/8/layout/orgChart1"/>
    <dgm:cxn modelId="{29ACC453-9744-44B9-B96F-F736E308A0E4}" type="presParOf" srcId="{A54CAF89-48A1-4065-A64F-AF27657580E4}" destId="{59712A6B-640E-450B-A87B-6D5468882F54}" srcOrd="1" destOrd="0" presId="urn:microsoft.com/office/officeart/2005/8/layout/orgChart1"/>
    <dgm:cxn modelId="{9B545EE8-3450-4937-B017-776DA455806C}" type="presParOf" srcId="{59712A6B-640E-450B-A87B-6D5468882F54}" destId="{48EE8BC9-1DDB-438E-BD2D-09DD54229BED}" srcOrd="0" destOrd="0" presId="urn:microsoft.com/office/officeart/2005/8/layout/orgChart1"/>
    <dgm:cxn modelId="{78718461-B425-4006-BF1A-A2925D7A867B}" type="presParOf" srcId="{59712A6B-640E-450B-A87B-6D5468882F54}" destId="{9E6BC613-FBB0-4A06-BA4B-D3F3823291F1}" srcOrd="1" destOrd="0" presId="urn:microsoft.com/office/officeart/2005/8/layout/orgChart1"/>
    <dgm:cxn modelId="{1C3C12D1-41F7-4450-A5CE-E451A7591AE9}" type="presParOf" srcId="{9E6BC613-FBB0-4A06-BA4B-D3F3823291F1}" destId="{89C04286-5BE5-4B2E-B480-E71B596FFF1D}" srcOrd="0" destOrd="0" presId="urn:microsoft.com/office/officeart/2005/8/layout/orgChart1"/>
    <dgm:cxn modelId="{27B70A5B-0503-4DDA-8140-FEAE257E49CF}" type="presParOf" srcId="{89C04286-5BE5-4B2E-B480-E71B596FFF1D}" destId="{0F4EB304-DAEA-42DC-834B-419C82299AE9}" srcOrd="0" destOrd="0" presId="urn:microsoft.com/office/officeart/2005/8/layout/orgChart1"/>
    <dgm:cxn modelId="{22B30364-6786-4221-B081-AF8808A58DA5}" type="presParOf" srcId="{89C04286-5BE5-4B2E-B480-E71B596FFF1D}" destId="{EB91E92C-D207-437D-BCF6-369860CB952A}" srcOrd="1" destOrd="0" presId="urn:microsoft.com/office/officeart/2005/8/layout/orgChart1"/>
    <dgm:cxn modelId="{FED6B0D9-0635-43A5-AEB0-FCED790B536E}" type="presParOf" srcId="{9E6BC613-FBB0-4A06-BA4B-D3F3823291F1}" destId="{A9E84995-05B0-458A-AB8C-307FBB09E2D5}" srcOrd="1" destOrd="0" presId="urn:microsoft.com/office/officeart/2005/8/layout/orgChart1"/>
    <dgm:cxn modelId="{CC77B5E0-00DA-4DED-9296-9D64435E6D75}" type="presParOf" srcId="{9E6BC613-FBB0-4A06-BA4B-D3F3823291F1}" destId="{8EFA9A55-95AC-4903-B442-249F28F4C85A}" srcOrd="2" destOrd="0" presId="urn:microsoft.com/office/officeart/2005/8/layout/orgChart1"/>
    <dgm:cxn modelId="{AB20FECA-7171-4916-B928-BB4C2C68077A}" type="presParOf" srcId="{59712A6B-640E-450B-A87B-6D5468882F54}" destId="{B1C8BA15-534A-460D-AD50-91F58D27CCED}" srcOrd="2" destOrd="0" presId="urn:microsoft.com/office/officeart/2005/8/layout/orgChart1"/>
    <dgm:cxn modelId="{62FD639B-3FE1-43F3-9ED5-01F2E4958863}" type="presParOf" srcId="{59712A6B-640E-450B-A87B-6D5468882F54}" destId="{D61AEFFB-550C-4E2B-B25C-050AF533A1BA}" srcOrd="3" destOrd="0" presId="urn:microsoft.com/office/officeart/2005/8/layout/orgChart1"/>
    <dgm:cxn modelId="{12ADCB92-1758-4B73-83C8-0430F7CA588A}" type="presParOf" srcId="{D61AEFFB-550C-4E2B-B25C-050AF533A1BA}" destId="{534F26E6-6CBA-4170-8EBE-DDDC17800F73}" srcOrd="0" destOrd="0" presId="urn:microsoft.com/office/officeart/2005/8/layout/orgChart1"/>
    <dgm:cxn modelId="{496C0450-65A7-4E2C-AE82-D90ADC582FAC}" type="presParOf" srcId="{534F26E6-6CBA-4170-8EBE-DDDC17800F73}" destId="{4B1544F3-FBB1-45AF-AE79-F77BE3EF246F}" srcOrd="0" destOrd="0" presId="urn:microsoft.com/office/officeart/2005/8/layout/orgChart1"/>
    <dgm:cxn modelId="{182F8552-A860-4C3E-9516-8717BBE2B8A5}" type="presParOf" srcId="{534F26E6-6CBA-4170-8EBE-DDDC17800F73}" destId="{97ABE256-303F-4629-9557-922C48AF2DA3}" srcOrd="1" destOrd="0" presId="urn:microsoft.com/office/officeart/2005/8/layout/orgChart1"/>
    <dgm:cxn modelId="{89C759BC-B4AC-450B-9097-801F5B07CBB4}" type="presParOf" srcId="{D61AEFFB-550C-4E2B-B25C-050AF533A1BA}" destId="{888F0023-10D8-4957-B1CB-6B8C380C7D68}" srcOrd="1" destOrd="0" presId="urn:microsoft.com/office/officeart/2005/8/layout/orgChart1"/>
    <dgm:cxn modelId="{21FFF461-77E6-40D6-8BC8-9083A418082B}" type="presParOf" srcId="{D61AEFFB-550C-4E2B-B25C-050AF533A1BA}" destId="{2B3F49E7-01DC-4097-9C77-73BEF596109B}" srcOrd="2" destOrd="0" presId="urn:microsoft.com/office/officeart/2005/8/layout/orgChart1"/>
    <dgm:cxn modelId="{EAD3A135-447B-4076-BA65-7AD14EDBBA95}" type="presParOf" srcId="{59712A6B-640E-450B-A87B-6D5468882F54}" destId="{E0B8CE32-D1DB-4AC3-8B47-8CFD35E20DED}" srcOrd="4" destOrd="0" presId="urn:microsoft.com/office/officeart/2005/8/layout/orgChart1"/>
    <dgm:cxn modelId="{B5338758-73A0-474E-B28F-8254CF02CD90}" type="presParOf" srcId="{59712A6B-640E-450B-A87B-6D5468882F54}" destId="{DA10F161-9E06-41E8-9F2D-207224C1784B}" srcOrd="5" destOrd="0" presId="urn:microsoft.com/office/officeart/2005/8/layout/orgChart1"/>
    <dgm:cxn modelId="{3FD067E8-C90D-4E6C-B981-4278FD3E6930}" type="presParOf" srcId="{DA10F161-9E06-41E8-9F2D-207224C1784B}" destId="{3CDDD556-04D6-4442-94C8-53D5102E6487}" srcOrd="0" destOrd="0" presId="urn:microsoft.com/office/officeart/2005/8/layout/orgChart1"/>
    <dgm:cxn modelId="{45CAB63D-2447-4E69-A003-37FEC444B06E}" type="presParOf" srcId="{3CDDD556-04D6-4442-94C8-53D5102E6487}" destId="{7D8C0596-1498-4465-BA27-ED1F22AEB1D0}" srcOrd="0" destOrd="0" presId="urn:microsoft.com/office/officeart/2005/8/layout/orgChart1"/>
    <dgm:cxn modelId="{B57D68D5-B7D8-41B1-8257-74D730752836}" type="presParOf" srcId="{3CDDD556-04D6-4442-94C8-53D5102E6487}" destId="{F11C50ED-9CC7-4B98-86A5-22A8A5E0B95A}" srcOrd="1" destOrd="0" presId="urn:microsoft.com/office/officeart/2005/8/layout/orgChart1"/>
    <dgm:cxn modelId="{87B60E33-FE4B-4F66-A21B-4C0F852126F9}" type="presParOf" srcId="{DA10F161-9E06-41E8-9F2D-207224C1784B}" destId="{1465D5E6-AB00-412E-B525-B659FB1D7EFE}" srcOrd="1" destOrd="0" presId="urn:microsoft.com/office/officeart/2005/8/layout/orgChart1"/>
    <dgm:cxn modelId="{9C44AAAF-9808-44E7-8C92-F46D1CB33B50}" type="presParOf" srcId="{DA10F161-9E06-41E8-9F2D-207224C1784B}" destId="{316BEDF7-F388-4FAD-9461-02231560BC16}" srcOrd="2" destOrd="0" presId="urn:microsoft.com/office/officeart/2005/8/layout/orgChart1"/>
    <dgm:cxn modelId="{97DEDF92-136E-4AC9-ACA4-6C75FDC1B7F8}" type="presParOf" srcId="{59712A6B-640E-450B-A87B-6D5468882F54}" destId="{D50B87E1-D4E0-4575-B371-01C683376B6D}" srcOrd="6" destOrd="0" presId="urn:microsoft.com/office/officeart/2005/8/layout/orgChart1"/>
    <dgm:cxn modelId="{ACAA49F6-CB87-4989-A0A4-3F8D901782F2}" type="presParOf" srcId="{59712A6B-640E-450B-A87B-6D5468882F54}" destId="{19653315-5AEE-4047-A873-026612036483}" srcOrd="7" destOrd="0" presId="urn:microsoft.com/office/officeart/2005/8/layout/orgChart1"/>
    <dgm:cxn modelId="{E213BE2D-F929-4BCC-A495-660420189CAC}" type="presParOf" srcId="{19653315-5AEE-4047-A873-026612036483}" destId="{85EC25CA-223F-4268-8D05-AC95ED94AD72}" srcOrd="0" destOrd="0" presId="urn:microsoft.com/office/officeart/2005/8/layout/orgChart1"/>
    <dgm:cxn modelId="{E6750C07-2B1A-41C4-83A3-3675461FBBA3}" type="presParOf" srcId="{85EC25CA-223F-4268-8D05-AC95ED94AD72}" destId="{1F259C69-6050-466C-9464-5D1C84C46572}" srcOrd="0" destOrd="0" presId="urn:microsoft.com/office/officeart/2005/8/layout/orgChart1"/>
    <dgm:cxn modelId="{471D1B28-E3D1-4803-91EB-519B25CD917E}" type="presParOf" srcId="{85EC25CA-223F-4268-8D05-AC95ED94AD72}" destId="{AA3E3651-F83A-4568-B00A-6BB58E2DD275}" srcOrd="1" destOrd="0" presId="urn:microsoft.com/office/officeart/2005/8/layout/orgChart1"/>
    <dgm:cxn modelId="{106AE230-AE78-4ACA-B1D5-16C41EC45ADC}" type="presParOf" srcId="{19653315-5AEE-4047-A873-026612036483}" destId="{4B526D6B-7865-4F0B-9906-7301CC281B66}" srcOrd="1" destOrd="0" presId="urn:microsoft.com/office/officeart/2005/8/layout/orgChart1"/>
    <dgm:cxn modelId="{DD1E83FF-64AE-4AAA-BF7F-7333872E85C2}" type="presParOf" srcId="{19653315-5AEE-4047-A873-026612036483}" destId="{FA26F724-3330-4869-A97F-3452B97FE14E}" srcOrd="2" destOrd="0" presId="urn:microsoft.com/office/officeart/2005/8/layout/orgChart1"/>
    <dgm:cxn modelId="{DB210B48-10F4-4BD0-B61B-4093A49009EA}" type="presParOf" srcId="{A54CAF89-48A1-4065-A64F-AF27657580E4}" destId="{6FB31F63-9C22-42C4-AEE3-A4B16789D7F1}" srcOrd="2" destOrd="0" presId="urn:microsoft.com/office/officeart/2005/8/layout/orgChart1"/>
    <dgm:cxn modelId="{F33F489F-57AB-4A3F-9572-FB5A4F825096}" type="presParOf" srcId="{DCAE161C-41B1-4C9D-8485-5E68ECD6B5B5}" destId="{DD64C471-D9A7-4689-9AD3-895A095D9629}" srcOrd="8" destOrd="0" presId="urn:microsoft.com/office/officeart/2005/8/layout/orgChart1"/>
    <dgm:cxn modelId="{31A169E3-D488-498A-B237-357DEBA3D68F}" type="presParOf" srcId="{DCAE161C-41B1-4C9D-8485-5E68ECD6B5B5}" destId="{9901A202-28EF-4AB8-8D84-00DC7B01BCD8}" srcOrd="9" destOrd="0" presId="urn:microsoft.com/office/officeart/2005/8/layout/orgChart1"/>
    <dgm:cxn modelId="{E8A2C08E-4928-4B22-9EFE-72FCC9E1F10E}" type="presParOf" srcId="{9901A202-28EF-4AB8-8D84-00DC7B01BCD8}" destId="{39B08FD2-2732-405A-B173-B48D67D3C31A}" srcOrd="0" destOrd="0" presId="urn:microsoft.com/office/officeart/2005/8/layout/orgChart1"/>
    <dgm:cxn modelId="{33C5EBA7-BD36-4368-92F8-13C854D5F420}" type="presParOf" srcId="{39B08FD2-2732-405A-B173-B48D67D3C31A}" destId="{D1E75F29-5EE2-4D3F-8879-207BFD1096B2}" srcOrd="0" destOrd="0" presId="urn:microsoft.com/office/officeart/2005/8/layout/orgChart1"/>
    <dgm:cxn modelId="{98B3B28E-602C-4678-8429-433E6DC4A53F}" type="presParOf" srcId="{39B08FD2-2732-405A-B173-B48D67D3C31A}" destId="{CD25D0FE-5A7F-48C6-9710-2749F6957AE6}" srcOrd="1" destOrd="0" presId="urn:microsoft.com/office/officeart/2005/8/layout/orgChart1"/>
    <dgm:cxn modelId="{FB85AEC4-B6D1-4D37-9691-48C10EE2584F}" type="presParOf" srcId="{9901A202-28EF-4AB8-8D84-00DC7B01BCD8}" destId="{C2E58B59-B816-40E2-9558-9B7A4A9ACF93}" srcOrd="1" destOrd="0" presId="urn:microsoft.com/office/officeart/2005/8/layout/orgChart1"/>
    <dgm:cxn modelId="{CADD9B07-F978-4AFC-A30F-87754B1662E6}" type="presParOf" srcId="{C2E58B59-B816-40E2-9558-9B7A4A9ACF93}" destId="{80EA37A8-DB34-4E72-9D51-A9600BB2D330}" srcOrd="0" destOrd="0" presId="urn:microsoft.com/office/officeart/2005/8/layout/orgChart1"/>
    <dgm:cxn modelId="{9D12BA9B-4148-4058-B920-302E3D837C9D}" type="presParOf" srcId="{C2E58B59-B816-40E2-9558-9B7A4A9ACF93}" destId="{503B6911-FE50-4DC4-AE97-9599C26F6848}" srcOrd="1" destOrd="0" presId="urn:microsoft.com/office/officeart/2005/8/layout/orgChart1"/>
    <dgm:cxn modelId="{00B9D026-9B5C-4268-B9B6-DD01FE50403B}" type="presParOf" srcId="{503B6911-FE50-4DC4-AE97-9599C26F6848}" destId="{0A9B44C6-D538-4B2B-B8A3-0D08FEF937FA}" srcOrd="0" destOrd="0" presId="urn:microsoft.com/office/officeart/2005/8/layout/orgChart1"/>
    <dgm:cxn modelId="{5A98A705-9B89-48B8-9A19-473A6D04B21D}" type="presParOf" srcId="{0A9B44C6-D538-4B2B-B8A3-0D08FEF937FA}" destId="{5494B779-91EC-441B-9B10-02E91A1D7D3B}" srcOrd="0" destOrd="0" presId="urn:microsoft.com/office/officeart/2005/8/layout/orgChart1"/>
    <dgm:cxn modelId="{9E98EA28-6C70-43F0-8544-7487C611C163}" type="presParOf" srcId="{0A9B44C6-D538-4B2B-B8A3-0D08FEF937FA}" destId="{4FD22827-BB12-4D7D-8CFD-9C9E89D98B46}" srcOrd="1" destOrd="0" presId="urn:microsoft.com/office/officeart/2005/8/layout/orgChart1"/>
    <dgm:cxn modelId="{D0E08D7A-E8A8-487D-87EE-0759198A911E}" type="presParOf" srcId="{503B6911-FE50-4DC4-AE97-9599C26F6848}" destId="{D5B9AF70-2945-4D68-BA92-F19DA18484F0}" srcOrd="1" destOrd="0" presId="urn:microsoft.com/office/officeart/2005/8/layout/orgChart1"/>
    <dgm:cxn modelId="{5EF3BA74-F85B-4FBB-BDA6-3850AF0C4984}" type="presParOf" srcId="{503B6911-FE50-4DC4-AE97-9599C26F6848}" destId="{534FDDF8-83C8-464E-879C-722E26E71761}" srcOrd="2" destOrd="0" presId="urn:microsoft.com/office/officeart/2005/8/layout/orgChart1"/>
    <dgm:cxn modelId="{F8C5ACA9-98F2-4655-9FE3-F38480AEA95B}" type="presParOf" srcId="{C2E58B59-B816-40E2-9558-9B7A4A9ACF93}" destId="{0A768962-B237-4867-9EFF-D3E2EF876A36}" srcOrd="2" destOrd="0" presId="urn:microsoft.com/office/officeart/2005/8/layout/orgChart1"/>
    <dgm:cxn modelId="{4532EC57-6E6C-4639-B9ED-5AA8DB1015E2}" type="presParOf" srcId="{C2E58B59-B816-40E2-9558-9B7A4A9ACF93}" destId="{F86014EC-AD68-47DE-9A7B-7857B3C0F2D2}" srcOrd="3" destOrd="0" presId="urn:microsoft.com/office/officeart/2005/8/layout/orgChart1"/>
    <dgm:cxn modelId="{85F84D9C-B18B-4708-ADD8-C8F9BD52342A}" type="presParOf" srcId="{F86014EC-AD68-47DE-9A7B-7857B3C0F2D2}" destId="{352F0F5E-5727-48E1-9761-8A0974399D14}" srcOrd="0" destOrd="0" presId="urn:microsoft.com/office/officeart/2005/8/layout/orgChart1"/>
    <dgm:cxn modelId="{F3374991-4A9B-42A0-B1F3-3F84FEAFB41A}" type="presParOf" srcId="{352F0F5E-5727-48E1-9761-8A0974399D14}" destId="{B9D893F3-440E-4ABB-9BE7-A1D81784DC2E}" srcOrd="0" destOrd="0" presId="urn:microsoft.com/office/officeart/2005/8/layout/orgChart1"/>
    <dgm:cxn modelId="{14BEB948-3006-4C83-9B46-54ECE0667319}" type="presParOf" srcId="{352F0F5E-5727-48E1-9761-8A0974399D14}" destId="{4CC62D50-903D-4A06-9046-17FB80889F13}" srcOrd="1" destOrd="0" presId="urn:microsoft.com/office/officeart/2005/8/layout/orgChart1"/>
    <dgm:cxn modelId="{68DDD5E7-76C8-49E7-AD8C-C2231628A6D5}" type="presParOf" srcId="{F86014EC-AD68-47DE-9A7B-7857B3C0F2D2}" destId="{E81CA1EB-8310-4E98-8A43-390F933904E7}" srcOrd="1" destOrd="0" presId="urn:microsoft.com/office/officeart/2005/8/layout/orgChart1"/>
    <dgm:cxn modelId="{77161585-B6EF-41ED-B51B-88E5ADE2F2BF}" type="presParOf" srcId="{F86014EC-AD68-47DE-9A7B-7857B3C0F2D2}" destId="{7F78455B-73D8-4655-83B0-C047EB1F141C}" srcOrd="2" destOrd="0" presId="urn:microsoft.com/office/officeart/2005/8/layout/orgChart1"/>
    <dgm:cxn modelId="{0C0F912A-1BC0-4351-B0CC-59C93195F56F}" type="presParOf" srcId="{C2E58B59-B816-40E2-9558-9B7A4A9ACF93}" destId="{BF89348F-3155-4444-9678-DC6C8829DC13}" srcOrd="4" destOrd="0" presId="urn:microsoft.com/office/officeart/2005/8/layout/orgChart1"/>
    <dgm:cxn modelId="{ADB46128-542B-4A57-947D-F04AB8A5C7CE}" type="presParOf" srcId="{C2E58B59-B816-40E2-9558-9B7A4A9ACF93}" destId="{8FAEBA20-B4ED-4D2A-8DF9-7A81C90AE101}" srcOrd="5" destOrd="0" presId="urn:microsoft.com/office/officeart/2005/8/layout/orgChart1"/>
    <dgm:cxn modelId="{DDF89DFE-1775-4275-9764-EF37E80F786A}" type="presParOf" srcId="{8FAEBA20-B4ED-4D2A-8DF9-7A81C90AE101}" destId="{484C8E1F-5820-4610-B302-5F50F5242844}" srcOrd="0" destOrd="0" presId="urn:microsoft.com/office/officeart/2005/8/layout/orgChart1"/>
    <dgm:cxn modelId="{BB224622-28D7-4024-90D3-1312015D57F8}" type="presParOf" srcId="{484C8E1F-5820-4610-B302-5F50F5242844}" destId="{E894A83B-A82D-4BF4-BB92-8CF3DE202F70}" srcOrd="0" destOrd="0" presId="urn:microsoft.com/office/officeart/2005/8/layout/orgChart1"/>
    <dgm:cxn modelId="{6B0ECB99-2D2D-46EE-A5C5-0A21209EC0E2}" type="presParOf" srcId="{484C8E1F-5820-4610-B302-5F50F5242844}" destId="{1DB72C17-CF09-48D1-A328-302BD67A86ED}" srcOrd="1" destOrd="0" presId="urn:microsoft.com/office/officeart/2005/8/layout/orgChart1"/>
    <dgm:cxn modelId="{11CDADB4-7A7C-4266-BA2B-685955BEAC07}" type="presParOf" srcId="{8FAEBA20-B4ED-4D2A-8DF9-7A81C90AE101}" destId="{1A96CBE2-D7D0-4D94-8C67-CD97AF9BA59A}" srcOrd="1" destOrd="0" presId="urn:microsoft.com/office/officeart/2005/8/layout/orgChart1"/>
    <dgm:cxn modelId="{94CC8382-0943-4148-B07E-4ED2BA37C3B6}" type="presParOf" srcId="{8FAEBA20-B4ED-4D2A-8DF9-7A81C90AE101}" destId="{BB092685-6401-4C5D-9498-755C3EF3DF06}" srcOrd="2" destOrd="0" presId="urn:microsoft.com/office/officeart/2005/8/layout/orgChart1"/>
    <dgm:cxn modelId="{FADF1D90-4A7B-44F9-A5D8-84B4B60AC7D8}" type="presParOf" srcId="{C2E58B59-B816-40E2-9558-9B7A4A9ACF93}" destId="{CC73FC49-BDF2-4A2D-B29C-F75A6BBEF37B}" srcOrd="6" destOrd="0" presId="urn:microsoft.com/office/officeart/2005/8/layout/orgChart1"/>
    <dgm:cxn modelId="{38BD965B-4603-429B-B8EA-25AE63298217}" type="presParOf" srcId="{C2E58B59-B816-40E2-9558-9B7A4A9ACF93}" destId="{F111CCC5-B904-4576-AC11-FEDE5677F23B}" srcOrd="7" destOrd="0" presId="urn:microsoft.com/office/officeart/2005/8/layout/orgChart1"/>
    <dgm:cxn modelId="{2DBDF100-9F88-4A54-8B2E-DAA5FBCB9AEB}" type="presParOf" srcId="{F111CCC5-B904-4576-AC11-FEDE5677F23B}" destId="{F611A156-6993-4E62-84ED-98133627B68A}" srcOrd="0" destOrd="0" presId="urn:microsoft.com/office/officeart/2005/8/layout/orgChart1"/>
    <dgm:cxn modelId="{0F840BE2-438E-4CFA-870D-206AB100D813}" type="presParOf" srcId="{F611A156-6993-4E62-84ED-98133627B68A}" destId="{BC46D0C9-09BD-4E0D-A111-DB414A9C4B55}" srcOrd="0" destOrd="0" presId="urn:microsoft.com/office/officeart/2005/8/layout/orgChart1"/>
    <dgm:cxn modelId="{E45E8051-B04A-459A-8856-E419413066C2}" type="presParOf" srcId="{F611A156-6993-4E62-84ED-98133627B68A}" destId="{57FF453B-3EFE-48A0-BEA2-9CFD0661537D}" srcOrd="1" destOrd="0" presId="urn:microsoft.com/office/officeart/2005/8/layout/orgChart1"/>
    <dgm:cxn modelId="{7E374F3C-D7D9-46FE-9204-A78EA719926D}" type="presParOf" srcId="{F111CCC5-B904-4576-AC11-FEDE5677F23B}" destId="{7EF9B0A3-3389-4A1D-8D04-128215D4983D}" srcOrd="1" destOrd="0" presId="urn:microsoft.com/office/officeart/2005/8/layout/orgChart1"/>
    <dgm:cxn modelId="{664D64AA-DC0B-4231-AB35-9B2F78C794D0}" type="presParOf" srcId="{F111CCC5-B904-4576-AC11-FEDE5677F23B}" destId="{449BE1B7-6DA7-4FDC-A6E6-4E2742EAB5F3}" srcOrd="2" destOrd="0" presId="urn:microsoft.com/office/officeart/2005/8/layout/orgChart1"/>
    <dgm:cxn modelId="{4CAB4EC1-2AA3-4169-94C5-A56A5B410570}" type="presParOf" srcId="{C2E58B59-B816-40E2-9558-9B7A4A9ACF93}" destId="{40051D2F-ADC1-4F07-BEAC-5F62C04FB213}" srcOrd="8" destOrd="0" presId="urn:microsoft.com/office/officeart/2005/8/layout/orgChart1"/>
    <dgm:cxn modelId="{89BE77D6-98B4-4C68-A27C-2A851D84B567}" type="presParOf" srcId="{C2E58B59-B816-40E2-9558-9B7A4A9ACF93}" destId="{F4BA74C6-AFCE-4534-A5AA-4C069E2D7F04}" srcOrd="9" destOrd="0" presId="urn:microsoft.com/office/officeart/2005/8/layout/orgChart1"/>
    <dgm:cxn modelId="{F0C1121C-1BF3-4068-A434-72F474F0612E}" type="presParOf" srcId="{F4BA74C6-AFCE-4534-A5AA-4C069E2D7F04}" destId="{F150D1AE-E79F-4297-B221-30AB996C4B69}" srcOrd="0" destOrd="0" presId="urn:microsoft.com/office/officeart/2005/8/layout/orgChart1"/>
    <dgm:cxn modelId="{C7A2EF46-0C3C-43D2-94D0-D9B478866DBE}" type="presParOf" srcId="{F150D1AE-E79F-4297-B221-30AB996C4B69}" destId="{F64F5719-E2BC-40EF-B2BE-01AF045756F0}" srcOrd="0" destOrd="0" presId="urn:microsoft.com/office/officeart/2005/8/layout/orgChart1"/>
    <dgm:cxn modelId="{C9EA3157-C35B-4182-A96A-D6227EDAF33A}" type="presParOf" srcId="{F150D1AE-E79F-4297-B221-30AB996C4B69}" destId="{0FED275B-AA3C-474A-8B00-DA293472A292}" srcOrd="1" destOrd="0" presId="urn:microsoft.com/office/officeart/2005/8/layout/orgChart1"/>
    <dgm:cxn modelId="{80CE5189-53FB-47D2-B56F-BEDC2872B1C6}" type="presParOf" srcId="{F4BA74C6-AFCE-4534-A5AA-4C069E2D7F04}" destId="{A55BFB1C-0F6E-479A-9AFA-74C3D277D9BF}" srcOrd="1" destOrd="0" presId="urn:microsoft.com/office/officeart/2005/8/layout/orgChart1"/>
    <dgm:cxn modelId="{1ED47094-C943-4407-A0DD-1B98B4C7A60E}" type="presParOf" srcId="{F4BA74C6-AFCE-4534-A5AA-4C069E2D7F04}" destId="{602546EB-CDF1-4D25-BC2E-1CCBF745C9ED}" srcOrd="2" destOrd="0" presId="urn:microsoft.com/office/officeart/2005/8/layout/orgChart1"/>
    <dgm:cxn modelId="{B7352E72-6B52-44E8-AE79-90D88CE1E1F8}" type="presParOf" srcId="{C2E58B59-B816-40E2-9558-9B7A4A9ACF93}" destId="{3FAB699D-C7E9-4BE5-BFAF-EAD48E674EFF}" srcOrd="10" destOrd="0" presId="urn:microsoft.com/office/officeart/2005/8/layout/orgChart1"/>
    <dgm:cxn modelId="{DBFE77E7-53FF-46D6-9722-096604B04AB2}" type="presParOf" srcId="{C2E58B59-B816-40E2-9558-9B7A4A9ACF93}" destId="{56CF517A-BC2E-4B70-AFD7-C06BBAD758EE}" srcOrd="11" destOrd="0" presId="urn:microsoft.com/office/officeart/2005/8/layout/orgChart1"/>
    <dgm:cxn modelId="{ACD6E66A-1F97-44F4-8679-DF20C79499F0}" type="presParOf" srcId="{56CF517A-BC2E-4B70-AFD7-C06BBAD758EE}" destId="{3B05DDB7-B1FD-4647-90D5-20959E8186D3}" srcOrd="0" destOrd="0" presId="urn:microsoft.com/office/officeart/2005/8/layout/orgChart1"/>
    <dgm:cxn modelId="{DDEF25EB-8DD9-4ADD-B037-2CE4BDC7F93A}" type="presParOf" srcId="{3B05DDB7-B1FD-4647-90D5-20959E8186D3}" destId="{DB5BB9B3-3F80-4C75-AF79-94CEE801BD0E}" srcOrd="0" destOrd="0" presId="urn:microsoft.com/office/officeart/2005/8/layout/orgChart1"/>
    <dgm:cxn modelId="{B2AB7989-5504-4A06-B17F-CDB3218E5B46}" type="presParOf" srcId="{3B05DDB7-B1FD-4647-90D5-20959E8186D3}" destId="{8EE6A72A-E854-488A-8039-31B5DFFA99E8}" srcOrd="1" destOrd="0" presId="urn:microsoft.com/office/officeart/2005/8/layout/orgChart1"/>
    <dgm:cxn modelId="{6D256CD5-8F17-4F0D-90E9-78F631377800}" type="presParOf" srcId="{56CF517A-BC2E-4B70-AFD7-C06BBAD758EE}" destId="{7032C523-26AB-4263-9FDC-633197751CAE}" srcOrd="1" destOrd="0" presId="urn:microsoft.com/office/officeart/2005/8/layout/orgChart1"/>
    <dgm:cxn modelId="{B2FC8808-7CCE-4113-8A17-F0AECAB93A8E}" type="presParOf" srcId="{56CF517A-BC2E-4B70-AFD7-C06BBAD758EE}" destId="{8E904CB1-62BC-46DB-9DEB-5CA1258EFF49}" srcOrd="2" destOrd="0" presId="urn:microsoft.com/office/officeart/2005/8/layout/orgChart1"/>
    <dgm:cxn modelId="{317BFDD3-D3B0-40FB-A4A0-76E46DADEC9A}" type="presParOf" srcId="{9901A202-28EF-4AB8-8D84-00DC7B01BCD8}" destId="{9FB55B93-68E3-466A-B003-7E96051537B3}" srcOrd="2" destOrd="0" presId="urn:microsoft.com/office/officeart/2005/8/layout/orgChart1"/>
    <dgm:cxn modelId="{6FC430B8-7504-4748-821D-8B8E4C5A23B9}" type="presParOf" srcId="{BFE239EC-D087-42EA-9CE5-A10412C25C34}" destId="{499131E8-D7D4-4EC9-9CC3-AB6C213D165D}" srcOrd="2" destOrd="0" presId="urn:microsoft.com/office/officeart/2005/8/layout/orgChart1"/>
    <dgm:cxn modelId="{8902CE54-09B0-4840-B983-9398BD34F581}" type="presParOf" srcId="{0A3095C1-174F-4372-8B68-4F9FFAE3F559}" destId="{F223FCB9-5845-4BA5-8825-64E0E5FFBFDB}" srcOrd="2" destOrd="0" presId="urn:microsoft.com/office/officeart/2005/8/layout/orgChart1"/>
    <dgm:cxn modelId="{05D85A7E-4D25-4CCE-B677-B7CF4277E989}" type="presParOf" srcId="{0A3095C1-174F-4372-8B68-4F9FFAE3F559}" destId="{FDA30360-2E46-4980-8DD4-7DF24CC25927}" srcOrd="3" destOrd="0" presId="urn:microsoft.com/office/officeart/2005/8/layout/orgChart1"/>
    <dgm:cxn modelId="{48D9C405-439B-4960-AA99-4C3D527DAA69}" type="presParOf" srcId="{FDA30360-2E46-4980-8DD4-7DF24CC25927}" destId="{EB2C2994-17FF-412A-83F2-AD6D923F5627}" srcOrd="0" destOrd="0" presId="urn:microsoft.com/office/officeart/2005/8/layout/orgChart1"/>
    <dgm:cxn modelId="{522E12B0-EA93-444A-8F4A-30E1DD3F4AD7}" type="presParOf" srcId="{EB2C2994-17FF-412A-83F2-AD6D923F5627}" destId="{7A4BC4B0-37C2-42B2-8DEC-0941AB84D1BF}" srcOrd="0" destOrd="0" presId="urn:microsoft.com/office/officeart/2005/8/layout/orgChart1"/>
    <dgm:cxn modelId="{9141A781-90F8-4F2F-A991-EC6DCCF7040B}" type="presParOf" srcId="{EB2C2994-17FF-412A-83F2-AD6D923F5627}" destId="{8CFD3347-80C2-464B-BB47-CABA042E04B0}" srcOrd="1" destOrd="0" presId="urn:microsoft.com/office/officeart/2005/8/layout/orgChart1"/>
    <dgm:cxn modelId="{F25B29BB-5908-40CD-9270-178DBFB167BD}" type="presParOf" srcId="{FDA30360-2E46-4980-8DD4-7DF24CC25927}" destId="{FCE1BD16-2D95-450D-AD63-91ECAF413F52}" srcOrd="1" destOrd="0" presId="urn:microsoft.com/office/officeart/2005/8/layout/orgChart1"/>
    <dgm:cxn modelId="{9ED8BE93-4A4A-406E-AF2A-BF43B5D658C4}" type="presParOf" srcId="{FDA30360-2E46-4980-8DD4-7DF24CC25927}" destId="{7A1B9467-E030-4D85-8327-3B788972A934}" srcOrd="2" destOrd="0" presId="urn:microsoft.com/office/officeart/2005/8/layout/orgChart1"/>
    <dgm:cxn modelId="{1724FB8A-8D29-4A63-80E2-26880E8D71D9}" type="presParOf" srcId="{0A3095C1-174F-4372-8B68-4F9FFAE3F559}" destId="{AFBDB8DD-BC47-4E26-8F73-6C9FC4F36BD9}" srcOrd="4" destOrd="0" presId="urn:microsoft.com/office/officeart/2005/8/layout/orgChart1"/>
    <dgm:cxn modelId="{ED51089C-2E1F-4B13-B252-A19A5DDD1544}" type="presParOf" srcId="{0A3095C1-174F-4372-8B68-4F9FFAE3F559}" destId="{2E007640-B2CF-45C6-9B00-936E5CAF46A3}" srcOrd="5" destOrd="0" presId="urn:microsoft.com/office/officeart/2005/8/layout/orgChart1"/>
    <dgm:cxn modelId="{0FDA31B5-9A2F-44FF-BACF-0F3B624B1D23}" type="presParOf" srcId="{2E007640-B2CF-45C6-9B00-936E5CAF46A3}" destId="{E21625F4-1B8D-45E1-A1AF-64B4CC7FDECA}" srcOrd="0" destOrd="0" presId="urn:microsoft.com/office/officeart/2005/8/layout/orgChart1"/>
    <dgm:cxn modelId="{3F72F0F5-3FA4-457E-888C-C138ADBF254D}" type="presParOf" srcId="{E21625F4-1B8D-45E1-A1AF-64B4CC7FDECA}" destId="{6DF9AAD2-CC14-4336-ACAA-A74DB45A0D4E}" srcOrd="0" destOrd="0" presId="urn:microsoft.com/office/officeart/2005/8/layout/orgChart1"/>
    <dgm:cxn modelId="{BAC75784-C96A-42D4-8B56-B5A4E6AC9C50}" type="presParOf" srcId="{E21625F4-1B8D-45E1-A1AF-64B4CC7FDECA}" destId="{7A5402B6-3AE3-4E01-8834-9327FE3B7616}" srcOrd="1" destOrd="0" presId="urn:microsoft.com/office/officeart/2005/8/layout/orgChart1"/>
    <dgm:cxn modelId="{4424C057-E377-49CF-9592-FFF76DC54202}" type="presParOf" srcId="{2E007640-B2CF-45C6-9B00-936E5CAF46A3}" destId="{B3371FF6-7660-431C-9040-129F5D866384}" srcOrd="1" destOrd="0" presId="urn:microsoft.com/office/officeart/2005/8/layout/orgChart1"/>
    <dgm:cxn modelId="{7DC779CC-740F-4976-97FF-0504E4F083D7}" type="presParOf" srcId="{2E007640-B2CF-45C6-9B00-936E5CAF46A3}" destId="{4561A457-3D1B-4642-A038-27FB730A4008}" srcOrd="2" destOrd="0" presId="urn:microsoft.com/office/officeart/2005/8/layout/orgChart1"/>
    <dgm:cxn modelId="{448ABE41-D192-4D40-A270-1C9B6AB54509}" type="presParOf" srcId="{0A3095C1-174F-4372-8B68-4F9FFAE3F559}" destId="{47FC902B-3A66-4995-9F07-7B47FA70D5B8}" srcOrd="6" destOrd="0" presId="urn:microsoft.com/office/officeart/2005/8/layout/orgChart1"/>
    <dgm:cxn modelId="{1744DD1B-B12E-43AC-92F8-032C432C1F6F}" type="presParOf" srcId="{0A3095C1-174F-4372-8B68-4F9FFAE3F559}" destId="{3F30728A-DF69-4E3A-B1E3-CC9CA94D989D}" srcOrd="7" destOrd="0" presId="urn:microsoft.com/office/officeart/2005/8/layout/orgChart1"/>
    <dgm:cxn modelId="{7443859A-6EBB-4352-A97A-B836DB3F64E6}" type="presParOf" srcId="{3F30728A-DF69-4E3A-B1E3-CC9CA94D989D}" destId="{866D5EAA-75FF-40BA-899E-F91459D96EA3}" srcOrd="0" destOrd="0" presId="urn:microsoft.com/office/officeart/2005/8/layout/orgChart1"/>
    <dgm:cxn modelId="{25298944-937D-43BC-91A3-4584ED7C5136}" type="presParOf" srcId="{866D5EAA-75FF-40BA-899E-F91459D96EA3}" destId="{A1D5ABEE-587F-4952-94B8-1814552E520A}" srcOrd="0" destOrd="0" presId="urn:microsoft.com/office/officeart/2005/8/layout/orgChart1"/>
    <dgm:cxn modelId="{1E5709AE-0D0F-4606-9DFA-EAF580663850}" type="presParOf" srcId="{866D5EAA-75FF-40BA-899E-F91459D96EA3}" destId="{571A1C41-789C-40F3-846A-82934C9A661D}" srcOrd="1" destOrd="0" presId="urn:microsoft.com/office/officeart/2005/8/layout/orgChart1"/>
    <dgm:cxn modelId="{9DB9B0DE-407B-44F6-990D-78EC049571AE}" type="presParOf" srcId="{3F30728A-DF69-4E3A-B1E3-CC9CA94D989D}" destId="{2183E776-A85E-40FB-A33D-D3A5517F94A6}" srcOrd="1" destOrd="0" presId="urn:microsoft.com/office/officeart/2005/8/layout/orgChart1"/>
    <dgm:cxn modelId="{5564E134-3CE8-4FDA-ABD3-AA84D9436B72}" type="presParOf" srcId="{2183E776-A85E-40FB-A33D-D3A5517F94A6}" destId="{FC9D5D2B-9F55-47D7-8228-BF794D196A13}" srcOrd="0" destOrd="0" presId="urn:microsoft.com/office/officeart/2005/8/layout/orgChart1"/>
    <dgm:cxn modelId="{D901153C-E103-444B-A966-18F485654650}" type="presParOf" srcId="{2183E776-A85E-40FB-A33D-D3A5517F94A6}" destId="{781B3B28-75C9-48ED-B4F1-6EF7FA7C0D37}" srcOrd="1" destOrd="0" presId="urn:microsoft.com/office/officeart/2005/8/layout/orgChart1"/>
    <dgm:cxn modelId="{615D4C21-F7EF-4EF3-85E3-3F639B7BAD69}" type="presParOf" srcId="{781B3B28-75C9-48ED-B4F1-6EF7FA7C0D37}" destId="{BBCEDD01-FF7B-48A7-879E-5E7D8C92334F}" srcOrd="0" destOrd="0" presId="urn:microsoft.com/office/officeart/2005/8/layout/orgChart1"/>
    <dgm:cxn modelId="{ECA521A3-BF7D-496A-809A-430EA28C1B18}" type="presParOf" srcId="{BBCEDD01-FF7B-48A7-879E-5E7D8C92334F}" destId="{7608837F-94B8-4507-870B-8F5CE9887252}" srcOrd="0" destOrd="0" presId="urn:microsoft.com/office/officeart/2005/8/layout/orgChart1"/>
    <dgm:cxn modelId="{1EE98B53-0CF4-47D2-A626-793B2B1BDBA5}" type="presParOf" srcId="{BBCEDD01-FF7B-48A7-879E-5E7D8C92334F}" destId="{81C42E0B-C749-426B-8169-CD6F34096AB6}" srcOrd="1" destOrd="0" presId="urn:microsoft.com/office/officeart/2005/8/layout/orgChart1"/>
    <dgm:cxn modelId="{FE0C4DB0-90D9-45B2-AD99-3A020579942C}" type="presParOf" srcId="{781B3B28-75C9-48ED-B4F1-6EF7FA7C0D37}" destId="{E15DF6B1-9363-47AF-B7D3-4B386B101E42}" srcOrd="1" destOrd="0" presId="urn:microsoft.com/office/officeart/2005/8/layout/orgChart1"/>
    <dgm:cxn modelId="{77244414-0731-4132-A8D2-8384C1E25E2A}" type="presParOf" srcId="{E15DF6B1-9363-47AF-B7D3-4B386B101E42}" destId="{4B285E2B-1CA6-497C-BD40-D318B9F9A625}" srcOrd="0" destOrd="0" presId="urn:microsoft.com/office/officeart/2005/8/layout/orgChart1"/>
    <dgm:cxn modelId="{5F22EC8E-F772-41A7-91CB-1A6887CB491A}" type="presParOf" srcId="{E15DF6B1-9363-47AF-B7D3-4B386B101E42}" destId="{E976DFD6-6C8C-4F3A-A47F-C7CA13A73E73}" srcOrd="1" destOrd="0" presId="urn:microsoft.com/office/officeart/2005/8/layout/orgChart1"/>
    <dgm:cxn modelId="{2F166709-B04D-46E0-896F-3D2C2BB62277}" type="presParOf" srcId="{E976DFD6-6C8C-4F3A-A47F-C7CA13A73E73}" destId="{19EF9F5B-277E-4EAC-B7D9-93C35AD37D88}" srcOrd="0" destOrd="0" presId="urn:microsoft.com/office/officeart/2005/8/layout/orgChart1"/>
    <dgm:cxn modelId="{BB3314F1-0213-4CE1-8E4C-942FF2C70724}" type="presParOf" srcId="{19EF9F5B-277E-4EAC-B7D9-93C35AD37D88}" destId="{90245C28-0AD2-4771-8FCA-104A5937190A}" srcOrd="0" destOrd="0" presId="urn:microsoft.com/office/officeart/2005/8/layout/orgChart1"/>
    <dgm:cxn modelId="{43410F66-8AEB-4B5D-BD2F-90724A328796}" type="presParOf" srcId="{19EF9F5B-277E-4EAC-B7D9-93C35AD37D88}" destId="{C7C82C67-4077-4CBD-BBFF-72AE5DF3A3F4}" srcOrd="1" destOrd="0" presId="urn:microsoft.com/office/officeart/2005/8/layout/orgChart1"/>
    <dgm:cxn modelId="{8486D5FD-CEE4-44A9-B562-776AFAC66CA8}" type="presParOf" srcId="{E976DFD6-6C8C-4F3A-A47F-C7CA13A73E73}" destId="{8680A4F7-07CE-43BB-A95B-513D7AACB111}" srcOrd="1" destOrd="0" presId="urn:microsoft.com/office/officeart/2005/8/layout/orgChart1"/>
    <dgm:cxn modelId="{4C0BB48C-8E32-48BC-8426-2A6E29C7A898}" type="presParOf" srcId="{E976DFD6-6C8C-4F3A-A47F-C7CA13A73E73}" destId="{A98D658A-6A2C-4B17-A211-6F069B64F3DD}" srcOrd="2" destOrd="0" presId="urn:microsoft.com/office/officeart/2005/8/layout/orgChart1"/>
    <dgm:cxn modelId="{6E0006D5-F940-4697-9490-60D09B85A082}" type="presParOf" srcId="{E15DF6B1-9363-47AF-B7D3-4B386B101E42}" destId="{F1284EEB-B4B9-4423-A3D3-E868B525EF11}" srcOrd="2" destOrd="0" presId="urn:microsoft.com/office/officeart/2005/8/layout/orgChart1"/>
    <dgm:cxn modelId="{A630CD0C-E370-49C8-B698-AEEB1E465CFA}" type="presParOf" srcId="{E15DF6B1-9363-47AF-B7D3-4B386B101E42}" destId="{9C352CD7-83E9-4FDB-B1B2-DA01F2E1FDD9}" srcOrd="3" destOrd="0" presId="urn:microsoft.com/office/officeart/2005/8/layout/orgChart1"/>
    <dgm:cxn modelId="{7EBC19E7-E1F5-4469-85CF-E8D1A69AE3C6}" type="presParOf" srcId="{9C352CD7-83E9-4FDB-B1B2-DA01F2E1FDD9}" destId="{5F145212-8838-4F8F-B85E-F9F263BDC5F3}" srcOrd="0" destOrd="0" presId="urn:microsoft.com/office/officeart/2005/8/layout/orgChart1"/>
    <dgm:cxn modelId="{0E50BB2F-1521-4D06-BF26-AD3A95301F72}" type="presParOf" srcId="{5F145212-8838-4F8F-B85E-F9F263BDC5F3}" destId="{F724F915-FCB7-4D6F-B548-93BA534C2FB9}" srcOrd="0" destOrd="0" presId="urn:microsoft.com/office/officeart/2005/8/layout/orgChart1"/>
    <dgm:cxn modelId="{A8B613D9-9D14-4F26-95DA-D4AF87B3DDB4}" type="presParOf" srcId="{5F145212-8838-4F8F-B85E-F9F263BDC5F3}" destId="{186674BE-DF26-4C09-A58D-C54C22710A7C}" srcOrd="1" destOrd="0" presId="urn:microsoft.com/office/officeart/2005/8/layout/orgChart1"/>
    <dgm:cxn modelId="{6DABD814-382D-4055-B2D1-F26B005F2F93}" type="presParOf" srcId="{9C352CD7-83E9-4FDB-B1B2-DA01F2E1FDD9}" destId="{7917005A-63E6-4C6E-874F-37F812302CA0}" srcOrd="1" destOrd="0" presId="urn:microsoft.com/office/officeart/2005/8/layout/orgChart1"/>
    <dgm:cxn modelId="{114F6EA4-8C5F-4D26-A083-7E69525EA257}" type="presParOf" srcId="{9C352CD7-83E9-4FDB-B1B2-DA01F2E1FDD9}" destId="{6FEF2C40-1653-464C-9403-E04679EE6BAA}" srcOrd="2" destOrd="0" presId="urn:microsoft.com/office/officeart/2005/8/layout/orgChart1"/>
    <dgm:cxn modelId="{6A2A87AF-1988-4879-AD1A-8D91DB00E0C7}" type="presParOf" srcId="{781B3B28-75C9-48ED-B4F1-6EF7FA7C0D37}" destId="{2F9FE978-791A-4D0C-85C5-B9ED9C4C306E}" srcOrd="2" destOrd="0" presId="urn:microsoft.com/office/officeart/2005/8/layout/orgChart1"/>
    <dgm:cxn modelId="{3AB46F4B-D11F-40D7-B9B4-06127A15D7CA}" type="presParOf" srcId="{2183E776-A85E-40FB-A33D-D3A5517F94A6}" destId="{FB80B638-F155-44EE-A7F1-E2AF93F6BF7E}" srcOrd="2" destOrd="0" presId="urn:microsoft.com/office/officeart/2005/8/layout/orgChart1"/>
    <dgm:cxn modelId="{EDC99B7C-C471-497E-96CC-4ABC1DBBBDA4}" type="presParOf" srcId="{2183E776-A85E-40FB-A33D-D3A5517F94A6}" destId="{EEA003A4-E687-4435-BBBD-6B134980C2C9}" srcOrd="3" destOrd="0" presId="urn:microsoft.com/office/officeart/2005/8/layout/orgChart1"/>
    <dgm:cxn modelId="{890C2AA5-F4D9-4271-9EC5-1F9A1800BD5C}" type="presParOf" srcId="{EEA003A4-E687-4435-BBBD-6B134980C2C9}" destId="{267EA6CD-BFDA-4883-A685-80EA6A558A24}" srcOrd="0" destOrd="0" presId="urn:microsoft.com/office/officeart/2005/8/layout/orgChart1"/>
    <dgm:cxn modelId="{1D49F29B-224E-4E2E-8EB4-643C11A02E4D}" type="presParOf" srcId="{267EA6CD-BFDA-4883-A685-80EA6A558A24}" destId="{5133AF23-B0D0-4FCC-AC92-1340EAB7F63B}" srcOrd="0" destOrd="0" presId="urn:microsoft.com/office/officeart/2005/8/layout/orgChart1"/>
    <dgm:cxn modelId="{3DA12A4E-1315-463D-86F1-7D2F47F5A78A}" type="presParOf" srcId="{267EA6CD-BFDA-4883-A685-80EA6A558A24}" destId="{4B3903AD-5EC2-433E-A7DA-46B54FC5604A}" srcOrd="1" destOrd="0" presId="urn:microsoft.com/office/officeart/2005/8/layout/orgChart1"/>
    <dgm:cxn modelId="{5D8F8241-4082-4E1E-9976-F43825FDD617}" type="presParOf" srcId="{EEA003A4-E687-4435-BBBD-6B134980C2C9}" destId="{727B4581-49F8-485F-8AD6-BCAAA15DCC95}" srcOrd="1" destOrd="0" presId="urn:microsoft.com/office/officeart/2005/8/layout/orgChart1"/>
    <dgm:cxn modelId="{BC5ED937-6273-4FFF-85F6-49AFDE4FEA1F}" type="presParOf" srcId="{727B4581-49F8-485F-8AD6-BCAAA15DCC95}" destId="{97F94E75-F5EA-416D-A697-030469C7BBFE}" srcOrd="0" destOrd="0" presId="urn:microsoft.com/office/officeart/2005/8/layout/orgChart1"/>
    <dgm:cxn modelId="{781FD74E-17E2-4E9E-AD9B-9A7C3C0EE433}" type="presParOf" srcId="{727B4581-49F8-485F-8AD6-BCAAA15DCC95}" destId="{919CEBF6-C6AE-468E-9D4D-CF608503DC0F}" srcOrd="1" destOrd="0" presId="urn:microsoft.com/office/officeart/2005/8/layout/orgChart1"/>
    <dgm:cxn modelId="{67C30519-EEC3-44AD-882D-483E1CC8FBA1}" type="presParOf" srcId="{919CEBF6-C6AE-468E-9D4D-CF608503DC0F}" destId="{BD28A127-5278-46EC-A343-304A090AC455}" srcOrd="0" destOrd="0" presId="urn:microsoft.com/office/officeart/2005/8/layout/orgChart1"/>
    <dgm:cxn modelId="{36B3FB6E-3140-4546-B03E-CF70A0DD7756}" type="presParOf" srcId="{BD28A127-5278-46EC-A343-304A090AC455}" destId="{FE23E543-551E-4FA2-A60A-409B1FBA85B3}" srcOrd="0" destOrd="0" presId="urn:microsoft.com/office/officeart/2005/8/layout/orgChart1"/>
    <dgm:cxn modelId="{07BDC46E-0EFA-4F58-9DF1-8F7C7358B763}" type="presParOf" srcId="{BD28A127-5278-46EC-A343-304A090AC455}" destId="{0A55EAC7-70D3-47C8-AB3E-25D589691A52}" srcOrd="1" destOrd="0" presId="urn:microsoft.com/office/officeart/2005/8/layout/orgChart1"/>
    <dgm:cxn modelId="{A2A798A0-0660-4171-B839-63A133EDD469}" type="presParOf" srcId="{919CEBF6-C6AE-468E-9D4D-CF608503DC0F}" destId="{750F90D6-A618-402F-97EA-21BE7366BBFD}" srcOrd="1" destOrd="0" presId="urn:microsoft.com/office/officeart/2005/8/layout/orgChart1"/>
    <dgm:cxn modelId="{9908A96A-536C-4FC8-9045-A48BE099BE48}" type="presParOf" srcId="{919CEBF6-C6AE-468E-9D4D-CF608503DC0F}" destId="{F8E175A8-D72D-4F24-A41C-30393C7D1AC5}" srcOrd="2" destOrd="0" presId="urn:microsoft.com/office/officeart/2005/8/layout/orgChart1"/>
    <dgm:cxn modelId="{37E32EDA-3113-4921-9D2D-E3D46A88C0E7}" type="presParOf" srcId="{727B4581-49F8-485F-8AD6-BCAAA15DCC95}" destId="{2B7460DF-F660-423A-9D89-7420C3B5B53B}" srcOrd="2" destOrd="0" presId="urn:microsoft.com/office/officeart/2005/8/layout/orgChart1"/>
    <dgm:cxn modelId="{900B94FD-6319-4249-AFC0-DD06F2741213}" type="presParOf" srcId="{727B4581-49F8-485F-8AD6-BCAAA15DCC95}" destId="{4C70C363-E64F-42B2-ADF4-5C1E9273D1DF}" srcOrd="3" destOrd="0" presId="urn:microsoft.com/office/officeart/2005/8/layout/orgChart1"/>
    <dgm:cxn modelId="{8A9382A0-2552-4F64-A390-A4902F91734A}" type="presParOf" srcId="{4C70C363-E64F-42B2-ADF4-5C1E9273D1DF}" destId="{D2925212-2351-4927-B699-C520039B0DF6}" srcOrd="0" destOrd="0" presId="urn:microsoft.com/office/officeart/2005/8/layout/orgChart1"/>
    <dgm:cxn modelId="{EAD5BE70-8327-4D95-8F9E-DC43947D691C}" type="presParOf" srcId="{D2925212-2351-4927-B699-C520039B0DF6}" destId="{ED2FACD5-3B34-451A-9489-806AFE48B9E1}" srcOrd="0" destOrd="0" presId="urn:microsoft.com/office/officeart/2005/8/layout/orgChart1"/>
    <dgm:cxn modelId="{8E4EB30A-FBA1-42F2-BDB3-D6F5E1006208}" type="presParOf" srcId="{D2925212-2351-4927-B699-C520039B0DF6}" destId="{2CF1860E-2BA7-4FC5-82E9-60D37BB46899}" srcOrd="1" destOrd="0" presId="urn:microsoft.com/office/officeart/2005/8/layout/orgChart1"/>
    <dgm:cxn modelId="{70D42507-F537-4994-8447-6BE2DCA2E091}" type="presParOf" srcId="{4C70C363-E64F-42B2-ADF4-5C1E9273D1DF}" destId="{2F5C3E9C-9367-4746-8BA6-237CD604EEFE}" srcOrd="1" destOrd="0" presId="urn:microsoft.com/office/officeart/2005/8/layout/orgChart1"/>
    <dgm:cxn modelId="{77279409-2598-4FD7-8BF3-820842094081}" type="presParOf" srcId="{4C70C363-E64F-42B2-ADF4-5C1E9273D1DF}" destId="{7211AC3E-9ED4-415A-8DB1-05357CB9482A}" srcOrd="2" destOrd="0" presId="urn:microsoft.com/office/officeart/2005/8/layout/orgChart1"/>
    <dgm:cxn modelId="{232667E1-F35A-4077-A2B1-E00E22A59CBB}" type="presParOf" srcId="{727B4581-49F8-485F-8AD6-BCAAA15DCC95}" destId="{FE7B9D12-600C-4BF0-9EA1-E94E647F2403}" srcOrd="4" destOrd="0" presId="urn:microsoft.com/office/officeart/2005/8/layout/orgChart1"/>
    <dgm:cxn modelId="{A8A3AC01-C405-4EF9-BFD9-0ECC6AA4A71F}" type="presParOf" srcId="{727B4581-49F8-485F-8AD6-BCAAA15DCC95}" destId="{7577E13E-A770-4561-9FC3-90CAA9E901B3}" srcOrd="5" destOrd="0" presId="urn:microsoft.com/office/officeart/2005/8/layout/orgChart1"/>
    <dgm:cxn modelId="{B1590810-A8C4-4CE8-B2B3-F903F44619B4}" type="presParOf" srcId="{7577E13E-A770-4561-9FC3-90CAA9E901B3}" destId="{FE558182-ED31-48F8-A6C3-5C4DB5C6CB1F}" srcOrd="0" destOrd="0" presId="urn:microsoft.com/office/officeart/2005/8/layout/orgChart1"/>
    <dgm:cxn modelId="{5B070A8E-6523-4354-9A5D-23F1E2DD3DBE}" type="presParOf" srcId="{FE558182-ED31-48F8-A6C3-5C4DB5C6CB1F}" destId="{C05744A6-FA77-406E-93E2-937F8211C7E2}" srcOrd="0" destOrd="0" presId="urn:microsoft.com/office/officeart/2005/8/layout/orgChart1"/>
    <dgm:cxn modelId="{76ED5CEE-5ABB-4D60-B5A8-0AD5364789FA}" type="presParOf" srcId="{FE558182-ED31-48F8-A6C3-5C4DB5C6CB1F}" destId="{EF38441C-3D67-4AEA-A680-A665D9EA0162}" srcOrd="1" destOrd="0" presId="urn:microsoft.com/office/officeart/2005/8/layout/orgChart1"/>
    <dgm:cxn modelId="{B4AD8D93-71E4-4E83-B04F-4A45055584D4}" type="presParOf" srcId="{7577E13E-A770-4561-9FC3-90CAA9E901B3}" destId="{4492BFAA-4735-4073-BA4D-09822DAE50DB}" srcOrd="1" destOrd="0" presId="urn:microsoft.com/office/officeart/2005/8/layout/orgChart1"/>
    <dgm:cxn modelId="{226A0119-A80A-4C48-80AF-319BDC396DA3}" type="presParOf" srcId="{7577E13E-A770-4561-9FC3-90CAA9E901B3}" destId="{C68F78FA-5AC8-4AF4-9F2D-35E3B812CC16}" srcOrd="2" destOrd="0" presId="urn:microsoft.com/office/officeart/2005/8/layout/orgChart1"/>
    <dgm:cxn modelId="{04BC1689-67FF-4CA6-807C-49394C1EBE47}" type="presParOf" srcId="{EEA003A4-E687-4435-BBBD-6B134980C2C9}" destId="{194558D1-D669-4869-9A05-ED184261F804}" srcOrd="2" destOrd="0" presId="urn:microsoft.com/office/officeart/2005/8/layout/orgChart1"/>
    <dgm:cxn modelId="{A598D52E-946B-4BE3-B4F8-ED7CD746AAEB}" type="presParOf" srcId="{2183E776-A85E-40FB-A33D-D3A5517F94A6}" destId="{1A77031D-8D63-4ACE-B713-943A25B73C5E}" srcOrd="4" destOrd="0" presId="urn:microsoft.com/office/officeart/2005/8/layout/orgChart1"/>
    <dgm:cxn modelId="{03098D93-590F-422A-9936-8E646EB72091}" type="presParOf" srcId="{2183E776-A85E-40FB-A33D-D3A5517F94A6}" destId="{2601676F-F59E-4659-89FC-5F22625C55FF}" srcOrd="5" destOrd="0" presId="urn:microsoft.com/office/officeart/2005/8/layout/orgChart1"/>
    <dgm:cxn modelId="{EF26146D-26AC-4F53-9A12-26EBA5BE7379}" type="presParOf" srcId="{2601676F-F59E-4659-89FC-5F22625C55FF}" destId="{4BF83E0F-83BD-4FDC-A37B-EE030395E151}" srcOrd="0" destOrd="0" presId="urn:microsoft.com/office/officeart/2005/8/layout/orgChart1"/>
    <dgm:cxn modelId="{5FC07C70-D197-4652-A6BE-72AD9FFBF7A2}" type="presParOf" srcId="{4BF83E0F-83BD-4FDC-A37B-EE030395E151}" destId="{83351C0F-4CDB-4037-A132-DAACCA30310B}" srcOrd="0" destOrd="0" presId="urn:microsoft.com/office/officeart/2005/8/layout/orgChart1"/>
    <dgm:cxn modelId="{616CA33A-0963-4538-80E5-DF6B10DF5015}" type="presParOf" srcId="{4BF83E0F-83BD-4FDC-A37B-EE030395E151}" destId="{F630CAB8-97AE-4AF9-BD18-82A30A809887}" srcOrd="1" destOrd="0" presId="urn:microsoft.com/office/officeart/2005/8/layout/orgChart1"/>
    <dgm:cxn modelId="{89546A09-9416-4501-9D9E-BF7E57C84630}" type="presParOf" srcId="{2601676F-F59E-4659-89FC-5F22625C55FF}" destId="{11BCD107-D86D-4057-8D66-FEDD9EA2F22C}" srcOrd="1" destOrd="0" presId="urn:microsoft.com/office/officeart/2005/8/layout/orgChart1"/>
    <dgm:cxn modelId="{74129098-EA81-4ECB-9510-E617B5AF906A}" type="presParOf" srcId="{11BCD107-D86D-4057-8D66-FEDD9EA2F22C}" destId="{955DE918-F0A6-4B3A-8521-56E940AD2337}" srcOrd="0" destOrd="0" presId="urn:microsoft.com/office/officeart/2005/8/layout/orgChart1"/>
    <dgm:cxn modelId="{595983B6-3D38-486E-84DA-93CBC86BF250}" type="presParOf" srcId="{11BCD107-D86D-4057-8D66-FEDD9EA2F22C}" destId="{FCB6855C-D4E0-4F62-AF95-3F2D5527CDA6}" srcOrd="1" destOrd="0" presId="urn:microsoft.com/office/officeart/2005/8/layout/orgChart1"/>
    <dgm:cxn modelId="{0A941EDF-C210-4691-ACC0-024282B833C4}" type="presParOf" srcId="{FCB6855C-D4E0-4F62-AF95-3F2D5527CDA6}" destId="{AFED4273-B48D-40C7-9822-D803B02D6007}" srcOrd="0" destOrd="0" presId="urn:microsoft.com/office/officeart/2005/8/layout/orgChart1"/>
    <dgm:cxn modelId="{EAC35F30-4215-444F-A635-C7BA8A0567FF}" type="presParOf" srcId="{AFED4273-B48D-40C7-9822-D803B02D6007}" destId="{8465CCCE-80B9-4444-8788-EB65FFD283B6}" srcOrd="0" destOrd="0" presId="urn:microsoft.com/office/officeart/2005/8/layout/orgChart1"/>
    <dgm:cxn modelId="{95888A6D-511A-4092-95E0-412F396A4B6E}" type="presParOf" srcId="{AFED4273-B48D-40C7-9822-D803B02D6007}" destId="{E82CAAFD-314F-410F-930D-A1F7A6B56CC1}" srcOrd="1" destOrd="0" presId="urn:microsoft.com/office/officeart/2005/8/layout/orgChart1"/>
    <dgm:cxn modelId="{D063DCD8-F8C3-4B00-A6A6-5EC448A36F87}" type="presParOf" srcId="{FCB6855C-D4E0-4F62-AF95-3F2D5527CDA6}" destId="{42C05F96-70A7-40E7-8665-75255587F4E6}" srcOrd="1" destOrd="0" presId="urn:microsoft.com/office/officeart/2005/8/layout/orgChart1"/>
    <dgm:cxn modelId="{193E27BF-9093-443A-81C2-1881A53D9694}" type="presParOf" srcId="{FCB6855C-D4E0-4F62-AF95-3F2D5527CDA6}" destId="{45F2BAC3-BC34-49E7-84C9-9613080C5B0C}" srcOrd="2" destOrd="0" presId="urn:microsoft.com/office/officeart/2005/8/layout/orgChart1"/>
    <dgm:cxn modelId="{50D09E01-967D-4E23-A35C-AF415B2B81C5}" type="presParOf" srcId="{11BCD107-D86D-4057-8D66-FEDD9EA2F22C}" destId="{83D5257F-4CFC-40B4-A1B2-35B4D1BD1760}" srcOrd="2" destOrd="0" presId="urn:microsoft.com/office/officeart/2005/8/layout/orgChart1"/>
    <dgm:cxn modelId="{46B1D1D7-33E1-49EB-9401-931C00A6F029}" type="presParOf" srcId="{11BCD107-D86D-4057-8D66-FEDD9EA2F22C}" destId="{938F0300-AFF2-47FE-9244-20F76CF58093}" srcOrd="3" destOrd="0" presId="urn:microsoft.com/office/officeart/2005/8/layout/orgChart1"/>
    <dgm:cxn modelId="{748F5955-24F6-4BE6-8095-922FBB294572}" type="presParOf" srcId="{938F0300-AFF2-47FE-9244-20F76CF58093}" destId="{D05DA8AE-B813-4B8A-B899-A546846CA11A}" srcOrd="0" destOrd="0" presId="urn:microsoft.com/office/officeart/2005/8/layout/orgChart1"/>
    <dgm:cxn modelId="{62D94EE3-D1DC-46B6-8224-E8265346A243}" type="presParOf" srcId="{D05DA8AE-B813-4B8A-B899-A546846CA11A}" destId="{17937648-EFC2-48EB-971A-024A84DC04EE}" srcOrd="0" destOrd="0" presId="urn:microsoft.com/office/officeart/2005/8/layout/orgChart1"/>
    <dgm:cxn modelId="{B4375A23-1E26-409E-8E93-3B81B578A50F}" type="presParOf" srcId="{D05DA8AE-B813-4B8A-B899-A546846CA11A}" destId="{6903CB3F-37A7-4EC9-A34E-8FC055E1FC65}" srcOrd="1" destOrd="0" presId="urn:microsoft.com/office/officeart/2005/8/layout/orgChart1"/>
    <dgm:cxn modelId="{DCA8183B-10AD-4159-821E-27415915818A}" type="presParOf" srcId="{938F0300-AFF2-47FE-9244-20F76CF58093}" destId="{163DD5DA-C7B4-4392-A410-B46C5A48F0EE}" srcOrd="1" destOrd="0" presId="urn:microsoft.com/office/officeart/2005/8/layout/orgChart1"/>
    <dgm:cxn modelId="{3F0F0BFC-16FA-4B12-BEAB-B3C82C028713}" type="presParOf" srcId="{938F0300-AFF2-47FE-9244-20F76CF58093}" destId="{7592D7F9-842E-46FD-89E5-FE3A2FB6FDF8}" srcOrd="2" destOrd="0" presId="urn:microsoft.com/office/officeart/2005/8/layout/orgChart1"/>
    <dgm:cxn modelId="{00E1C186-260D-499C-BEEA-A9F112BBCB4E}" type="presParOf" srcId="{11BCD107-D86D-4057-8D66-FEDD9EA2F22C}" destId="{020C510B-1BCC-4681-AAA8-B677D3CDD6B9}" srcOrd="4" destOrd="0" presId="urn:microsoft.com/office/officeart/2005/8/layout/orgChart1"/>
    <dgm:cxn modelId="{9687AEC5-FF09-4B99-B523-C88ED5B2D803}" type="presParOf" srcId="{11BCD107-D86D-4057-8D66-FEDD9EA2F22C}" destId="{D77730AA-F644-40ED-B486-15D08C817E50}" srcOrd="5" destOrd="0" presId="urn:microsoft.com/office/officeart/2005/8/layout/orgChart1"/>
    <dgm:cxn modelId="{CAF7A3EF-812D-4C42-8698-F3FE2EBC5CF5}" type="presParOf" srcId="{D77730AA-F644-40ED-B486-15D08C817E50}" destId="{CB7CC1F1-ECAC-4983-9055-59B712C22714}" srcOrd="0" destOrd="0" presId="urn:microsoft.com/office/officeart/2005/8/layout/orgChart1"/>
    <dgm:cxn modelId="{A0080CD1-AD8B-4255-AF4C-2E5F70E0162E}" type="presParOf" srcId="{CB7CC1F1-ECAC-4983-9055-59B712C22714}" destId="{C8EFB56F-0D45-41E4-A5CA-8763F8740D0F}" srcOrd="0" destOrd="0" presId="urn:microsoft.com/office/officeart/2005/8/layout/orgChart1"/>
    <dgm:cxn modelId="{2A213BD4-DFB4-46BB-B1B9-883E2A800B4F}" type="presParOf" srcId="{CB7CC1F1-ECAC-4983-9055-59B712C22714}" destId="{7420C09F-7EF9-4992-93D5-F6A538070AB9}" srcOrd="1" destOrd="0" presId="urn:microsoft.com/office/officeart/2005/8/layout/orgChart1"/>
    <dgm:cxn modelId="{84757C61-32BC-4617-ACC3-C0623E07B64E}" type="presParOf" srcId="{D77730AA-F644-40ED-B486-15D08C817E50}" destId="{1A07185B-A4C4-4EA0-B1E2-152B93F3B40B}" srcOrd="1" destOrd="0" presId="urn:microsoft.com/office/officeart/2005/8/layout/orgChart1"/>
    <dgm:cxn modelId="{5B5118FB-FC3D-4602-9702-4BBA1C024285}" type="presParOf" srcId="{D77730AA-F644-40ED-B486-15D08C817E50}" destId="{9DCEF73D-3A14-4765-A682-515E0F520422}" srcOrd="2" destOrd="0" presId="urn:microsoft.com/office/officeart/2005/8/layout/orgChart1"/>
    <dgm:cxn modelId="{24BDEEBF-11DC-45F1-BC99-EC8ECCF26FEC}" type="presParOf" srcId="{11BCD107-D86D-4057-8D66-FEDD9EA2F22C}" destId="{4DEA5D2C-DAB6-489E-BDB3-3DC3FFFABE88}" srcOrd="6" destOrd="0" presId="urn:microsoft.com/office/officeart/2005/8/layout/orgChart1"/>
    <dgm:cxn modelId="{C4D74FE4-8571-4A44-8026-124AA9B6D9C5}" type="presParOf" srcId="{11BCD107-D86D-4057-8D66-FEDD9EA2F22C}" destId="{41C14704-27F7-47D3-AAD5-39097665EF95}" srcOrd="7" destOrd="0" presId="urn:microsoft.com/office/officeart/2005/8/layout/orgChart1"/>
    <dgm:cxn modelId="{29C4CC54-18FC-454D-A727-A232EFADE376}" type="presParOf" srcId="{41C14704-27F7-47D3-AAD5-39097665EF95}" destId="{B2A0B4AD-2B0C-49EA-B1DE-7FC0021F7082}" srcOrd="0" destOrd="0" presId="urn:microsoft.com/office/officeart/2005/8/layout/orgChart1"/>
    <dgm:cxn modelId="{376DB6A5-0CC2-4D0F-8EDD-E5175A79007C}" type="presParOf" srcId="{B2A0B4AD-2B0C-49EA-B1DE-7FC0021F7082}" destId="{1FB0B017-8158-46BA-B173-7B41C6029EA6}" srcOrd="0" destOrd="0" presId="urn:microsoft.com/office/officeart/2005/8/layout/orgChart1"/>
    <dgm:cxn modelId="{C86E3B25-21DD-40F3-8B1A-363C5E63D074}" type="presParOf" srcId="{B2A0B4AD-2B0C-49EA-B1DE-7FC0021F7082}" destId="{58822462-5FAC-4E3D-9A57-E2C2FF6DD97C}" srcOrd="1" destOrd="0" presId="urn:microsoft.com/office/officeart/2005/8/layout/orgChart1"/>
    <dgm:cxn modelId="{D1AF89AE-4FA8-482E-9303-D9ADD16919B6}" type="presParOf" srcId="{41C14704-27F7-47D3-AAD5-39097665EF95}" destId="{6002A2F4-2422-4B22-A15D-C90480368B53}" srcOrd="1" destOrd="0" presId="urn:microsoft.com/office/officeart/2005/8/layout/orgChart1"/>
    <dgm:cxn modelId="{1A0D9B67-15AA-4E65-A0C5-0DCD70B33C1E}" type="presParOf" srcId="{41C14704-27F7-47D3-AAD5-39097665EF95}" destId="{E9B9695A-2F70-4F02-9AB1-0741BB668F5E}" srcOrd="2" destOrd="0" presId="urn:microsoft.com/office/officeart/2005/8/layout/orgChart1"/>
    <dgm:cxn modelId="{572FC4CD-54FA-497F-80FB-36E3F478D3C2}" type="presParOf" srcId="{11BCD107-D86D-4057-8D66-FEDD9EA2F22C}" destId="{0A5A3994-4FDC-48BA-AB0E-5E536823848A}" srcOrd="8" destOrd="0" presId="urn:microsoft.com/office/officeart/2005/8/layout/orgChart1"/>
    <dgm:cxn modelId="{7D0CAACE-B12E-48B0-962E-FBD8E08E6205}" type="presParOf" srcId="{11BCD107-D86D-4057-8D66-FEDD9EA2F22C}" destId="{207A0C7E-F619-4DBF-B390-6F46AC2B745F}" srcOrd="9" destOrd="0" presId="urn:microsoft.com/office/officeart/2005/8/layout/orgChart1"/>
    <dgm:cxn modelId="{8ECF7057-D9DF-4D85-835B-D43D499E8374}" type="presParOf" srcId="{207A0C7E-F619-4DBF-B390-6F46AC2B745F}" destId="{1CC29EF8-9E55-489F-973D-69925576195D}" srcOrd="0" destOrd="0" presId="urn:microsoft.com/office/officeart/2005/8/layout/orgChart1"/>
    <dgm:cxn modelId="{026600B7-F9CF-415F-AB08-5B1E660A65C2}" type="presParOf" srcId="{1CC29EF8-9E55-489F-973D-69925576195D}" destId="{BAD16806-F4EB-4282-962D-A50EA7B58094}" srcOrd="0" destOrd="0" presId="urn:microsoft.com/office/officeart/2005/8/layout/orgChart1"/>
    <dgm:cxn modelId="{4FA36735-D240-4934-8D79-8A76D59617A1}" type="presParOf" srcId="{1CC29EF8-9E55-489F-973D-69925576195D}" destId="{53D271F9-5AC1-46FC-9C41-DCE4E20EBD82}" srcOrd="1" destOrd="0" presId="urn:microsoft.com/office/officeart/2005/8/layout/orgChart1"/>
    <dgm:cxn modelId="{15EB7E36-458B-423A-BD5B-1EA806026A2C}" type="presParOf" srcId="{207A0C7E-F619-4DBF-B390-6F46AC2B745F}" destId="{4AFFE09D-F656-4D37-91EE-F6E555201A0A}" srcOrd="1" destOrd="0" presId="urn:microsoft.com/office/officeart/2005/8/layout/orgChart1"/>
    <dgm:cxn modelId="{C6DF2F58-E556-47D6-B547-6ED2FF8140F1}" type="presParOf" srcId="{207A0C7E-F619-4DBF-B390-6F46AC2B745F}" destId="{E04D2279-E0AE-47FA-9E63-2ADCD7BB7FC5}" srcOrd="2" destOrd="0" presId="urn:microsoft.com/office/officeart/2005/8/layout/orgChart1"/>
    <dgm:cxn modelId="{E845D905-8029-456F-9859-DC7946FB2C44}" type="presParOf" srcId="{11BCD107-D86D-4057-8D66-FEDD9EA2F22C}" destId="{75DF0FF6-7012-4225-A16A-40A238276237}" srcOrd="10" destOrd="0" presId="urn:microsoft.com/office/officeart/2005/8/layout/orgChart1"/>
    <dgm:cxn modelId="{22AA8374-1624-4D44-8E6C-98E868D8E41A}" type="presParOf" srcId="{11BCD107-D86D-4057-8D66-FEDD9EA2F22C}" destId="{CAD08256-ACB2-464E-9E76-97A77D41D875}" srcOrd="11" destOrd="0" presId="urn:microsoft.com/office/officeart/2005/8/layout/orgChart1"/>
    <dgm:cxn modelId="{2486838F-1F37-470B-8095-606021C7588A}" type="presParOf" srcId="{CAD08256-ACB2-464E-9E76-97A77D41D875}" destId="{06B77D46-7FE2-44C3-93E5-088DB252BB8C}" srcOrd="0" destOrd="0" presId="urn:microsoft.com/office/officeart/2005/8/layout/orgChart1"/>
    <dgm:cxn modelId="{35CEC33C-83C6-479D-83E3-C6C7F54E1F76}" type="presParOf" srcId="{06B77D46-7FE2-44C3-93E5-088DB252BB8C}" destId="{A8479623-28C4-4897-BBC7-24C759A2C9F8}" srcOrd="0" destOrd="0" presId="urn:microsoft.com/office/officeart/2005/8/layout/orgChart1"/>
    <dgm:cxn modelId="{870C480D-BA3F-4312-B166-D93BDC7B1F02}" type="presParOf" srcId="{06B77D46-7FE2-44C3-93E5-088DB252BB8C}" destId="{D8C1EECC-492A-423E-A938-68C7C03B7BD9}" srcOrd="1" destOrd="0" presId="urn:microsoft.com/office/officeart/2005/8/layout/orgChart1"/>
    <dgm:cxn modelId="{A73AA470-ED50-42A4-8C36-00939B4CDED0}" type="presParOf" srcId="{CAD08256-ACB2-464E-9E76-97A77D41D875}" destId="{5F0BBC3D-23C0-4DD3-8910-72D3CB8BB165}" srcOrd="1" destOrd="0" presId="urn:microsoft.com/office/officeart/2005/8/layout/orgChart1"/>
    <dgm:cxn modelId="{E2F2A092-1D84-4F7B-81EB-D3D4787271A2}" type="presParOf" srcId="{CAD08256-ACB2-464E-9E76-97A77D41D875}" destId="{4A0AEC8F-53C8-4FF1-AC4F-D93AEB2D9948}" srcOrd="2" destOrd="0" presId="urn:microsoft.com/office/officeart/2005/8/layout/orgChart1"/>
    <dgm:cxn modelId="{618228A6-EC63-4644-AE7F-E70CBFD10655}" type="presParOf" srcId="{2601676F-F59E-4659-89FC-5F22625C55FF}" destId="{7DABB5DD-C85E-42AD-9E0C-70538E9A2DC8}" srcOrd="2" destOrd="0" presId="urn:microsoft.com/office/officeart/2005/8/layout/orgChart1"/>
    <dgm:cxn modelId="{D3653992-5ED3-431A-AB4A-7EDB2904C4ED}" type="presParOf" srcId="{2183E776-A85E-40FB-A33D-D3A5517F94A6}" destId="{1BA454DF-18BB-4397-B713-B6A676B6274A}" srcOrd="6" destOrd="0" presId="urn:microsoft.com/office/officeart/2005/8/layout/orgChart1"/>
    <dgm:cxn modelId="{9B22FBB9-BBB1-4789-B7FA-DD60E1837325}" type="presParOf" srcId="{2183E776-A85E-40FB-A33D-D3A5517F94A6}" destId="{F9447286-1EB5-4F85-84D6-67EA929AC349}" srcOrd="7" destOrd="0" presId="urn:microsoft.com/office/officeart/2005/8/layout/orgChart1"/>
    <dgm:cxn modelId="{05D86874-4245-4B37-8199-5A5C55AFF783}" type="presParOf" srcId="{F9447286-1EB5-4F85-84D6-67EA929AC349}" destId="{CF01F05B-9026-4BE4-8BED-450CDCE85B81}" srcOrd="0" destOrd="0" presId="urn:microsoft.com/office/officeart/2005/8/layout/orgChart1"/>
    <dgm:cxn modelId="{68729B20-CE51-4E41-A854-C97D07CFEC14}" type="presParOf" srcId="{CF01F05B-9026-4BE4-8BED-450CDCE85B81}" destId="{68652753-9B7D-4E73-AAF3-B6E9D110FA1A}" srcOrd="0" destOrd="0" presId="urn:microsoft.com/office/officeart/2005/8/layout/orgChart1"/>
    <dgm:cxn modelId="{CD7E30A9-3ADA-42BA-8A3E-8F885C23A077}" type="presParOf" srcId="{CF01F05B-9026-4BE4-8BED-450CDCE85B81}" destId="{701790C0-AEE4-452A-A620-4DBF4ACB273F}" srcOrd="1" destOrd="0" presId="urn:microsoft.com/office/officeart/2005/8/layout/orgChart1"/>
    <dgm:cxn modelId="{AAECB842-8BDF-4C5D-8536-CEAE9625E305}" type="presParOf" srcId="{F9447286-1EB5-4F85-84D6-67EA929AC349}" destId="{124591BB-23AA-4ADB-88B2-FDCA29D79942}" srcOrd="1" destOrd="0" presId="urn:microsoft.com/office/officeart/2005/8/layout/orgChart1"/>
    <dgm:cxn modelId="{A244F4D0-B026-4A0A-B069-F068F8EB3D9C}" type="presParOf" srcId="{124591BB-23AA-4ADB-88B2-FDCA29D79942}" destId="{D379F613-90C7-466F-B218-BEA8EAFBCD2A}" srcOrd="0" destOrd="0" presId="urn:microsoft.com/office/officeart/2005/8/layout/orgChart1"/>
    <dgm:cxn modelId="{6DAFE269-0B96-4F49-B921-0333BB256AE0}" type="presParOf" srcId="{124591BB-23AA-4ADB-88B2-FDCA29D79942}" destId="{F0C8024F-D116-4F5D-AC54-4B2EFACDE0EE}" srcOrd="1" destOrd="0" presId="urn:microsoft.com/office/officeart/2005/8/layout/orgChart1"/>
    <dgm:cxn modelId="{83EDF9D3-E90A-4D41-8B90-221F8020EE89}" type="presParOf" srcId="{F0C8024F-D116-4F5D-AC54-4B2EFACDE0EE}" destId="{FA8F45DE-9427-40B6-846C-1597A8F78113}" srcOrd="0" destOrd="0" presId="urn:microsoft.com/office/officeart/2005/8/layout/orgChart1"/>
    <dgm:cxn modelId="{6C213297-EE25-4FFB-AB74-43BF6048810E}" type="presParOf" srcId="{FA8F45DE-9427-40B6-846C-1597A8F78113}" destId="{F3EA3504-CEAD-476A-9A03-9438A239FF5B}" srcOrd="0" destOrd="0" presId="urn:microsoft.com/office/officeart/2005/8/layout/orgChart1"/>
    <dgm:cxn modelId="{65DFE28E-7D81-47C1-BB50-612A6A906235}" type="presParOf" srcId="{FA8F45DE-9427-40B6-846C-1597A8F78113}" destId="{F8BD023A-B5C1-4311-9816-2150210227FE}" srcOrd="1" destOrd="0" presId="urn:microsoft.com/office/officeart/2005/8/layout/orgChart1"/>
    <dgm:cxn modelId="{17173A91-A8A2-40E8-B414-9D7BF774E261}" type="presParOf" srcId="{F0C8024F-D116-4F5D-AC54-4B2EFACDE0EE}" destId="{F80193EF-E045-4539-8482-6B2A74F6AF97}" srcOrd="1" destOrd="0" presId="urn:microsoft.com/office/officeart/2005/8/layout/orgChart1"/>
    <dgm:cxn modelId="{357B56D0-AF6B-4305-8D23-AA29B8916FE1}" type="presParOf" srcId="{F0C8024F-D116-4F5D-AC54-4B2EFACDE0EE}" destId="{B2AC5E2D-8E15-4D31-9F21-1E9180BC73CD}" srcOrd="2" destOrd="0" presId="urn:microsoft.com/office/officeart/2005/8/layout/orgChart1"/>
    <dgm:cxn modelId="{A44479FB-241D-493F-8131-F1266AE9189D}" type="presParOf" srcId="{124591BB-23AA-4ADB-88B2-FDCA29D79942}" destId="{0A27DB21-3891-4848-AAE0-2CD59B59594F}" srcOrd="2" destOrd="0" presId="urn:microsoft.com/office/officeart/2005/8/layout/orgChart1"/>
    <dgm:cxn modelId="{C05AB7C2-4200-4FDD-9E42-16A960422C91}" type="presParOf" srcId="{124591BB-23AA-4ADB-88B2-FDCA29D79942}" destId="{72349B6F-D7AE-4A8B-927A-F616EAD27A6D}" srcOrd="3" destOrd="0" presId="urn:microsoft.com/office/officeart/2005/8/layout/orgChart1"/>
    <dgm:cxn modelId="{88BD891B-3F13-4D16-8273-5DFDF94E5189}" type="presParOf" srcId="{72349B6F-D7AE-4A8B-927A-F616EAD27A6D}" destId="{D68AC1D6-2E3A-4D65-B55F-F973A1185E29}" srcOrd="0" destOrd="0" presId="urn:microsoft.com/office/officeart/2005/8/layout/orgChart1"/>
    <dgm:cxn modelId="{06EC4310-A386-47D0-B126-F79F7C5252D7}" type="presParOf" srcId="{D68AC1D6-2E3A-4D65-B55F-F973A1185E29}" destId="{A4AA99D9-7617-4B3B-8702-22E701B98176}" srcOrd="0" destOrd="0" presId="urn:microsoft.com/office/officeart/2005/8/layout/orgChart1"/>
    <dgm:cxn modelId="{5EE197CF-1F7A-4DD1-8B50-432B42F03CDF}" type="presParOf" srcId="{D68AC1D6-2E3A-4D65-B55F-F973A1185E29}" destId="{63F45E69-8C24-471F-9873-1BE794C9C271}" srcOrd="1" destOrd="0" presId="urn:microsoft.com/office/officeart/2005/8/layout/orgChart1"/>
    <dgm:cxn modelId="{692223F5-044B-4F55-A759-120567402056}" type="presParOf" srcId="{72349B6F-D7AE-4A8B-927A-F616EAD27A6D}" destId="{9564B43C-B7B6-4BCE-8792-8CC32308F078}" srcOrd="1" destOrd="0" presId="urn:microsoft.com/office/officeart/2005/8/layout/orgChart1"/>
    <dgm:cxn modelId="{D580A76A-9CFD-4D3A-8B6A-E70EC185B16C}" type="presParOf" srcId="{72349B6F-D7AE-4A8B-927A-F616EAD27A6D}" destId="{738EDD8D-9AF4-44C9-82B0-FF2FB1947631}" srcOrd="2" destOrd="0" presId="urn:microsoft.com/office/officeart/2005/8/layout/orgChart1"/>
    <dgm:cxn modelId="{048018CD-3394-4E6B-B8C9-12D4D0871401}" type="presParOf" srcId="{124591BB-23AA-4ADB-88B2-FDCA29D79942}" destId="{3BBE7390-65C5-43ED-9C76-B022391F12F6}" srcOrd="4" destOrd="0" presId="urn:microsoft.com/office/officeart/2005/8/layout/orgChart1"/>
    <dgm:cxn modelId="{58CCFA0F-F26B-405A-A965-12E893F1DFFB}" type="presParOf" srcId="{124591BB-23AA-4ADB-88B2-FDCA29D79942}" destId="{F3B37D15-BA38-46B7-982B-CA38C65F710F}" srcOrd="5" destOrd="0" presId="urn:microsoft.com/office/officeart/2005/8/layout/orgChart1"/>
    <dgm:cxn modelId="{EE3E8247-A379-4A5D-BC8A-DEAC4546B596}" type="presParOf" srcId="{F3B37D15-BA38-46B7-982B-CA38C65F710F}" destId="{9C567061-5C45-4AE0-AB6C-F554EF1C8A9B}" srcOrd="0" destOrd="0" presId="urn:microsoft.com/office/officeart/2005/8/layout/orgChart1"/>
    <dgm:cxn modelId="{D0B5EEB3-60DD-4832-9321-BDB173A5B238}" type="presParOf" srcId="{9C567061-5C45-4AE0-AB6C-F554EF1C8A9B}" destId="{F6EE0A92-0C48-416D-9D25-7FE24211D5C6}" srcOrd="0" destOrd="0" presId="urn:microsoft.com/office/officeart/2005/8/layout/orgChart1"/>
    <dgm:cxn modelId="{DA4F004C-50C0-4D06-8C3C-39DF3BBD8842}" type="presParOf" srcId="{9C567061-5C45-4AE0-AB6C-F554EF1C8A9B}" destId="{43665E5B-81AE-4E86-A88D-A4CE8B614508}" srcOrd="1" destOrd="0" presId="urn:microsoft.com/office/officeart/2005/8/layout/orgChart1"/>
    <dgm:cxn modelId="{E662D02A-061A-40E7-B33B-67CF1B9831A0}" type="presParOf" srcId="{F3B37D15-BA38-46B7-982B-CA38C65F710F}" destId="{7783B09F-C207-4307-8C77-04613F21160A}" srcOrd="1" destOrd="0" presId="urn:microsoft.com/office/officeart/2005/8/layout/orgChart1"/>
    <dgm:cxn modelId="{13C18A84-DAA2-48BA-9B53-6F61FD0A6E45}" type="presParOf" srcId="{F3B37D15-BA38-46B7-982B-CA38C65F710F}" destId="{B0E75B1C-7F1D-4E61-B844-73A71F92B534}" srcOrd="2" destOrd="0" presId="urn:microsoft.com/office/officeart/2005/8/layout/orgChart1"/>
    <dgm:cxn modelId="{56AC58E9-AEDA-4EAC-AF51-1BD1FB3C9609}" type="presParOf" srcId="{F9447286-1EB5-4F85-84D6-67EA929AC349}" destId="{6E3D9C64-BEC6-4C5B-925D-465FF2F0FFD4}" srcOrd="2" destOrd="0" presId="urn:microsoft.com/office/officeart/2005/8/layout/orgChart1"/>
    <dgm:cxn modelId="{68907025-6043-4378-A77B-9236D342D3E4}" type="presParOf" srcId="{2183E776-A85E-40FB-A33D-D3A5517F94A6}" destId="{8B59B396-B862-4892-854E-BA04DF8ED9A7}" srcOrd="8" destOrd="0" presId="urn:microsoft.com/office/officeart/2005/8/layout/orgChart1"/>
    <dgm:cxn modelId="{FAF88F18-E60F-4D9F-81EF-D868419B8BC4}" type="presParOf" srcId="{2183E776-A85E-40FB-A33D-D3A5517F94A6}" destId="{F759627D-5970-4AFB-8FFF-D603D52F2E60}" srcOrd="9" destOrd="0" presId="urn:microsoft.com/office/officeart/2005/8/layout/orgChart1"/>
    <dgm:cxn modelId="{B6D5C01A-CD7D-44FD-A95D-0569D0A4F99A}" type="presParOf" srcId="{F759627D-5970-4AFB-8FFF-D603D52F2E60}" destId="{94E321FE-557C-4717-8587-EE2C74075BD4}" srcOrd="0" destOrd="0" presId="urn:microsoft.com/office/officeart/2005/8/layout/orgChart1"/>
    <dgm:cxn modelId="{826EA0D9-AFA1-412C-9A59-2995A3BD8CC1}" type="presParOf" srcId="{94E321FE-557C-4717-8587-EE2C74075BD4}" destId="{8629EFDF-1CD3-495A-A2C0-5B711366EF49}" srcOrd="0" destOrd="0" presId="urn:microsoft.com/office/officeart/2005/8/layout/orgChart1"/>
    <dgm:cxn modelId="{91689720-EFA5-47E4-9374-FEA64A96FFC8}" type="presParOf" srcId="{94E321FE-557C-4717-8587-EE2C74075BD4}" destId="{4B8B9A4F-65A3-4197-A6E2-4722DB6EEFBB}" srcOrd="1" destOrd="0" presId="urn:microsoft.com/office/officeart/2005/8/layout/orgChart1"/>
    <dgm:cxn modelId="{60279D64-C89C-4A31-83F7-D86C3C66B468}" type="presParOf" srcId="{F759627D-5970-4AFB-8FFF-D603D52F2E60}" destId="{AE264A52-ED42-4F52-B0C7-D317DE635549}" srcOrd="1" destOrd="0" presId="urn:microsoft.com/office/officeart/2005/8/layout/orgChart1"/>
    <dgm:cxn modelId="{E141AC77-22FE-4E34-93DF-ADC126F5AB13}" type="presParOf" srcId="{AE264A52-ED42-4F52-B0C7-D317DE635549}" destId="{230A3BF7-A95F-4234-A3BA-848CC0A4B5A9}" srcOrd="0" destOrd="0" presId="urn:microsoft.com/office/officeart/2005/8/layout/orgChart1"/>
    <dgm:cxn modelId="{7686EA25-96DC-400A-8944-DF28C5982137}" type="presParOf" srcId="{AE264A52-ED42-4F52-B0C7-D317DE635549}" destId="{DB740301-DA47-43F9-95C4-82A4DBC5D9E1}" srcOrd="1" destOrd="0" presId="urn:microsoft.com/office/officeart/2005/8/layout/orgChart1"/>
    <dgm:cxn modelId="{9FFB08AB-3337-4305-88E0-B9A1BB858AF5}" type="presParOf" srcId="{DB740301-DA47-43F9-95C4-82A4DBC5D9E1}" destId="{F162D934-D6BD-465B-8CF0-A2E0ABCF29FD}" srcOrd="0" destOrd="0" presId="urn:microsoft.com/office/officeart/2005/8/layout/orgChart1"/>
    <dgm:cxn modelId="{67E70076-9968-49D0-A248-A195164067E0}" type="presParOf" srcId="{F162D934-D6BD-465B-8CF0-A2E0ABCF29FD}" destId="{4A83EFB7-A251-4CAB-BDBA-717AE0059045}" srcOrd="0" destOrd="0" presId="urn:microsoft.com/office/officeart/2005/8/layout/orgChart1"/>
    <dgm:cxn modelId="{0C80D79D-6669-453D-BB3B-8E9E3D48DA02}" type="presParOf" srcId="{F162D934-D6BD-465B-8CF0-A2E0ABCF29FD}" destId="{C3F29D9B-16B3-4796-87F5-D9A984419164}" srcOrd="1" destOrd="0" presId="urn:microsoft.com/office/officeart/2005/8/layout/orgChart1"/>
    <dgm:cxn modelId="{5A74B3DB-1D38-4744-9908-79BCA694E6FD}" type="presParOf" srcId="{DB740301-DA47-43F9-95C4-82A4DBC5D9E1}" destId="{DC97A3EB-0630-48D2-83BE-6490E5E332B0}" srcOrd="1" destOrd="0" presId="urn:microsoft.com/office/officeart/2005/8/layout/orgChart1"/>
    <dgm:cxn modelId="{6B4946C6-2655-45CC-BC60-AAD4081D7C20}" type="presParOf" srcId="{DB740301-DA47-43F9-95C4-82A4DBC5D9E1}" destId="{E256043F-073A-4D5C-A0F9-7DF7DC98BA92}" srcOrd="2" destOrd="0" presId="urn:microsoft.com/office/officeart/2005/8/layout/orgChart1"/>
    <dgm:cxn modelId="{9F7E9D23-CFAB-4E23-B953-FB858F994B16}" type="presParOf" srcId="{AE264A52-ED42-4F52-B0C7-D317DE635549}" destId="{68F4B00C-4B22-4C11-8540-14E6AB21C760}" srcOrd="2" destOrd="0" presId="urn:microsoft.com/office/officeart/2005/8/layout/orgChart1"/>
    <dgm:cxn modelId="{8AB16998-0861-4651-8810-5532719BF0CD}" type="presParOf" srcId="{AE264A52-ED42-4F52-B0C7-D317DE635549}" destId="{61C6C0DE-E8C9-49EC-8610-44C21A14BB87}" srcOrd="3" destOrd="0" presId="urn:microsoft.com/office/officeart/2005/8/layout/orgChart1"/>
    <dgm:cxn modelId="{47E47735-FC34-476D-9860-EE29CAED6BDA}" type="presParOf" srcId="{61C6C0DE-E8C9-49EC-8610-44C21A14BB87}" destId="{64C3DA52-412B-4D0D-841C-1413361DE7AC}" srcOrd="0" destOrd="0" presId="urn:microsoft.com/office/officeart/2005/8/layout/orgChart1"/>
    <dgm:cxn modelId="{E4B70314-5F41-4981-9E8B-537C4C62DD04}" type="presParOf" srcId="{64C3DA52-412B-4D0D-841C-1413361DE7AC}" destId="{9D124E10-DC9F-4A99-AD47-AB959304FEDA}" srcOrd="0" destOrd="0" presId="urn:microsoft.com/office/officeart/2005/8/layout/orgChart1"/>
    <dgm:cxn modelId="{82BF97D4-B9AE-4843-A9E0-9ACE8DE07436}" type="presParOf" srcId="{64C3DA52-412B-4D0D-841C-1413361DE7AC}" destId="{0681C2C7-0665-47EA-A68A-51E19BC8E9E6}" srcOrd="1" destOrd="0" presId="urn:microsoft.com/office/officeart/2005/8/layout/orgChart1"/>
    <dgm:cxn modelId="{A2C33625-D484-4A80-BF82-08EADAB62434}" type="presParOf" srcId="{61C6C0DE-E8C9-49EC-8610-44C21A14BB87}" destId="{DDE4D784-2BE3-43A5-9E22-2BFC7DD41F8C}" srcOrd="1" destOrd="0" presId="urn:microsoft.com/office/officeart/2005/8/layout/orgChart1"/>
    <dgm:cxn modelId="{CEC9DB72-7F0F-4D52-BBF2-F653AFB0BE91}" type="presParOf" srcId="{61C6C0DE-E8C9-49EC-8610-44C21A14BB87}" destId="{50687B4F-68A5-4330-AD4C-D6EAFBB09217}" srcOrd="2" destOrd="0" presId="urn:microsoft.com/office/officeart/2005/8/layout/orgChart1"/>
    <dgm:cxn modelId="{6EA8D392-3A62-4425-AC0B-D9D304979DB8}" type="presParOf" srcId="{AE264A52-ED42-4F52-B0C7-D317DE635549}" destId="{46CECD58-D75F-4546-9BA6-35B39CC013CD}" srcOrd="4" destOrd="0" presId="urn:microsoft.com/office/officeart/2005/8/layout/orgChart1"/>
    <dgm:cxn modelId="{9086A340-5CF3-4B1B-8D06-5D4CA993A971}" type="presParOf" srcId="{AE264A52-ED42-4F52-B0C7-D317DE635549}" destId="{C67C46D3-3C7E-4746-93D6-8DEE952B2D6D}" srcOrd="5" destOrd="0" presId="urn:microsoft.com/office/officeart/2005/8/layout/orgChart1"/>
    <dgm:cxn modelId="{92D34D46-6B4C-46AC-AC80-A1FC686307E4}" type="presParOf" srcId="{C67C46D3-3C7E-4746-93D6-8DEE952B2D6D}" destId="{5D3B1BFE-3C13-4509-A4C9-DF391E442908}" srcOrd="0" destOrd="0" presId="urn:microsoft.com/office/officeart/2005/8/layout/orgChart1"/>
    <dgm:cxn modelId="{78F6BA65-3E25-4D9C-A154-20B355A8B617}" type="presParOf" srcId="{5D3B1BFE-3C13-4509-A4C9-DF391E442908}" destId="{06EBE862-0085-4414-8873-8324A522DBA2}" srcOrd="0" destOrd="0" presId="urn:microsoft.com/office/officeart/2005/8/layout/orgChart1"/>
    <dgm:cxn modelId="{65D40319-51FE-4F5D-9893-354566710EA9}" type="presParOf" srcId="{5D3B1BFE-3C13-4509-A4C9-DF391E442908}" destId="{54DCA963-A82D-49FA-8390-52132E744066}" srcOrd="1" destOrd="0" presId="urn:microsoft.com/office/officeart/2005/8/layout/orgChart1"/>
    <dgm:cxn modelId="{4DCFAA9D-C141-4CAD-A186-024C11ADA514}" type="presParOf" srcId="{C67C46D3-3C7E-4746-93D6-8DEE952B2D6D}" destId="{7FA8DB6F-40FE-44BF-876F-DD39694F5FBF}" srcOrd="1" destOrd="0" presId="urn:microsoft.com/office/officeart/2005/8/layout/orgChart1"/>
    <dgm:cxn modelId="{CCC9BB81-F986-46BE-A450-5371E230E648}" type="presParOf" srcId="{C67C46D3-3C7E-4746-93D6-8DEE952B2D6D}" destId="{E799303B-7A14-47F4-AEF2-7FC53DA6DC1C}" srcOrd="2" destOrd="0" presId="urn:microsoft.com/office/officeart/2005/8/layout/orgChart1"/>
    <dgm:cxn modelId="{B7705244-F9A0-4753-8A4F-D8C6DA576178}" type="presParOf" srcId="{AE264A52-ED42-4F52-B0C7-D317DE635549}" destId="{69959634-1E71-467E-9352-F485DB1CD8AE}" srcOrd="6" destOrd="0" presId="urn:microsoft.com/office/officeart/2005/8/layout/orgChart1"/>
    <dgm:cxn modelId="{D421B54C-73B6-411B-83B9-72FC7986E1AD}" type="presParOf" srcId="{AE264A52-ED42-4F52-B0C7-D317DE635549}" destId="{65CBC9C8-A1F2-49E8-B93F-7D47169BBA93}" srcOrd="7" destOrd="0" presId="urn:microsoft.com/office/officeart/2005/8/layout/orgChart1"/>
    <dgm:cxn modelId="{3287B629-8BC5-4964-B4A3-EF69EB5E1472}" type="presParOf" srcId="{65CBC9C8-A1F2-49E8-B93F-7D47169BBA93}" destId="{943D7054-135B-4E31-A5E1-8F11F0C05E46}" srcOrd="0" destOrd="0" presId="urn:microsoft.com/office/officeart/2005/8/layout/orgChart1"/>
    <dgm:cxn modelId="{D71CD95B-3207-4C85-ABFF-A47CBD9FDE47}" type="presParOf" srcId="{943D7054-135B-4E31-A5E1-8F11F0C05E46}" destId="{2DD0C55A-4C70-4582-9797-7186F1C52C43}" srcOrd="0" destOrd="0" presId="urn:microsoft.com/office/officeart/2005/8/layout/orgChart1"/>
    <dgm:cxn modelId="{B3FAE445-7962-4B2F-BF4D-2B1CEF71DA26}" type="presParOf" srcId="{943D7054-135B-4E31-A5E1-8F11F0C05E46}" destId="{F50B208C-2009-4516-994B-D37180A90FD6}" srcOrd="1" destOrd="0" presId="urn:microsoft.com/office/officeart/2005/8/layout/orgChart1"/>
    <dgm:cxn modelId="{BA7F99B7-CE97-4E88-BFA3-974987A45EEF}" type="presParOf" srcId="{65CBC9C8-A1F2-49E8-B93F-7D47169BBA93}" destId="{F4486FF7-224B-4FD6-8D75-1FA11764A386}" srcOrd="1" destOrd="0" presId="urn:microsoft.com/office/officeart/2005/8/layout/orgChart1"/>
    <dgm:cxn modelId="{BDF1F552-9263-49ED-A207-25AFFFB77B81}" type="presParOf" srcId="{65CBC9C8-A1F2-49E8-B93F-7D47169BBA93}" destId="{014C8684-577A-4960-9F5F-64167BCDCDFA}" srcOrd="2" destOrd="0" presId="urn:microsoft.com/office/officeart/2005/8/layout/orgChart1"/>
    <dgm:cxn modelId="{3E9573AB-3B29-4101-8C52-26EB8D1E209B}" type="presParOf" srcId="{F759627D-5970-4AFB-8FFF-D603D52F2E60}" destId="{CE1FE890-6535-42DC-B3E1-E36C7510A817}" srcOrd="2" destOrd="0" presId="urn:microsoft.com/office/officeart/2005/8/layout/orgChart1"/>
    <dgm:cxn modelId="{1023F33C-5124-452E-944B-B1B60B7A14E8}" type="presParOf" srcId="{3F30728A-DF69-4E3A-B1E3-CC9CA94D989D}" destId="{B9EA68BC-F45C-4BC5-85A5-6CA7725E472B}" srcOrd="2" destOrd="0" presId="urn:microsoft.com/office/officeart/2005/8/layout/orgChart1"/>
    <dgm:cxn modelId="{978EF646-B409-461E-BD5C-54BD394A10D3}" type="presParOf" srcId="{74F46F51-765A-431A-8388-7FC655CBEBC1}" destId="{6A5B8436-8328-469E-ACF5-2C7DCE4E02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D0DC2D-CB5B-4196-A306-3082772324C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4333D9A-B261-4BF4-9D85-6FF6D5BF51C5}">
      <dgm:prSet phldrT="[Text]"/>
      <dgm:spPr>
        <a:solidFill>
          <a:srgbClr val="227ACB"/>
        </a:solidFill>
      </dgm:spPr>
      <dgm:t>
        <a:bodyPr/>
        <a:lstStyle/>
        <a:p>
          <a:r>
            <a:rPr lang="en-US" b="1"/>
            <a:t>Vice President of Instruction </a:t>
          </a:r>
        </a:p>
      </dgm:t>
    </dgm:pt>
    <dgm:pt modelId="{B43C0DE5-7D9B-4CAB-81D4-B402F5B72549}" type="parTrans" cxnId="{FAB68282-8996-4C1E-BCAB-9E4EA93B3E42}">
      <dgm:prSet/>
      <dgm:spPr/>
      <dgm:t>
        <a:bodyPr/>
        <a:lstStyle/>
        <a:p>
          <a:endParaRPr lang="en-US"/>
        </a:p>
      </dgm:t>
    </dgm:pt>
    <dgm:pt modelId="{E58B0B17-4B59-4D7A-8A60-9363501F44D4}" type="sibTrans" cxnId="{FAB68282-8996-4C1E-BCAB-9E4EA93B3E42}">
      <dgm:prSet/>
      <dgm:spPr/>
      <dgm:t>
        <a:bodyPr/>
        <a:lstStyle/>
        <a:p>
          <a:endParaRPr lang="en-US"/>
        </a:p>
      </dgm:t>
    </dgm:pt>
    <dgm:pt modelId="{3146B3D5-6439-4377-A931-EE0FE176DC76}">
      <dgm:prSet phldrT="[Text]"/>
      <dgm:spPr>
        <a:solidFill>
          <a:srgbClr val="227ACB"/>
        </a:solidFill>
      </dgm:spPr>
      <dgm:t>
        <a:bodyPr/>
        <a:lstStyle/>
        <a:p>
          <a:r>
            <a:rPr lang="en-US"/>
            <a:t>Associate Vice President of Instruction </a:t>
          </a:r>
          <a:r>
            <a:rPr lang="en-US" b="1"/>
            <a:t>(A) </a:t>
          </a:r>
        </a:p>
      </dgm:t>
    </dgm:pt>
    <dgm:pt modelId="{5F2A2161-9BE9-493F-8F34-8E6F111B76FA}" type="parTrans" cxnId="{07B98E1C-ED4C-4B15-97FE-707D16F35742}">
      <dgm:prSet/>
      <dgm:spPr/>
      <dgm:t>
        <a:bodyPr/>
        <a:lstStyle/>
        <a:p>
          <a:endParaRPr lang="en-US"/>
        </a:p>
      </dgm:t>
    </dgm:pt>
    <dgm:pt modelId="{39B82100-DD07-4480-92C5-3A5B4CA11088}" type="sibTrans" cxnId="{07B98E1C-ED4C-4B15-97FE-707D16F35742}">
      <dgm:prSet/>
      <dgm:spPr/>
      <dgm:t>
        <a:bodyPr/>
        <a:lstStyle/>
        <a:p>
          <a:endParaRPr lang="en-US"/>
        </a:p>
      </dgm:t>
    </dgm:pt>
    <dgm:pt modelId="{1BFAD383-5531-4124-8A50-1E3AA33D316F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A </a:t>
          </a:r>
        </a:p>
        <a:p>
          <a:r>
            <a:rPr lang="en-US"/>
            <a:t>(Nursing &amp; Allied Health)  </a:t>
          </a:r>
        </a:p>
      </dgm:t>
    </dgm:pt>
    <dgm:pt modelId="{65FBDBA4-2A0B-4001-8235-695453617483}" type="parTrans" cxnId="{F01A965E-3626-49E6-B592-C998D14A7CAB}">
      <dgm:prSet/>
      <dgm:spPr/>
      <dgm:t>
        <a:bodyPr/>
        <a:lstStyle/>
        <a:p>
          <a:endParaRPr lang="en-US"/>
        </a:p>
      </dgm:t>
    </dgm:pt>
    <dgm:pt modelId="{672004DA-7C49-4675-BA75-32D246100562}" type="sibTrans" cxnId="{F01A965E-3626-49E6-B592-C998D14A7CAB}">
      <dgm:prSet/>
      <dgm:spPr/>
      <dgm:t>
        <a:bodyPr/>
        <a:lstStyle/>
        <a:p>
          <a:endParaRPr lang="en-US"/>
        </a:p>
      </dgm:t>
    </dgm:pt>
    <dgm:pt modelId="{B3B54858-AF85-4061-A4A6-D80F78F8DE9D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Nursing</a:t>
          </a:r>
        </a:p>
      </dgm:t>
    </dgm:pt>
    <dgm:pt modelId="{C659E67D-120B-4264-9C0B-395BCC7520E1}" type="parTrans" cxnId="{6D933E5C-5420-431D-BD97-18EDB7A2374B}">
      <dgm:prSet/>
      <dgm:spPr/>
      <dgm:t>
        <a:bodyPr/>
        <a:lstStyle/>
        <a:p>
          <a:endParaRPr lang="en-US"/>
        </a:p>
      </dgm:t>
    </dgm:pt>
    <dgm:pt modelId="{2394E462-23DC-4E56-A6C8-6820C0D49626}" type="sibTrans" cxnId="{6D933E5C-5420-431D-BD97-18EDB7A2374B}">
      <dgm:prSet/>
      <dgm:spPr/>
      <dgm:t>
        <a:bodyPr/>
        <a:lstStyle/>
        <a:p>
          <a:endParaRPr lang="en-US"/>
        </a:p>
      </dgm:t>
    </dgm:pt>
    <dgm:pt modelId="{EE724CAA-80BF-4677-8448-96E7BA81B08E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Allied Health </a:t>
          </a:r>
        </a:p>
      </dgm:t>
    </dgm:pt>
    <dgm:pt modelId="{CDDB4BD6-6B30-48EE-A5E7-B2624D93BDC7}" type="parTrans" cxnId="{69392013-8961-4E24-99E2-A8082342D36F}">
      <dgm:prSet/>
      <dgm:spPr/>
      <dgm:t>
        <a:bodyPr/>
        <a:lstStyle/>
        <a:p>
          <a:endParaRPr lang="en-US"/>
        </a:p>
      </dgm:t>
    </dgm:pt>
    <dgm:pt modelId="{0E458A93-EF7F-417D-AFD9-CBF9A9B1E730}" type="sibTrans" cxnId="{69392013-8961-4E24-99E2-A8082342D36F}">
      <dgm:prSet/>
      <dgm:spPr/>
      <dgm:t>
        <a:bodyPr/>
        <a:lstStyle/>
        <a:p>
          <a:endParaRPr lang="en-US"/>
        </a:p>
      </dgm:t>
    </dgm:pt>
    <dgm:pt modelId="{A26CDBB5-251A-442C-9101-990135C35C03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Associate Dean of Nursing</a:t>
          </a:r>
        </a:p>
      </dgm:t>
    </dgm:pt>
    <dgm:pt modelId="{5AD39838-7E0A-4416-AAD2-4042E103DB74}" type="parTrans" cxnId="{7429390E-7377-4095-B550-FAC943B23AB1}">
      <dgm:prSet/>
      <dgm:spPr/>
      <dgm:t>
        <a:bodyPr/>
        <a:lstStyle/>
        <a:p>
          <a:endParaRPr lang="en-US"/>
        </a:p>
      </dgm:t>
    </dgm:pt>
    <dgm:pt modelId="{8AE1BA39-B048-4E4A-8385-B895D5C3DB8B}" type="sibTrans" cxnId="{7429390E-7377-4095-B550-FAC943B23AB1}">
      <dgm:prSet/>
      <dgm:spPr/>
      <dgm:t>
        <a:bodyPr/>
        <a:lstStyle/>
        <a:p>
          <a:endParaRPr lang="en-US"/>
        </a:p>
      </dgm:t>
    </dgm:pt>
    <dgm:pt modelId="{27FD3F6D-D1BA-4D0D-B3CE-625DA77B5B29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B </a:t>
          </a:r>
        </a:p>
        <a:p>
          <a:r>
            <a:rPr lang="en-US"/>
            <a:t>(Athletics Director &amp; Dean) </a:t>
          </a:r>
        </a:p>
      </dgm:t>
    </dgm:pt>
    <dgm:pt modelId="{9812117E-5091-40FF-B00C-DDCB2A07D5BA}" type="parTrans" cxnId="{9F81A3AD-A1F8-4757-9753-4F958E352160}">
      <dgm:prSet/>
      <dgm:spPr/>
      <dgm:t>
        <a:bodyPr/>
        <a:lstStyle/>
        <a:p>
          <a:endParaRPr lang="en-US"/>
        </a:p>
      </dgm:t>
    </dgm:pt>
    <dgm:pt modelId="{A4ACEE29-0A07-4DDB-9BD1-8B6AF688515C}" type="sibTrans" cxnId="{9F81A3AD-A1F8-4757-9753-4F958E352160}">
      <dgm:prSet/>
      <dgm:spPr/>
      <dgm:t>
        <a:bodyPr/>
        <a:lstStyle/>
        <a:p>
          <a:endParaRPr lang="en-US"/>
        </a:p>
      </dgm:t>
    </dgm:pt>
    <dgm:pt modelId="{3E69D68E-C36C-45C6-B677-2CAC70668436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Kinesiology, Health and Athletics</a:t>
          </a:r>
        </a:p>
      </dgm:t>
    </dgm:pt>
    <dgm:pt modelId="{8DE58F27-017A-4B80-951D-5FED908A1023}" type="parTrans" cxnId="{FB4F903B-F6EB-4E28-8300-0C7DC3D9E44D}">
      <dgm:prSet/>
      <dgm:spPr/>
      <dgm:t>
        <a:bodyPr/>
        <a:lstStyle/>
        <a:p>
          <a:endParaRPr lang="en-US"/>
        </a:p>
      </dgm:t>
    </dgm:pt>
    <dgm:pt modelId="{4B4CDC46-1002-45A1-ADE9-D451C4077821}" type="sibTrans" cxnId="{FB4F903B-F6EB-4E28-8300-0C7DC3D9E44D}">
      <dgm:prSet/>
      <dgm:spPr/>
      <dgm:t>
        <a:bodyPr/>
        <a:lstStyle/>
        <a:p>
          <a:endParaRPr lang="en-US"/>
        </a:p>
      </dgm:t>
    </dgm:pt>
    <dgm:pt modelId="{89663F4A-0FB3-4081-99F0-EB005B535C84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Physical Therapy Assistant</a:t>
          </a:r>
        </a:p>
      </dgm:t>
    </dgm:pt>
    <dgm:pt modelId="{2EC6DA56-030A-45F8-94BB-3B0A8E6A8A9E}" type="parTrans" cxnId="{B8EFFDAE-B9D9-445B-8239-7F3D82A833A4}">
      <dgm:prSet/>
      <dgm:spPr/>
      <dgm:t>
        <a:bodyPr/>
        <a:lstStyle/>
        <a:p>
          <a:endParaRPr lang="en-US"/>
        </a:p>
      </dgm:t>
    </dgm:pt>
    <dgm:pt modelId="{60E1B7FC-FD76-46C4-848F-F5FE436E4AC2}" type="sibTrans" cxnId="{B8EFFDAE-B9D9-445B-8239-7F3D82A833A4}">
      <dgm:prSet/>
      <dgm:spPr/>
      <dgm:t>
        <a:bodyPr/>
        <a:lstStyle/>
        <a:p>
          <a:endParaRPr lang="en-US"/>
        </a:p>
      </dgm:t>
    </dgm:pt>
    <dgm:pt modelId="{A41053F8-2290-4988-B062-760E825AE8FE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F</a:t>
          </a:r>
        </a:p>
        <a:p>
          <a:r>
            <a:rPr lang="en-US"/>
            <a:t>(Career Technology Education)</a:t>
          </a:r>
        </a:p>
      </dgm:t>
    </dgm:pt>
    <dgm:pt modelId="{F19D7506-AA63-46F9-8B38-644808A16E39}" type="parTrans" cxnId="{F76C82DF-F514-410B-80A7-044C638E0D40}">
      <dgm:prSet/>
      <dgm:spPr/>
      <dgm:t>
        <a:bodyPr/>
        <a:lstStyle/>
        <a:p>
          <a:endParaRPr lang="en-US"/>
        </a:p>
      </dgm:t>
    </dgm:pt>
    <dgm:pt modelId="{364FD29B-294F-47AB-A45C-B14BFFA498F1}" type="sibTrans" cxnId="{F76C82DF-F514-410B-80A7-044C638E0D40}">
      <dgm:prSet/>
      <dgm:spPr/>
      <dgm:t>
        <a:bodyPr/>
        <a:lstStyle/>
        <a:p>
          <a:endParaRPr lang="en-US"/>
        </a:p>
      </dgm:t>
    </dgm:pt>
    <dgm:pt modelId="{D2D59EFC-3AC3-401C-87CD-2E6F41AEECA5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G</a:t>
          </a:r>
        </a:p>
        <a:p>
          <a:r>
            <a:rPr lang="en-US"/>
            <a:t>(Agriculture &amp; Business)</a:t>
          </a:r>
        </a:p>
      </dgm:t>
    </dgm:pt>
    <dgm:pt modelId="{C06A8EFD-C510-4050-B67C-508831420A36}" type="parTrans" cxnId="{A8373125-B1BD-4802-9669-4271960C3B35}">
      <dgm:prSet/>
      <dgm:spPr/>
      <dgm:t>
        <a:bodyPr/>
        <a:lstStyle/>
        <a:p>
          <a:endParaRPr lang="en-US"/>
        </a:p>
      </dgm:t>
    </dgm:pt>
    <dgm:pt modelId="{7C07F79A-4DFE-4C73-BCD5-73F04E207C03}" type="sibTrans" cxnId="{A8373125-B1BD-4802-9669-4271960C3B35}">
      <dgm:prSet/>
      <dgm:spPr/>
      <dgm:t>
        <a:bodyPr/>
        <a:lstStyle/>
        <a:p>
          <a:endParaRPr lang="en-US"/>
        </a:p>
      </dgm:t>
    </dgm:pt>
    <dgm:pt modelId="{F6E92C65-9AF2-4BF4-B375-FDDDCF2A18CA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H</a:t>
          </a:r>
        </a:p>
        <a:p>
          <a:r>
            <a:rPr lang="en-US"/>
            <a:t>(Science, Technology, Engineering, Mathematics)  </a:t>
          </a:r>
        </a:p>
      </dgm:t>
    </dgm:pt>
    <dgm:pt modelId="{AD05F36C-4FDA-474E-8AA5-5B6639484EC9}" type="parTrans" cxnId="{A2C08582-8F8D-476D-B54B-B6C57ECC3DAF}">
      <dgm:prSet/>
      <dgm:spPr/>
      <dgm:t>
        <a:bodyPr/>
        <a:lstStyle/>
        <a:p>
          <a:endParaRPr lang="en-US"/>
        </a:p>
      </dgm:t>
    </dgm:pt>
    <dgm:pt modelId="{FAC43518-D903-4E2D-9111-6D86C22CD72A}" type="sibTrans" cxnId="{A2C08582-8F8D-476D-B54B-B6C57ECC3DAF}">
      <dgm:prSet/>
      <dgm:spPr/>
      <dgm:t>
        <a:bodyPr/>
        <a:lstStyle/>
        <a:p>
          <a:endParaRPr lang="en-US"/>
        </a:p>
      </dgm:t>
    </dgm:pt>
    <dgm:pt modelId="{D614FA18-1F60-479F-991F-69D08B8D3CE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Biology</a:t>
          </a:r>
        </a:p>
      </dgm:t>
    </dgm:pt>
    <dgm:pt modelId="{A965F674-7B24-4C0A-9387-1ADADBC10234}" type="parTrans" cxnId="{250E4398-1AAB-45B9-9254-575CD59167AC}">
      <dgm:prSet/>
      <dgm:spPr/>
      <dgm:t>
        <a:bodyPr/>
        <a:lstStyle/>
        <a:p>
          <a:endParaRPr lang="en-US"/>
        </a:p>
      </dgm:t>
    </dgm:pt>
    <dgm:pt modelId="{8010909F-4A20-4411-A167-CAF1C21C6A72}" type="sibTrans" cxnId="{250E4398-1AAB-45B9-9254-575CD59167AC}">
      <dgm:prSet/>
      <dgm:spPr/>
      <dgm:t>
        <a:bodyPr/>
        <a:lstStyle/>
        <a:p>
          <a:endParaRPr lang="en-US"/>
        </a:p>
      </dgm:t>
    </dgm:pt>
    <dgm:pt modelId="{231FD6A0-D08B-4EAD-A37F-9CAD4EB0B13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Physical Science</a:t>
          </a:r>
        </a:p>
      </dgm:t>
    </dgm:pt>
    <dgm:pt modelId="{3BF63D1C-9304-49A0-9B2B-931719486D79}" type="parTrans" cxnId="{4A632AF2-C9A8-483E-8377-268C3ED40954}">
      <dgm:prSet/>
      <dgm:spPr/>
      <dgm:t>
        <a:bodyPr/>
        <a:lstStyle/>
        <a:p>
          <a:endParaRPr lang="en-US"/>
        </a:p>
      </dgm:t>
    </dgm:pt>
    <dgm:pt modelId="{5FFB542A-5645-4478-BB13-A41956934F9B}" type="sibTrans" cxnId="{4A632AF2-C9A8-483E-8377-268C3ED40954}">
      <dgm:prSet/>
      <dgm:spPr/>
      <dgm:t>
        <a:bodyPr/>
        <a:lstStyle/>
        <a:p>
          <a:endParaRPr lang="en-US"/>
        </a:p>
      </dgm:t>
    </dgm:pt>
    <dgm:pt modelId="{59A697F9-4A0D-4522-AD66-3FE3F1E0FF42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Engineering &amp; Information Technologies</a:t>
          </a:r>
        </a:p>
      </dgm:t>
    </dgm:pt>
    <dgm:pt modelId="{AB8E3E8A-C5D5-4F25-A253-6A328C3A5064}" type="parTrans" cxnId="{EFABA0D9-1A2C-4267-A064-54F4A2E53467}">
      <dgm:prSet/>
      <dgm:spPr/>
      <dgm:t>
        <a:bodyPr/>
        <a:lstStyle/>
        <a:p>
          <a:endParaRPr lang="en-US"/>
        </a:p>
      </dgm:t>
    </dgm:pt>
    <dgm:pt modelId="{DA33BDEB-0092-4208-85EF-664DA2BA3B25}" type="sibTrans" cxnId="{EFABA0D9-1A2C-4267-A064-54F4A2E53467}">
      <dgm:prSet/>
      <dgm:spPr/>
      <dgm:t>
        <a:bodyPr/>
        <a:lstStyle/>
        <a:p>
          <a:endParaRPr lang="en-US"/>
        </a:p>
      </dgm:t>
    </dgm:pt>
    <dgm:pt modelId="{1C758CBD-1CAB-4CDC-B232-8EBFA94BB5C3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 dirty="0"/>
            <a:t>Associate Dean</a:t>
          </a:r>
        </a:p>
      </dgm:t>
    </dgm:pt>
    <dgm:pt modelId="{6AE47A2B-7F3C-493D-AA1C-9819553290D4}" type="parTrans" cxnId="{2B85A8B1-D200-438C-8D41-7BD232AF5BF6}">
      <dgm:prSet/>
      <dgm:spPr/>
      <dgm:t>
        <a:bodyPr/>
        <a:lstStyle/>
        <a:p>
          <a:endParaRPr lang="en-US"/>
        </a:p>
      </dgm:t>
    </dgm:pt>
    <dgm:pt modelId="{3C01AE81-281E-4C56-B8FA-B5236F8C7C2B}" type="sibTrans" cxnId="{2B85A8B1-D200-438C-8D41-7BD232AF5BF6}">
      <dgm:prSet/>
      <dgm:spPr/>
      <dgm:t>
        <a:bodyPr/>
        <a:lstStyle/>
        <a:p>
          <a:endParaRPr lang="en-US"/>
        </a:p>
      </dgm:t>
    </dgm:pt>
    <dgm:pt modelId="{787BE56A-250B-437A-9BB5-F2D87FED63CA}">
      <dgm:prSet phldrT="[Text]"/>
      <dgm:spPr>
        <a:solidFill>
          <a:srgbClr val="227ACB"/>
        </a:solidFill>
      </dgm:spPr>
      <dgm:t>
        <a:bodyPr/>
        <a:lstStyle/>
        <a:p>
          <a:r>
            <a:rPr lang="en-US"/>
            <a:t>Instructional Operations</a:t>
          </a:r>
        </a:p>
      </dgm:t>
    </dgm:pt>
    <dgm:pt modelId="{BBB5684E-F72F-4823-B965-BDC672B3449E}" type="parTrans" cxnId="{B04A75BB-95FB-45A6-9ECD-67C6B5F5F2E4}">
      <dgm:prSet/>
      <dgm:spPr/>
      <dgm:t>
        <a:bodyPr/>
        <a:lstStyle/>
        <a:p>
          <a:endParaRPr lang="en-US"/>
        </a:p>
      </dgm:t>
    </dgm:pt>
    <dgm:pt modelId="{ACA82D94-8CBD-487B-BB5D-379CC6BD82C4}" type="sibTrans" cxnId="{B04A75BB-95FB-45A6-9ECD-67C6B5F5F2E4}">
      <dgm:prSet/>
      <dgm:spPr/>
      <dgm:t>
        <a:bodyPr/>
        <a:lstStyle/>
        <a:p>
          <a:endParaRPr lang="en-US"/>
        </a:p>
      </dgm:t>
    </dgm:pt>
    <dgm:pt modelId="{90D06527-DA5C-4BC2-9163-72DD4D388CB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Industrial Technology</a:t>
          </a:r>
        </a:p>
      </dgm:t>
    </dgm:pt>
    <dgm:pt modelId="{414D5C43-C38A-4FBC-8BD6-783D25ED75F5}" type="parTrans" cxnId="{232A31CE-3504-40FF-9350-25E15D25427D}">
      <dgm:prSet/>
      <dgm:spPr/>
      <dgm:t>
        <a:bodyPr/>
        <a:lstStyle/>
        <a:p>
          <a:endParaRPr lang="en-US"/>
        </a:p>
      </dgm:t>
    </dgm:pt>
    <dgm:pt modelId="{26DEAB35-B037-4F09-8ED7-726647590B1E}" type="sibTrans" cxnId="{232A31CE-3504-40FF-9350-25E15D25427D}">
      <dgm:prSet/>
      <dgm:spPr/>
      <dgm:t>
        <a:bodyPr/>
        <a:lstStyle/>
        <a:p>
          <a:endParaRPr lang="en-US"/>
        </a:p>
      </dgm:t>
    </dgm:pt>
    <dgm:pt modelId="{F4D75BB2-D057-4ECC-88F4-B6676A57D604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Applied Science &amp; Tech</a:t>
          </a:r>
        </a:p>
      </dgm:t>
    </dgm:pt>
    <dgm:pt modelId="{9A817ABC-C58B-4CE9-A1DF-51EEF764E89E}" type="parTrans" cxnId="{1DB53348-2E19-4B9D-A007-776F5AEABE0B}">
      <dgm:prSet/>
      <dgm:spPr/>
      <dgm:t>
        <a:bodyPr/>
        <a:lstStyle/>
        <a:p>
          <a:endParaRPr lang="en-US"/>
        </a:p>
      </dgm:t>
    </dgm:pt>
    <dgm:pt modelId="{8761F522-4632-4AFB-A882-0C205B6D04B5}" type="sibTrans" cxnId="{1DB53348-2E19-4B9D-A007-776F5AEABE0B}">
      <dgm:prSet/>
      <dgm:spPr/>
      <dgm:t>
        <a:bodyPr/>
        <a:lstStyle/>
        <a:p>
          <a:endParaRPr lang="en-US"/>
        </a:p>
      </dgm:t>
    </dgm:pt>
    <dgm:pt modelId="{CD2EA19A-F85A-4409-AA22-91002C1D07A1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Associate Dean</a:t>
          </a:r>
        </a:p>
      </dgm:t>
    </dgm:pt>
    <dgm:pt modelId="{DE4C67D0-81F3-4D3B-90C0-F8CA6626C934}" type="sibTrans" cxnId="{E14D9317-8325-4CFD-9AC9-22936012759D}">
      <dgm:prSet/>
      <dgm:spPr/>
      <dgm:t>
        <a:bodyPr/>
        <a:lstStyle/>
        <a:p>
          <a:endParaRPr lang="en-US"/>
        </a:p>
      </dgm:t>
    </dgm:pt>
    <dgm:pt modelId="{F8D50B7D-2375-4015-9E51-0510D2628674}" type="parTrans" cxnId="{E14D9317-8325-4CFD-9AC9-22936012759D}">
      <dgm:prSet/>
      <dgm:spPr/>
      <dgm:t>
        <a:bodyPr/>
        <a:lstStyle/>
        <a:p>
          <a:endParaRPr lang="en-US"/>
        </a:p>
      </dgm:t>
    </dgm:pt>
    <dgm:pt modelId="{AB42B379-F57C-455A-8FCA-762B95D6796B}">
      <dgm:prSet/>
      <dgm:spPr>
        <a:solidFill>
          <a:srgbClr val="D4D4D4"/>
        </a:solidFill>
      </dgm:spPr>
      <dgm:t>
        <a:bodyPr/>
        <a:lstStyle/>
        <a:p>
          <a:r>
            <a:rPr lang="en-US"/>
            <a:t>Work Experience, Strong Work Force &amp; Perkins, Student Employment, Apprenticeship</a:t>
          </a:r>
        </a:p>
      </dgm:t>
    </dgm:pt>
    <dgm:pt modelId="{9BB557BD-6FC5-4788-A851-9FDCDCF40252}" type="parTrans" cxnId="{F67397C2-F306-492A-998C-84B9CBA662EB}">
      <dgm:prSet/>
      <dgm:spPr/>
      <dgm:t>
        <a:bodyPr/>
        <a:lstStyle/>
        <a:p>
          <a:endParaRPr lang="en-US"/>
        </a:p>
      </dgm:t>
    </dgm:pt>
    <dgm:pt modelId="{FADD26CE-69B4-4C35-B906-ABD90794F86D}" type="sibTrans" cxnId="{F67397C2-F306-492A-998C-84B9CBA662EB}">
      <dgm:prSet/>
      <dgm:spPr/>
      <dgm:t>
        <a:bodyPr/>
        <a:lstStyle/>
        <a:p>
          <a:endParaRPr lang="en-US"/>
        </a:p>
      </dgm:t>
    </dgm:pt>
    <dgm:pt modelId="{2C7434B5-7997-426F-A33B-09D4DC6F0CED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Agriculture</a:t>
          </a:r>
        </a:p>
      </dgm:t>
    </dgm:pt>
    <dgm:pt modelId="{135EE84F-B070-4CCD-A2EA-11D24495B5B4}" type="parTrans" cxnId="{5955897B-50CA-4409-9D97-5DC162571BB5}">
      <dgm:prSet/>
      <dgm:spPr/>
      <dgm:t>
        <a:bodyPr/>
        <a:lstStyle/>
        <a:p>
          <a:endParaRPr lang="en-US"/>
        </a:p>
      </dgm:t>
    </dgm:pt>
    <dgm:pt modelId="{D9729652-9235-4E92-9844-21A71821BDA3}" type="sibTrans" cxnId="{5955897B-50CA-4409-9D97-5DC162571BB5}">
      <dgm:prSet/>
      <dgm:spPr/>
      <dgm:t>
        <a:bodyPr/>
        <a:lstStyle/>
        <a:p>
          <a:endParaRPr lang="en-US"/>
        </a:p>
      </dgm:t>
    </dgm:pt>
    <dgm:pt modelId="{2BFC98F4-FF22-4050-BA00-F56C4148A66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Culinary, Nutrition, Hospitality</a:t>
          </a:r>
        </a:p>
        <a:p>
          <a:r>
            <a:rPr lang="en-US"/>
            <a:t> (Proposed)</a:t>
          </a:r>
        </a:p>
      </dgm:t>
    </dgm:pt>
    <dgm:pt modelId="{6CBAA048-F340-4EFF-9D9C-5C4E40B755ED}" type="parTrans" cxnId="{A3CE52BC-DC86-4B07-A927-20D4D872CF20}">
      <dgm:prSet/>
      <dgm:spPr/>
      <dgm:t>
        <a:bodyPr/>
        <a:lstStyle/>
        <a:p>
          <a:endParaRPr lang="en-US"/>
        </a:p>
      </dgm:t>
    </dgm:pt>
    <dgm:pt modelId="{5BF6B17F-13E0-40B5-8932-D97B03CCDF5A}" type="sibTrans" cxnId="{A3CE52BC-DC86-4B07-A927-20D4D872CF20}">
      <dgm:prSet/>
      <dgm:spPr/>
      <dgm:t>
        <a:bodyPr/>
        <a:lstStyle/>
        <a:p>
          <a:endParaRPr lang="en-US"/>
        </a:p>
      </dgm:t>
    </dgm:pt>
    <dgm:pt modelId="{B52C614F-3358-4271-BE24-E6426683803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Business Education</a:t>
          </a:r>
        </a:p>
      </dgm:t>
    </dgm:pt>
    <dgm:pt modelId="{5989AA33-F467-4365-8C50-E6A33AC176D7}" type="parTrans" cxnId="{1B56507F-57E3-4771-B5B5-AE8BCFAE0D61}">
      <dgm:prSet/>
      <dgm:spPr/>
      <dgm:t>
        <a:bodyPr/>
        <a:lstStyle/>
        <a:p>
          <a:endParaRPr lang="en-US"/>
        </a:p>
      </dgm:t>
    </dgm:pt>
    <dgm:pt modelId="{B3E0973B-F97C-4AD4-9035-3C90EA187558}" type="sibTrans" cxnId="{1B56507F-57E3-4771-B5B5-AE8BCFAE0D61}">
      <dgm:prSet/>
      <dgm:spPr/>
      <dgm:t>
        <a:bodyPr/>
        <a:lstStyle/>
        <a:p>
          <a:endParaRPr lang="en-US"/>
        </a:p>
      </dgm:t>
    </dgm:pt>
    <dgm:pt modelId="{A7C0FAB6-F301-4606-8C75-8BD90815D578}">
      <dgm:prSet/>
      <dgm:spPr>
        <a:solidFill>
          <a:srgbClr val="D4D4D4"/>
        </a:solidFill>
      </dgm:spPr>
      <dgm:t>
        <a:bodyPr/>
        <a:lstStyle/>
        <a:p>
          <a:r>
            <a:rPr lang="en-US"/>
            <a:t>Renegade Room, Farm, &amp; Gardens</a:t>
          </a:r>
        </a:p>
      </dgm:t>
    </dgm:pt>
    <dgm:pt modelId="{2D6911D1-5094-447F-98F5-0BE4EDAE9805}" type="parTrans" cxnId="{F2FFB68A-A297-46F2-BD8C-7836AA1EB18C}">
      <dgm:prSet/>
      <dgm:spPr/>
      <dgm:t>
        <a:bodyPr/>
        <a:lstStyle/>
        <a:p>
          <a:endParaRPr lang="en-US"/>
        </a:p>
      </dgm:t>
    </dgm:pt>
    <dgm:pt modelId="{FAC9F138-87AE-4C95-9D18-4C5FBBF7DE8D}" type="sibTrans" cxnId="{F2FFB68A-A297-46F2-BD8C-7836AA1EB18C}">
      <dgm:prSet/>
      <dgm:spPr/>
      <dgm:t>
        <a:bodyPr/>
        <a:lstStyle/>
        <a:p>
          <a:endParaRPr lang="en-US"/>
        </a:p>
      </dgm:t>
    </dgm:pt>
    <dgm:pt modelId="{0D1FF2A3-6106-4513-BEAC-2ACB9FFA0591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Math</a:t>
          </a:r>
        </a:p>
      </dgm:t>
    </dgm:pt>
    <dgm:pt modelId="{366578AB-A1DB-4C2A-9C9A-9AC630CA7007}" type="parTrans" cxnId="{C6B85B14-A602-48FC-8A16-B970B33FAEBB}">
      <dgm:prSet/>
      <dgm:spPr/>
      <dgm:t>
        <a:bodyPr/>
        <a:lstStyle/>
        <a:p>
          <a:endParaRPr lang="en-US"/>
        </a:p>
      </dgm:t>
    </dgm:pt>
    <dgm:pt modelId="{99417FF1-28CD-4D0F-B716-10B7E803FCE3}" type="sibTrans" cxnId="{C6B85B14-A602-48FC-8A16-B970B33FAEBB}">
      <dgm:prSet/>
      <dgm:spPr/>
      <dgm:t>
        <a:bodyPr/>
        <a:lstStyle/>
        <a:p>
          <a:endParaRPr lang="en-US"/>
        </a:p>
      </dgm:t>
    </dgm:pt>
    <dgm:pt modelId="{9F46007A-E10B-4214-9348-5575BA43C361}">
      <dgm:prSet/>
      <dgm:spPr>
        <a:solidFill>
          <a:srgbClr val="D4D4D4"/>
        </a:solidFill>
      </dgm:spPr>
      <dgm:t>
        <a:bodyPr/>
        <a:lstStyle/>
        <a:p>
          <a:r>
            <a:rPr lang="en-US"/>
            <a:t>Athletics</a:t>
          </a:r>
        </a:p>
      </dgm:t>
    </dgm:pt>
    <dgm:pt modelId="{D343A2AB-1803-4CD4-9DBE-BA5A5C97B718}" type="parTrans" cxnId="{C48C9337-6B1A-4B99-AA80-E3F01ABF7EDA}">
      <dgm:prSet/>
      <dgm:spPr/>
      <dgm:t>
        <a:bodyPr/>
        <a:lstStyle/>
        <a:p>
          <a:endParaRPr lang="en-US"/>
        </a:p>
      </dgm:t>
    </dgm:pt>
    <dgm:pt modelId="{63B4731B-9711-49B7-92EE-9333C0EAF414}" type="sibTrans" cxnId="{C48C9337-6B1A-4B99-AA80-E3F01ABF7EDA}">
      <dgm:prSet/>
      <dgm:spPr/>
      <dgm:t>
        <a:bodyPr/>
        <a:lstStyle/>
        <a:p>
          <a:endParaRPr lang="en-US"/>
        </a:p>
      </dgm:t>
    </dgm:pt>
    <dgm:pt modelId="{FD5B95C8-AF71-4B5C-B68B-77B4AAFFDFDC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Associat Director of Athletics</a:t>
          </a:r>
        </a:p>
      </dgm:t>
    </dgm:pt>
    <dgm:pt modelId="{DE3EEF51-68D5-4CDE-ADAB-091A2AA2896A}" type="parTrans" cxnId="{610981EB-3978-4FFC-8B84-047A7A8FAC38}">
      <dgm:prSet/>
      <dgm:spPr/>
      <dgm:t>
        <a:bodyPr/>
        <a:lstStyle/>
        <a:p>
          <a:endParaRPr lang="en-US"/>
        </a:p>
      </dgm:t>
    </dgm:pt>
    <dgm:pt modelId="{30F81A59-2A4C-4710-9BA8-8575968F5F29}" type="sibTrans" cxnId="{610981EB-3978-4FFC-8B84-047A7A8FAC38}">
      <dgm:prSet/>
      <dgm:spPr/>
      <dgm:t>
        <a:bodyPr/>
        <a:lstStyle/>
        <a:p>
          <a:endParaRPr lang="en-US"/>
        </a:p>
      </dgm:t>
    </dgm:pt>
    <dgm:pt modelId="{DF6214AC-DB37-4974-8E5D-6639A3A1DFE7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/>
            <a:t>Math Lab</a:t>
          </a:r>
        </a:p>
      </dgm:t>
    </dgm:pt>
    <dgm:pt modelId="{67468893-360B-4BF2-9D90-22363AE808DE}" type="parTrans" cxnId="{CEAF8B65-C0CA-44E5-9C5D-F6521C142181}">
      <dgm:prSet/>
      <dgm:spPr/>
      <dgm:t>
        <a:bodyPr/>
        <a:lstStyle/>
        <a:p>
          <a:endParaRPr lang="en-US"/>
        </a:p>
      </dgm:t>
    </dgm:pt>
    <dgm:pt modelId="{AD22F57B-22AE-451C-BE75-CA020ED08A0A}" type="sibTrans" cxnId="{CEAF8B65-C0CA-44E5-9C5D-F6521C142181}">
      <dgm:prSet/>
      <dgm:spPr/>
      <dgm:t>
        <a:bodyPr/>
        <a:lstStyle/>
        <a:p>
          <a:endParaRPr lang="en-US"/>
        </a:p>
      </dgm:t>
    </dgm:pt>
    <dgm:pt modelId="{7E27F25A-C921-43C3-8706-41409F0B19AA}" type="pres">
      <dgm:prSet presAssocID="{D7D0DC2D-CB5B-4196-A306-3082772324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F46F51-765A-431A-8388-7FC655CBEBC1}" type="pres">
      <dgm:prSet presAssocID="{F4333D9A-B261-4BF4-9D85-6FF6D5BF51C5}" presName="hierRoot1" presStyleCnt="0">
        <dgm:presLayoutVars>
          <dgm:hierBranch val="init"/>
        </dgm:presLayoutVars>
      </dgm:prSet>
      <dgm:spPr/>
    </dgm:pt>
    <dgm:pt modelId="{54F6C665-D052-4DEA-9AD6-D9EA8708E496}" type="pres">
      <dgm:prSet presAssocID="{F4333D9A-B261-4BF4-9D85-6FF6D5BF51C5}" presName="rootComposite1" presStyleCnt="0"/>
      <dgm:spPr/>
    </dgm:pt>
    <dgm:pt modelId="{280C1CEF-7B4D-4598-A666-5497BD27029B}" type="pres">
      <dgm:prSet presAssocID="{F4333D9A-B261-4BF4-9D85-6FF6D5BF51C5}" presName="rootText1" presStyleLbl="node0" presStyleIdx="0" presStyleCnt="1" custScaleX="136272" custScaleY="133608">
        <dgm:presLayoutVars>
          <dgm:chPref val="3"/>
        </dgm:presLayoutVars>
      </dgm:prSet>
      <dgm:spPr/>
    </dgm:pt>
    <dgm:pt modelId="{658FF730-599D-41B1-8573-20B133DAAAD8}" type="pres">
      <dgm:prSet presAssocID="{F4333D9A-B261-4BF4-9D85-6FF6D5BF51C5}" presName="rootConnector1" presStyleLbl="node1" presStyleIdx="0" presStyleCnt="0"/>
      <dgm:spPr/>
    </dgm:pt>
    <dgm:pt modelId="{0A3095C1-174F-4372-8B68-4F9FFAE3F559}" type="pres">
      <dgm:prSet presAssocID="{F4333D9A-B261-4BF4-9D85-6FF6D5BF51C5}" presName="hierChild2" presStyleCnt="0"/>
      <dgm:spPr/>
    </dgm:pt>
    <dgm:pt modelId="{8DD9A149-E859-412A-B24A-AF1688BF4D8E}" type="pres">
      <dgm:prSet presAssocID="{5F2A2161-9BE9-493F-8F34-8E6F111B76FA}" presName="Name37" presStyleLbl="parChTrans1D2" presStyleIdx="0" presStyleCnt="2"/>
      <dgm:spPr/>
    </dgm:pt>
    <dgm:pt modelId="{BFE239EC-D087-42EA-9CE5-A10412C25C34}" type="pres">
      <dgm:prSet presAssocID="{3146B3D5-6439-4377-A931-EE0FE176DC76}" presName="hierRoot2" presStyleCnt="0">
        <dgm:presLayoutVars>
          <dgm:hierBranch val="init"/>
        </dgm:presLayoutVars>
      </dgm:prSet>
      <dgm:spPr/>
    </dgm:pt>
    <dgm:pt modelId="{377E10BB-194E-4AB3-8184-E3612A9A29FB}" type="pres">
      <dgm:prSet presAssocID="{3146B3D5-6439-4377-A931-EE0FE176DC76}" presName="rootComposite" presStyleCnt="0"/>
      <dgm:spPr/>
    </dgm:pt>
    <dgm:pt modelId="{5B895873-BA7A-409A-99EE-0608C3612799}" type="pres">
      <dgm:prSet presAssocID="{3146B3D5-6439-4377-A931-EE0FE176DC76}" presName="rootText" presStyleLbl="node2" presStyleIdx="0" presStyleCnt="2" custScaleX="124557" custScaleY="110185">
        <dgm:presLayoutVars>
          <dgm:chPref val="3"/>
        </dgm:presLayoutVars>
      </dgm:prSet>
      <dgm:spPr/>
    </dgm:pt>
    <dgm:pt modelId="{BE61768D-7E29-43F4-BCFF-A46B4E637845}" type="pres">
      <dgm:prSet presAssocID="{3146B3D5-6439-4377-A931-EE0FE176DC76}" presName="rootConnector" presStyleLbl="node2" presStyleIdx="0" presStyleCnt="2"/>
      <dgm:spPr/>
    </dgm:pt>
    <dgm:pt modelId="{DCAE161C-41B1-4C9D-8485-5E68ECD6B5B5}" type="pres">
      <dgm:prSet presAssocID="{3146B3D5-6439-4377-A931-EE0FE176DC76}" presName="hierChild4" presStyleCnt="0"/>
      <dgm:spPr/>
    </dgm:pt>
    <dgm:pt modelId="{5AE1D53E-E274-4ABA-B3EB-41BE6B19DCFC}" type="pres">
      <dgm:prSet presAssocID="{65FBDBA4-2A0B-4001-8235-695453617483}" presName="Name37" presStyleLbl="parChTrans1D3" presStyleIdx="0" presStyleCnt="5"/>
      <dgm:spPr/>
    </dgm:pt>
    <dgm:pt modelId="{5C360BB0-8B11-4698-B7D4-155AAD8DF2AF}" type="pres">
      <dgm:prSet presAssocID="{1BFAD383-5531-4124-8A50-1E3AA33D316F}" presName="hierRoot2" presStyleCnt="0">
        <dgm:presLayoutVars>
          <dgm:hierBranch val="init"/>
        </dgm:presLayoutVars>
      </dgm:prSet>
      <dgm:spPr/>
    </dgm:pt>
    <dgm:pt modelId="{BAE52C9E-C19A-428A-81D4-74891CA744EA}" type="pres">
      <dgm:prSet presAssocID="{1BFAD383-5531-4124-8A50-1E3AA33D316F}" presName="rootComposite" presStyleCnt="0"/>
      <dgm:spPr/>
    </dgm:pt>
    <dgm:pt modelId="{F41A73A0-68BE-4E60-8C9B-456790DF6C98}" type="pres">
      <dgm:prSet presAssocID="{1BFAD383-5531-4124-8A50-1E3AA33D316F}" presName="rootText" presStyleLbl="node3" presStyleIdx="0" presStyleCnt="5" custLinFactNeighborX="6109" custLinFactNeighborY="-2899">
        <dgm:presLayoutVars>
          <dgm:chPref val="3"/>
        </dgm:presLayoutVars>
      </dgm:prSet>
      <dgm:spPr/>
    </dgm:pt>
    <dgm:pt modelId="{69990875-9C14-43EB-A59F-B5E50B404EBC}" type="pres">
      <dgm:prSet presAssocID="{1BFAD383-5531-4124-8A50-1E3AA33D316F}" presName="rootConnector" presStyleLbl="node3" presStyleIdx="0" presStyleCnt="5"/>
      <dgm:spPr/>
    </dgm:pt>
    <dgm:pt modelId="{3BE7C058-DB15-4F57-9F4A-44360BFBF534}" type="pres">
      <dgm:prSet presAssocID="{1BFAD383-5531-4124-8A50-1E3AA33D316F}" presName="hierChild4" presStyleCnt="0"/>
      <dgm:spPr/>
    </dgm:pt>
    <dgm:pt modelId="{B0564E6A-9783-491F-B9A9-3BEA77CBD61C}" type="pres">
      <dgm:prSet presAssocID="{C659E67D-120B-4264-9C0B-395BCC7520E1}" presName="Name37" presStyleLbl="parChTrans1D4" presStyleIdx="0" presStyleCnt="21"/>
      <dgm:spPr/>
    </dgm:pt>
    <dgm:pt modelId="{93843115-8579-416F-B241-FE2EA0A31F53}" type="pres">
      <dgm:prSet presAssocID="{B3B54858-AF85-4061-A4A6-D80F78F8DE9D}" presName="hierRoot2" presStyleCnt="0">
        <dgm:presLayoutVars>
          <dgm:hierBranch val="init"/>
        </dgm:presLayoutVars>
      </dgm:prSet>
      <dgm:spPr/>
    </dgm:pt>
    <dgm:pt modelId="{D05DC245-8C86-4124-8464-D0C33A64ADD0}" type="pres">
      <dgm:prSet presAssocID="{B3B54858-AF85-4061-A4A6-D80F78F8DE9D}" presName="rootComposite" presStyleCnt="0"/>
      <dgm:spPr/>
    </dgm:pt>
    <dgm:pt modelId="{D5CC3067-6DBA-4DD5-AB04-6E62C8441675}" type="pres">
      <dgm:prSet presAssocID="{B3B54858-AF85-4061-A4A6-D80F78F8DE9D}" presName="rootText" presStyleLbl="node4" presStyleIdx="0" presStyleCnt="21" custScaleX="70662" custScaleY="76020" custLinFactNeighborY="-19159">
        <dgm:presLayoutVars>
          <dgm:chPref val="3"/>
        </dgm:presLayoutVars>
      </dgm:prSet>
      <dgm:spPr/>
    </dgm:pt>
    <dgm:pt modelId="{38B4EC35-3CD5-4A73-9CEB-588078003C45}" type="pres">
      <dgm:prSet presAssocID="{B3B54858-AF85-4061-A4A6-D80F78F8DE9D}" presName="rootConnector" presStyleLbl="node4" presStyleIdx="0" presStyleCnt="21"/>
      <dgm:spPr/>
    </dgm:pt>
    <dgm:pt modelId="{E10B96DF-451D-4CBE-BA35-AD4A8A90823D}" type="pres">
      <dgm:prSet presAssocID="{B3B54858-AF85-4061-A4A6-D80F78F8DE9D}" presName="hierChild4" presStyleCnt="0"/>
      <dgm:spPr/>
    </dgm:pt>
    <dgm:pt modelId="{ACB375C7-A444-46CA-811F-42012C75554C}" type="pres">
      <dgm:prSet presAssocID="{B3B54858-AF85-4061-A4A6-D80F78F8DE9D}" presName="hierChild5" presStyleCnt="0"/>
      <dgm:spPr/>
    </dgm:pt>
    <dgm:pt modelId="{C5A1B659-181F-4034-9FC1-887546D686A4}" type="pres">
      <dgm:prSet presAssocID="{CDDB4BD6-6B30-48EE-A5E7-B2624D93BDC7}" presName="Name37" presStyleLbl="parChTrans1D4" presStyleIdx="1" presStyleCnt="21"/>
      <dgm:spPr/>
    </dgm:pt>
    <dgm:pt modelId="{C6EED492-21D9-46EE-955D-3DC0B14096B7}" type="pres">
      <dgm:prSet presAssocID="{EE724CAA-80BF-4677-8448-96E7BA81B08E}" presName="hierRoot2" presStyleCnt="0">
        <dgm:presLayoutVars>
          <dgm:hierBranch val="init"/>
        </dgm:presLayoutVars>
      </dgm:prSet>
      <dgm:spPr/>
    </dgm:pt>
    <dgm:pt modelId="{853A215F-4C76-409A-B3A2-C6EE6BD8DF2A}" type="pres">
      <dgm:prSet presAssocID="{EE724CAA-80BF-4677-8448-96E7BA81B08E}" presName="rootComposite" presStyleCnt="0"/>
      <dgm:spPr/>
    </dgm:pt>
    <dgm:pt modelId="{B1C4E526-6884-41C4-8431-1DDD73B6A4BA}" type="pres">
      <dgm:prSet presAssocID="{EE724CAA-80BF-4677-8448-96E7BA81B08E}" presName="rootText" presStyleLbl="node4" presStyleIdx="1" presStyleCnt="21" custScaleX="71997" custScaleY="93140" custLinFactNeighborX="1455" custLinFactNeighborY="-38092">
        <dgm:presLayoutVars>
          <dgm:chPref val="3"/>
        </dgm:presLayoutVars>
      </dgm:prSet>
      <dgm:spPr/>
    </dgm:pt>
    <dgm:pt modelId="{E9B3EFD3-B9D2-455E-9277-8D972B223678}" type="pres">
      <dgm:prSet presAssocID="{EE724CAA-80BF-4677-8448-96E7BA81B08E}" presName="rootConnector" presStyleLbl="node4" presStyleIdx="1" presStyleCnt="21"/>
      <dgm:spPr/>
    </dgm:pt>
    <dgm:pt modelId="{D02007D8-C6EC-4DF6-9577-158E45A3D86D}" type="pres">
      <dgm:prSet presAssocID="{EE724CAA-80BF-4677-8448-96E7BA81B08E}" presName="hierChild4" presStyleCnt="0"/>
      <dgm:spPr/>
    </dgm:pt>
    <dgm:pt modelId="{8B4157AE-31A2-42F7-90FB-D63F4B4216C5}" type="pres">
      <dgm:prSet presAssocID="{EE724CAA-80BF-4677-8448-96E7BA81B08E}" presName="hierChild5" presStyleCnt="0"/>
      <dgm:spPr/>
    </dgm:pt>
    <dgm:pt modelId="{8381560E-82EB-4AF4-90AE-DF4088F5C39B}" type="pres">
      <dgm:prSet presAssocID="{5AD39838-7E0A-4416-AAD2-4042E103DB74}" presName="Name37" presStyleLbl="parChTrans1D4" presStyleIdx="2" presStyleCnt="21"/>
      <dgm:spPr/>
    </dgm:pt>
    <dgm:pt modelId="{90E3887F-3BB4-4965-A9B4-AC82D01EE599}" type="pres">
      <dgm:prSet presAssocID="{A26CDBB5-251A-442C-9101-990135C35C03}" presName="hierRoot2" presStyleCnt="0">
        <dgm:presLayoutVars>
          <dgm:hierBranch val="init"/>
        </dgm:presLayoutVars>
      </dgm:prSet>
      <dgm:spPr/>
    </dgm:pt>
    <dgm:pt modelId="{14D2AFE9-77F1-4B38-A643-83DEA8D5C25D}" type="pres">
      <dgm:prSet presAssocID="{A26CDBB5-251A-442C-9101-990135C35C03}" presName="rootComposite" presStyleCnt="0"/>
      <dgm:spPr/>
    </dgm:pt>
    <dgm:pt modelId="{DA8121F5-E540-41F7-B6E3-7F1CE59110F0}" type="pres">
      <dgm:prSet presAssocID="{A26CDBB5-251A-442C-9101-990135C35C03}" presName="rootText" presStyleLbl="node4" presStyleIdx="2" presStyleCnt="21" custScaleX="73472" custScaleY="91241" custLinFactNeighborX="-756" custLinFactNeighborY="-48352">
        <dgm:presLayoutVars>
          <dgm:chPref val="3"/>
        </dgm:presLayoutVars>
      </dgm:prSet>
      <dgm:spPr/>
    </dgm:pt>
    <dgm:pt modelId="{54065E08-5142-4B81-B0A3-E5A77A442C58}" type="pres">
      <dgm:prSet presAssocID="{A26CDBB5-251A-442C-9101-990135C35C03}" presName="rootConnector" presStyleLbl="node4" presStyleIdx="2" presStyleCnt="21"/>
      <dgm:spPr/>
    </dgm:pt>
    <dgm:pt modelId="{3CAAA7AB-44CB-458D-837E-92094BC34999}" type="pres">
      <dgm:prSet presAssocID="{A26CDBB5-251A-442C-9101-990135C35C03}" presName="hierChild4" presStyleCnt="0"/>
      <dgm:spPr/>
    </dgm:pt>
    <dgm:pt modelId="{72DA2694-7013-415C-8C6D-3A4E81336059}" type="pres">
      <dgm:prSet presAssocID="{A26CDBB5-251A-442C-9101-990135C35C03}" presName="hierChild5" presStyleCnt="0"/>
      <dgm:spPr/>
    </dgm:pt>
    <dgm:pt modelId="{0831CE75-3E9A-4C71-9E3F-B9F116EE33FA}" type="pres">
      <dgm:prSet presAssocID="{1BFAD383-5531-4124-8A50-1E3AA33D316F}" presName="hierChild5" presStyleCnt="0"/>
      <dgm:spPr/>
    </dgm:pt>
    <dgm:pt modelId="{6FF3605E-B73F-4C47-A21C-C79CADD6CB0D}" type="pres">
      <dgm:prSet presAssocID="{9812117E-5091-40FF-B00C-DDCB2A07D5BA}" presName="Name37" presStyleLbl="parChTrans1D3" presStyleIdx="1" presStyleCnt="5"/>
      <dgm:spPr/>
    </dgm:pt>
    <dgm:pt modelId="{A22E063F-0439-4C08-A6B2-7AA6A6D9FB84}" type="pres">
      <dgm:prSet presAssocID="{27FD3F6D-D1BA-4D0D-B3CE-625DA77B5B29}" presName="hierRoot2" presStyleCnt="0">
        <dgm:presLayoutVars>
          <dgm:hierBranch val="init"/>
        </dgm:presLayoutVars>
      </dgm:prSet>
      <dgm:spPr/>
    </dgm:pt>
    <dgm:pt modelId="{81BDFB70-D343-4CB9-8ACD-B88924211A6E}" type="pres">
      <dgm:prSet presAssocID="{27FD3F6D-D1BA-4D0D-B3CE-625DA77B5B29}" presName="rootComposite" presStyleCnt="0"/>
      <dgm:spPr/>
    </dgm:pt>
    <dgm:pt modelId="{A35EA0A7-6878-456B-843A-4D028B1DDCA0}" type="pres">
      <dgm:prSet presAssocID="{27FD3F6D-D1BA-4D0D-B3CE-625DA77B5B29}" presName="rootText" presStyleLbl="node3" presStyleIdx="1" presStyleCnt="5" custLinFactNeighborX="-2586" custLinFactNeighborY="-2900">
        <dgm:presLayoutVars>
          <dgm:chPref val="3"/>
        </dgm:presLayoutVars>
      </dgm:prSet>
      <dgm:spPr/>
    </dgm:pt>
    <dgm:pt modelId="{B9219ADA-5D2B-4C63-9C87-FE20E7B4FA57}" type="pres">
      <dgm:prSet presAssocID="{27FD3F6D-D1BA-4D0D-B3CE-625DA77B5B29}" presName="rootConnector" presStyleLbl="node3" presStyleIdx="1" presStyleCnt="5"/>
      <dgm:spPr/>
    </dgm:pt>
    <dgm:pt modelId="{BD28499A-0150-47FF-8C86-D33B31D2F469}" type="pres">
      <dgm:prSet presAssocID="{27FD3F6D-D1BA-4D0D-B3CE-625DA77B5B29}" presName="hierChild4" presStyleCnt="0"/>
      <dgm:spPr/>
    </dgm:pt>
    <dgm:pt modelId="{D6846B5A-EF81-499A-A0E8-95359D33CDAC}" type="pres">
      <dgm:prSet presAssocID="{8DE58F27-017A-4B80-951D-5FED908A1023}" presName="Name37" presStyleLbl="parChTrans1D4" presStyleIdx="3" presStyleCnt="21"/>
      <dgm:spPr/>
    </dgm:pt>
    <dgm:pt modelId="{964E9FA7-F38D-4525-B269-4812352F46CF}" type="pres">
      <dgm:prSet presAssocID="{3E69D68E-C36C-45C6-B677-2CAC70668436}" presName="hierRoot2" presStyleCnt="0">
        <dgm:presLayoutVars>
          <dgm:hierBranch val="init"/>
        </dgm:presLayoutVars>
      </dgm:prSet>
      <dgm:spPr/>
    </dgm:pt>
    <dgm:pt modelId="{AEC40603-C57B-4B70-A5C0-D5CB3E3300C3}" type="pres">
      <dgm:prSet presAssocID="{3E69D68E-C36C-45C6-B677-2CAC70668436}" presName="rootComposite" presStyleCnt="0"/>
      <dgm:spPr/>
    </dgm:pt>
    <dgm:pt modelId="{D1A89242-1BBD-4100-9458-9DD3F4C51A1B}" type="pres">
      <dgm:prSet presAssocID="{3E69D68E-C36C-45C6-B677-2CAC70668436}" presName="rootText" presStyleLbl="node4" presStyleIdx="3" presStyleCnt="21" custScaleX="83789" custScaleY="100792" custLinFactNeighborX="-5158" custLinFactNeighborY="-8843">
        <dgm:presLayoutVars>
          <dgm:chPref val="3"/>
        </dgm:presLayoutVars>
      </dgm:prSet>
      <dgm:spPr/>
    </dgm:pt>
    <dgm:pt modelId="{24E45FEF-1BB1-4405-B89B-D52C4A9851C3}" type="pres">
      <dgm:prSet presAssocID="{3E69D68E-C36C-45C6-B677-2CAC70668436}" presName="rootConnector" presStyleLbl="node4" presStyleIdx="3" presStyleCnt="21"/>
      <dgm:spPr/>
    </dgm:pt>
    <dgm:pt modelId="{45995C4A-6871-4B4A-8D1F-BEBB4B08D002}" type="pres">
      <dgm:prSet presAssocID="{3E69D68E-C36C-45C6-B677-2CAC70668436}" presName="hierChild4" presStyleCnt="0"/>
      <dgm:spPr/>
    </dgm:pt>
    <dgm:pt modelId="{26342371-8BD2-468C-9740-1D031EDA1485}" type="pres">
      <dgm:prSet presAssocID="{3E69D68E-C36C-45C6-B677-2CAC70668436}" presName="hierChild5" presStyleCnt="0"/>
      <dgm:spPr/>
    </dgm:pt>
    <dgm:pt modelId="{DA326C18-E87D-4305-B16A-A4F6D689E3FF}" type="pres">
      <dgm:prSet presAssocID="{2EC6DA56-030A-45F8-94BB-3B0A8E6A8A9E}" presName="Name37" presStyleLbl="parChTrans1D4" presStyleIdx="4" presStyleCnt="21"/>
      <dgm:spPr/>
    </dgm:pt>
    <dgm:pt modelId="{F681FF29-B8BF-4C80-91AA-484B0388A181}" type="pres">
      <dgm:prSet presAssocID="{89663F4A-0FB3-4081-99F0-EB005B535C84}" presName="hierRoot2" presStyleCnt="0">
        <dgm:presLayoutVars>
          <dgm:hierBranch val="init"/>
        </dgm:presLayoutVars>
      </dgm:prSet>
      <dgm:spPr/>
    </dgm:pt>
    <dgm:pt modelId="{88C4E42A-E677-4E7F-802C-FD5D552A3277}" type="pres">
      <dgm:prSet presAssocID="{89663F4A-0FB3-4081-99F0-EB005B535C84}" presName="rootComposite" presStyleCnt="0"/>
      <dgm:spPr/>
    </dgm:pt>
    <dgm:pt modelId="{17719199-13F3-4B0E-A981-8CD73AD07445}" type="pres">
      <dgm:prSet presAssocID="{89663F4A-0FB3-4081-99F0-EB005B535C84}" presName="rootText" presStyleLbl="node4" presStyleIdx="4" presStyleCnt="21" custScaleX="80681" custScaleY="97259" custLinFactNeighborX="-2948" custLinFactNeighborY="-28002">
        <dgm:presLayoutVars>
          <dgm:chPref val="3"/>
        </dgm:presLayoutVars>
      </dgm:prSet>
      <dgm:spPr/>
    </dgm:pt>
    <dgm:pt modelId="{829F8B67-E6B2-4D25-8CA8-B8A6B9169086}" type="pres">
      <dgm:prSet presAssocID="{89663F4A-0FB3-4081-99F0-EB005B535C84}" presName="rootConnector" presStyleLbl="node4" presStyleIdx="4" presStyleCnt="21"/>
      <dgm:spPr/>
    </dgm:pt>
    <dgm:pt modelId="{14039A66-B1A7-46C8-AB09-1118D1E3FFA1}" type="pres">
      <dgm:prSet presAssocID="{89663F4A-0FB3-4081-99F0-EB005B535C84}" presName="hierChild4" presStyleCnt="0"/>
      <dgm:spPr/>
    </dgm:pt>
    <dgm:pt modelId="{58D1EB1F-6AC1-4EA1-87A4-5C99C6AC1837}" type="pres">
      <dgm:prSet presAssocID="{89663F4A-0FB3-4081-99F0-EB005B535C84}" presName="hierChild5" presStyleCnt="0"/>
      <dgm:spPr/>
    </dgm:pt>
    <dgm:pt modelId="{4440D066-B462-417D-93EB-FF0B4044EE2D}" type="pres">
      <dgm:prSet presAssocID="{D343A2AB-1803-4CD4-9DBE-BA5A5C97B718}" presName="Name37" presStyleLbl="parChTrans1D4" presStyleIdx="5" presStyleCnt="21"/>
      <dgm:spPr/>
    </dgm:pt>
    <dgm:pt modelId="{6B70DB5D-FD2C-4B8A-84B7-206652758997}" type="pres">
      <dgm:prSet presAssocID="{9F46007A-E10B-4214-9348-5575BA43C361}" presName="hierRoot2" presStyleCnt="0">
        <dgm:presLayoutVars>
          <dgm:hierBranch val="init"/>
        </dgm:presLayoutVars>
      </dgm:prSet>
      <dgm:spPr/>
    </dgm:pt>
    <dgm:pt modelId="{875E1A4F-0B57-480F-B7C1-D0D909858A93}" type="pres">
      <dgm:prSet presAssocID="{9F46007A-E10B-4214-9348-5575BA43C361}" presName="rootComposite" presStyleCnt="0"/>
      <dgm:spPr/>
    </dgm:pt>
    <dgm:pt modelId="{3179725B-0F9B-43A7-88CE-6874A2C9CA86}" type="pres">
      <dgm:prSet presAssocID="{9F46007A-E10B-4214-9348-5575BA43C361}" presName="rootText" presStyleLbl="node4" presStyleIdx="5" presStyleCnt="21" custScaleX="78765" custScaleY="94970" custLinFactNeighborX="-1455" custLinFactNeighborY="-29098">
        <dgm:presLayoutVars>
          <dgm:chPref val="3"/>
        </dgm:presLayoutVars>
      </dgm:prSet>
      <dgm:spPr/>
    </dgm:pt>
    <dgm:pt modelId="{B2F147DF-5915-4958-B495-44F4789E31C2}" type="pres">
      <dgm:prSet presAssocID="{9F46007A-E10B-4214-9348-5575BA43C361}" presName="rootConnector" presStyleLbl="node4" presStyleIdx="5" presStyleCnt="21"/>
      <dgm:spPr/>
    </dgm:pt>
    <dgm:pt modelId="{E004ABFA-62FD-436A-B3B3-E9EBEF6A069E}" type="pres">
      <dgm:prSet presAssocID="{9F46007A-E10B-4214-9348-5575BA43C361}" presName="hierChild4" presStyleCnt="0"/>
      <dgm:spPr/>
    </dgm:pt>
    <dgm:pt modelId="{928123C1-16F3-4359-9D78-90A75F8FB546}" type="pres">
      <dgm:prSet presAssocID="{9F46007A-E10B-4214-9348-5575BA43C361}" presName="hierChild5" presStyleCnt="0"/>
      <dgm:spPr/>
    </dgm:pt>
    <dgm:pt modelId="{11E4D00F-91B1-46A5-A048-85EFC06EAAF4}" type="pres">
      <dgm:prSet presAssocID="{DE3EEF51-68D5-4CDE-ADAB-091A2AA2896A}" presName="Name37" presStyleLbl="parChTrans1D4" presStyleIdx="6" presStyleCnt="21"/>
      <dgm:spPr/>
    </dgm:pt>
    <dgm:pt modelId="{DB5C27C1-3477-4B9A-A59E-EEE7F7FE6068}" type="pres">
      <dgm:prSet presAssocID="{FD5B95C8-AF71-4B5C-B68B-77B4AAFFDFDC}" presName="hierRoot2" presStyleCnt="0">
        <dgm:presLayoutVars>
          <dgm:hierBranch val="init"/>
        </dgm:presLayoutVars>
      </dgm:prSet>
      <dgm:spPr/>
    </dgm:pt>
    <dgm:pt modelId="{E1560A26-819D-41FB-BCF1-515184E721E2}" type="pres">
      <dgm:prSet presAssocID="{FD5B95C8-AF71-4B5C-B68B-77B4AAFFDFDC}" presName="rootComposite" presStyleCnt="0"/>
      <dgm:spPr/>
    </dgm:pt>
    <dgm:pt modelId="{1281C718-52F9-4E4E-8C4C-4DCCF4D4FD67}" type="pres">
      <dgm:prSet presAssocID="{FD5B95C8-AF71-4B5C-B68B-77B4AAFFDFDC}" presName="rootText" presStyleLbl="node4" presStyleIdx="6" presStyleCnt="21" custScaleX="79833" custScaleY="92366" custLinFactNeighborY="-20750">
        <dgm:presLayoutVars>
          <dgm:chPref val="3"/>
        </dgm:presLayoutVars>
      </dgm:prSet>
      <dgm:spPr/>
    </dgm:pt>
    <dgm:pt modelId="{EEA82FF4-2777-4B49-9432-0F8ED1BC9D5F}" type="pres">
      <dgm:prSet presAssocID="{FD5B95C8-AF71-4B5C-B68B-77B4AAFFDFDC}" presName="rootConnector" presStyleLbl="node4" presStyleIdx="6" presStyleCnt="21"/>
      <dgm:spPr/>
    </dgm:pt>
    <dgm:pt modelId="{1E2538C5-D0C0-403B-8468-9E6A217CD53C}" type="pres">
      <dgm:prSet presAssocID="{FD5B95C8-AF71-4B5C-B68B-77B4AAFFDFDC}" presName="hierChild4" presStyleCnt="0"/>
      <dgm:spPr/>
    </dgm:pt>
    <dgm:pt modelId="{8AA92024-EAB3-4200-AE3F-47EFF11973D3}" type="pres">
      <dgm:prSet presAssocID="{FD5B95C8-AF71-4B5C-B68B-77B4AAFFDFDC}" presName="hierChild5" presStyleCnt="0"/>
      <dgm:spPr/>
    </dgm:pt>
    <dgm:pt modelId="{B3ED9BD7-7911-46AD-AD17-21942CFF414E}" type="pres">
      <dgm:prSet presAssocID="{27FD3F6D-D1BA-4D0D-B3CE-625DA77B5B29}" presName="hierChild5" presStyleCnt="0"/>
      <dgm:spPr/>
    </dgm:pt>
    <dgm:pt modelId="{1EF6845F-67E3-4E1C-95C2-33EC8CD46343}" type="pres">
      <dgm:prSet presAssocID="{F19D7506-AA63-46F9-8B38-644808A16E39}" presName="Name37" presStyleLbl="parChTrans1D3" presStyleIdx="2" presStyleCnt="5"/>
      <dgm:spPr/>
    </dgm:pt>
    <dgm:pt modelId="{3CF4A9C0-BE83-41E5-B88A-32973292237C}" type="pres">
      <dgm:prSet presAssocID="{A41053F8-2290-4988-B062-760E825AE8FE}" presName="hierRoot2" presStyleCnt="0">
        <dgm:presLayoutVars>
          <dgm:hierBranch val="r"/>
        </dgm:presLayoutVars>
      </dgm:prSet>
      <dgm:spPr/>
    </dgm:pt>
    <dgm:pt modelId="{E52AAEE6-50F4-492C-8896-073110D16881}" type="pres">
      <dgm:prSet presAssocID="{A41053F8-2290-4988-B062-760E825AE8FE}" presName="rootComposite" presStyleCnt="0"/>
      <dgm:spPr/>
    </dgm:pt>
    <dgm:pt modelId="{555473F2-99C9-4A13-98B3-CD5437344C69}" type="pres">
      <dgm:prSet presAssocID="{A41053F8-2290-4988-B062-760E825AE8FE}" presName="rootText" presStyleLbl="node3" presStyleIdx="2" presStyleCnt="5" custLinFactNeighborX="-8247" custLinFactNeighborY="-2353">
        <dgm:presLayoutVars>
          <dgm:chPref val="3"/>
        </dgm:presLayoutVars>
      </dgm:prSet>
      <dgm:spPr/>
    </dgm:pt>
    <dgm:pt modelId="{D4400310-CDCE-4332-AA53-57C3EA5E1082}" type="pres">
      <dgm:prSet presAssocID="{A41053F8-2290-4988-B062-760E825AE8FE}" presName="rootConnector" presStyleLbl="node3" presStyleIdx="2" presStyleCnt="5"/>
      <dgm:spPr/>
    </dgm:pt>
    <dgm:pt modelId="{E1C8ED2E-D000-4D5C-BBB8-B5856FA0A3A9}" type="pres">
      <dgm:prSet presAssocID="{A41053F8-2290-4988-B062-760E825AE8FE}" presName="hierChild4" presStyleCnt="0"/>
      <dgm:spPr/>
    </dgm:pt>
    <dgm:pt modelId="{9DC302B3-AFC9-4153-AEC9-87BE2852E3A0}" type="pres">
      <dgm:prSet presAssocID="{414D5C43-C38A-4FBC-8BD6-783D25ED75F5}" presName="Name50" presStyleLbl="parChTrans1D4" presStyleIdx="7" presStyleCnt="21"/>
      <dgm:spPr/>
    </dgm:pt>
    <dgm:pt modelId="{C280F2CE-EBC9-45B2-A804-670E51EC9EC6}" type="pres">
      <dgm:prSet presAssocID="{90D06527-DA5C-4BC2-9163-72DD4D388CBC}" presName="hierRoot2" presStyleCnt="0">
        <dgm:presLayoutVars>
          <dgm:hierBranch val="init"/>
        </dgm:presLayoutVars>
      </dgm:prSet>
      <dgm:spPr/>
    </dgm:pt>
    <dgm:pt modelId="{A4BC554E-40F9-416C-A06D-B7324785CF6D}" type="pres">
      <dgm:prSet presAssocID="{90D06527-DA5C-4BC2-9163-72DD4D388CBC}" presName="rootComposite" presStyleCnt="0"/>
      <dgm:spPr/>
    </dgm:pt>
    <dgm:pt modelId="{18A79865-C94D-456B-AD2D-B1C63CFA720F}" type="pres">
      <dgm:prSet presAssocID="{90D06527-DA5C-4BC2-9163-72DD4D388CBC}" presName="rootText" presStyleLbl="node4" presStyleIdx="7" presStyleCnt="21" custScaleX="86279" custScaleY="89374" custLinFactNeighborX="-9580" custLinFactNeighborY="-13264">
        <dgm:presLayoutVars>
          <dgm:chPref val="3"/>
        </dgm:presLayoutVars>
      </dgm:prSet>
      <dgm:spPr/>
    </dgm:pt>
    <dgm:pt modelId="{AEC73990-3E98-4042-9A96-979AAA3A7B9B}" type="pres">
      <dgm:prSet presAssocID="{90D06527-DA5C-4BC2-9163-72DD4D388CBC}" presName="rootConnector" presStyleLbl="node4" presStyleIdx="7" presStyleCnt="21"/>
      <dgm:spPr/>
    </dgm:pt>
    <dgm:pt modelId="{D77F0EDE-93D0-48E4-93C1-90FAC3D10177}" type="pres">
      <dgm:prSet presAssocID="{90D06527-DA5C-4BC2-9163-72DD4D388CBC}" presName="hierChild4" presStyleCnt="0"/>
      <dgm:spPr/>
    </dgm:pt>
    <dgm:pt modelId="{0E24B604-1B90-4CF7-8865-CAE09AA509D7}" type="pres">
      <dgm:prSet presAssocID="{90D06527-DA5C-4BC2-9163-72DD4D388CBC}" presName="hierChild5" presStyleCnt="0"/>
      <dgm:spPr/>
    </dgm:pt>
    <dgm:pt modelId="{4BED9193-7303-4A0F-A2CD-6AB71249A2EE}" type="pres">
      <dgm:prSet presAssocID="{9A817ABC-C58B-4CE9-A1DF-51EEF764E89E}" presName="Name50" presStyleLbl="parChTrans1D4" presStyleIdx="8" presStyleCnt="21"/>
      <dgm:spPr/>
    </dgm:pt>
    <dgm:pt modelId="{A44D1756-C3D3-48C4-B89E-86A1D4BA23FA}" type="pres">
      <dgm:prSet presAssocID="{F4D75BB2-D057-4ECC-88F4-B6676A57D604}" presName="hierRoot2" presStyleCnt="0">
        <dgm:presLayoutVars>
          <dgm:hierBranch val="init"/>
        </dgm:presLayoutVars>
      </dgm:prSet>
      <dgm:spPr/>
    </dgm:pt>
    <dgm:pt modelId="{B20527D0-B868-4A72-A667-ACABBA9C47B4}" type="pres">
      <dgm:prSet presAssocID="{F4D75BB2-D057-4ECC-88F4-B6676A57D604}" presName="rootComposite" presStyleCnt="0"/>
      <dgm:spPr/>
    </dgm:pt>
    <dgm:pt modelId="{E437EB59-2704-4BF4-A7DA-CA197C387AF3}" type="pres">
      <dgm:prSet presAssocID="{F4D75BB2-D057-4ECC-88F4-B6676A57D604}" presName="rootText" presStyleLbl="node4" presStyleIdx="8" presStyleCnt="21" custScaleX="90700" custScaleY="89026" custLinFactNeighborX="-8843" custLinFactNeighborY="-29476">
        <dgm:presLayoutVars>
          <dgm:chPref val="3"/>
        </dgm:presLayoutVars>
      </dgm:prSet>
      <dgm:spPr/>
    </dgm:pt>
    <dgm:pt modelId="{5A22D3F4-02BD-475E-B8A0-C797309CC592}" type="pres">
      <dgm:prSet presAssocID="{F4D75BB2-D057-4ECC-88F4-B6676A57D604}" presName="rootConnector" presStyleLbl="node4" presStyleIdx="8" presStyleCnt="21"/>
      <dgm:spPr/>
    </dgm:pt>
    <dgm:pt modelId="{0950CA87-E6E4-4A61-86D4-001237F363FF}" type="pres">
      <dgm:prSet presAssocID="{F4D75BB2-D057-4ECC-88F4-B6676A57D604}" presName="hierChild4" presStyleCnt="0"/>
      <dgm:spPr/>
    </dgm:pt>
    <dgm:pt modelId="{529B178C-5F16-4741-AF93-191D038A2108}" type="pres">
      <dgm:prSet presAssocID="{F4D75BB2-D057-4ECC-88F4-B6676A57D604}" presName="hierChild5" presStyleCnt="0"/>
      <dgm:spPr/>
    </dgm:pt>
    <dgm:pt modelId="{84E7906A-A3C3-49FA-B918-94344359DEFA}" type="pres">
      <dgm:prSet presAssocID="{9BB557BD-6FC5-4788-A851-9FDCDCF40252}" presName="Name50" presStyleLbl="parChTrans1D4" presStyleIdx="9" presStyleCnt="21"/>
      <dgm:spPr/>
    </dgm:pt>
    <dgm:pt modelId="{546B5423-E0BC-412D-A655-6FDC900CDCCB}" type="pres">
      <dgm:prSet presAssocID="{AB42B379-F57C-455A-8FCA-762B95D6796B}" presName="hierRoot2" presStyleCnt="0">
        <dgm:presLayoutVars>
          <dgm:hierBranch val="init"/>
        </dgm:presLayoutVars>
      </dgm:prSet>
      <dgm:spPr/>
    </dgm:pt>
    <dgm:pt modelId="{EAD6FE79-0A7F-45A2-A9DF-0EE53A8BA07D}" type="pres">
      <dgm:prSet presAssocID="{AB42B379-F57C-455A-8FCA-762B95D6796B}" presName="rootComposite" presStyleCnt="0"/>
      <dgm:spPr/>
    </dgm:pt>
    <dgm:pt modelId="{59983BDF-CCAF-4FF7-BBFE-F1CD13145888}" type="pres">
      <dgm:prSet presAssocID="{AB42B379-F57C-455A-8FCA-762B95D6796B}" presName="rootText" presStyleLbl="node4" presStyleIdx="9" presStyleCnt="21" custScaleX="87753" custScaleY="112071" custLinFactNeighborX="-8106" custLinFactNeighborY="-42740">
        <dgm:presLayoutVars>
          <dgm:chPref val="3"/>
        </dgm:presLayoutVars>
      </dgm:prSet>
      <dgm:spPr/>
    </dgm:pt>
    <dgm:pt modelId="{03A0D3AF-CBF0-49A9-8C54-D2C29B23379E}" type="pres">
      <dgm:prSet presAssocID="{AB42B379-F57C-455A-8FCA-762B95D6796B}" presName="rootConnector" presStyleLbl="node4" presStyleIdx="9" presStyleCnt="21"/>
      <dgm:spPr/>
    </dgm:pt>
    <dgm:pt modelId="{A4AB4864-C552-4463-8CF9-5C2AE8612633}" type="pres">
      <dgm:prSet presAssocID="{AB42B379-F57C-455A-8FCA-762B95D6796B}" presName="hierChild4" presStyleCnt="0"/>
      <dgm:spPr/>
    </dgm:pt>
    <dgm:pt modelId="{3A95F817-CF18-4093-BE6E-1254BEDCA814}" type="pres">
      <dgm:prSet presAssocID="{AB42B379-F57C-455A-8FCA-762B95D6796B}" presName="hierChild5" presStyleCnt="0"/>
      <dgm:spPr/>
    </dgm:pt>
    <dgm:pt modelId="{B4073E70-D9E6-454D-BDEB-746AEB0D20B4}" type="pres">
      <dgm:prSet presAssocID="{F8D50B7D-2375-4015-9E51-0510D2628674}" presName="Name50" presStyleLbl="parChTrans1D4" presStyleIdx="10" presStyleCnt="21"/>
      <dgm:spPr/>
    </dgm:pt>
    <dgm:pt modelId="{535AAB20-1524-4021-AB7F-5B35101C6257}" type="pres">
      <dgm:prSet presAssocID="{CD2EA19A-F85A-4409-AA22-91002C1D07A1}" presName="hierRoot2" presStyleCnt="0">
        <dgm:presLayoutVars>
          <dgm:hierBranch val="r"/>
        </dgm:presLayoutVars>
      </dgm:prSet>
      <dgm:spPr/>
    </dgm:pt>
    <dgm:pt modelId="{0E2DC6A8-7CEE-44CE-86E2-36A637D9681D}" type="pres">
      <dgm:prSet presAssocID="{CD2EA19A-F85A-4409-AA22-91002C1D07A1}" presName="rootComposite" presStyleCnt="0"/>
      <dgm:spPr/>
    </dgm:pt>
    <dgm:pt modelId="{AB92DD9D-7730-452A-A870-26B16936D2A3}" type="pres">
      <dgm:prSet presAssocID="{CD2EA19A-F85A-4409-AA22-91002C1D07A1}" presName="rootText" presStyleLbl="node4" presStyleIdx="10" presStyleCnt="21" custScaleX="80384" custScaleY="106743" custLinFactNeighborX="-3684" custLinFactNeighborY="-58952">
        <dgm:presLayoutVars>
          <dgm:chPref val="3"/>
        </dgm:presLayoutVars>
      </dgm:prSet>
      <dgm:spPr/>
    </dgm:pt>
    <dgm:pt modelId="{2004C55B-C69B-4307-9CC2-E0D6C3FDB870}" type="pres">
      <dgm:prSet presAssocID="{CD2EA19A-F85A-4409-AA22-91002C1D07A1}" presName="rootConnector" presStyleLbl="node4" presStyleIdx="10" presStyleCnt="21"/>
      <dgm:spPr/>
    </dgm:pt>
    <dgm:pt modelId="{C891E806-BEA5-4A71-8CFA-406B657F1C93}" type="pres">
      <dgm:prSet presAssocID="{CD2EA19A-F85A-4409-AA22-91002C1D07A1}" presName="hierChild4" presStyleCnt="0"/>
      <dgm:spPr/>
    </dgm:pt>
    <dgm:pt modelId="{B8818AC9-6D53-410E-A549-009F8C7960F9}" type="pres">
      <dgm:prSet presAssocID="{CD2EA19A-F85A-4409-AA22-91002C1D07A1}" presName="hierChild5" presStyleCnt="0"/>
      <dgm:spPr/>
    </dgm:pt>
    <dgm:pt modelId="{220965DD-53D4-4017-AC46-33DE29AE4928}" type="pres">
      <dgm:prSet presAssocID="{A41053F8-2290-4988-B062-760E825AE8FE}" presName="hierChild5" presStyleCnt="0"/>
      <dgm:spPr/>
    </dgm:pt>
    <dgm:pt modelId="{9875F366-A594-4D86-BD05-DB3EDA317DD4}" type="pres">
      <dgm:prSet presAssocID="{C06A8EFD-C510-4050-B67C-508831420A36}" presName="Name37" presStyleLbl="parChTrans1D3" presStyleIdx="3" presStyleCnt="5"/>
      <dgm:spPr/>
    </dgm:pt>
    <dgm:pt modelId="{A54CAF89-48A1-4065-A64F-AF27657580E4}" type="pres">
      <dgm:prSet presAssocID="{D2D59EFC-3AC3-401C-87CD-2E6F41AEECA5}" presName="hierRoot2" presStyleCnt="0">
        <dgm:presLayoutVars>
          <dgm:hierBranch val="init"/>
        </dgm:presLayoutVars>
      </dgm:prSet>
      <dgm:spPr/>
    </dgm:pt>
    <dgm:pt modelId="{BAB6C734-E96E-4C24-BA7A-894B096B2B1F}" type="pres">
      <dgm:prSet presAssocID="{D2D59EFC-3AC3-401C-87CD-2E6F41AEECA5}" presName="rootComposite" presStyleCnt="0"/>
      <dgm:spPr/>
    </dgm:pt>
    <dgm:pt modelId="{B269266E-8763-4F0F-8412-BB91080D6F68}" type="pres">
      <dgm:prSet presAssocID="{D2D59EFC-3AC3-401C-87CD-2E6F41AEECA5}" presName="rootText" presStyleLbl="node3" presStyleIdx="3" presStyleCnt="5" custLinFactNeighborX="-10040" custLinFactNeighborY="-3013">
        <dgm:presLayoutVars>
          <dgm:chPref val="3"/>
        </dgm:presLayoutVars>
      </dgm:prSet>
      <dgm:spPr/>
    </dgm:pt>
    <dgm:pt modelId="{1F4FEC71-0E8E-4B7E-A407-0B2EDC63F25E}" type="pres">
      <dgm:prSet presAssocID="{D2D59EFC-3AC3-401C-87CD-2E6F41AEECA5}" presName="rootConnector" presStyleLbl="node3" presStyleIdx="3" presStyleCnt="5"/>
      <dgm:spPr/>
    </dgm:pt>
    <dgm:pt modelId="{59712A6B-640E-450B-A87B-6D5468882F54}" type="pres">
      <dgm:prSet presAssocID="{D2D59EFC-3AC3-401C-87CD-2E6F41AEECA5}" presName="hierChild4" presStyleCnt="0"/>
      <dgm:spPr/>
    </dgm:pt>
    <dgm:pt modelId="{48EE8BC9-1DDB-438E-BD2D-09DD54229BED}" type="pres">
      <dgm:prSet presAssocID="{135EE84F-B070-4CCD-A2EA-11D24495B5B4}" presName="Name37" presStyleLbl="parChTrans1D4" presStyleIdx="11" presStyleCnt="21"/>
      <dgm:spPr/>
    </dgm:pt>
    <dgm:pt modelId="{9E6BC613-FBB0-4A06-BA4B-D3F3823291F1}" type="pres">
      <dgm:prSet presAssocID="{2C7434B5-7997-426F-A33B-09D4DC6F0CED}" presName="hierRoot2" presStyleCnt="0">
        <dgm:presLayoutVars>
          <dgm:hierBranch val="init"/>
        </dgm:presLayoutVars>
      </dgm:prSet>
      <dgm:spPr/>
    </dgm:pt>
    <dgm:pt modelId="{89C04286-5BE5-4B2E-B480-E71B596FFF1D}" type="pres">
      <dgm:prSet presAssocID="{2C7434B5-7997-426F-A33B-09D4DC6F0CED}" presName="rootComposite" presStyleCnt="0"/>
      <dgm:spPr/>
    </dgm:pt>
    <dgm:pt modelId="{0F4EB304-DAEA-42DC-834B-419C82299AE9}" type="pres">
      <dgm:prSet presAssocID="{2C7434B5-7997-426F-A33B-09D4DC6F0CED}" presName="rootText" presStyleLbl="node4" presStyleIdx="11" presStyleCnt="21" custScaleX="86256" custScaleY="81965" custLinFactNeighborX="-7369" custLinFactNeighborY="-20633">
        <dgm:presLayoutVars>
          <dgm:chPref val="3"/>
        </dgm:presLayoutVars>
      </dgm:prSet>
      <dgm:spPr/>
    </dgm:pt>
    <dgm:pt modelId="{EB91E92C-D207-437D-BCF6-369860CB952A}" type="pres">
      <dgm:prSet presAssocID="{2C7434B5-7997-426F-A33B-09D4DC6F0CED}" presName="rootConnector" presStyleLbl="node4" presStyleIdx="11" presStyleCnt="21"/>
      <dgm:spPr/>
    </dgm:pt>
    <dgm:pt modelId="{A9E84995-05B0-458A-AB8C-307FBB09E2D5}" type="pres">
      <dgm:prSet presAssocID="{2C7434B5-7997-426F-A33B-09D4DC6F0CED}" presName="hierChild4" presStyleCnt="0"/>
      <dgm:spPr/>
    </dgm:pt>
    <dgm:pt modelId="{8EFA9A55-95AC-4903-B442-249F28F4C85A}" type="pres">
      <dgm:prSet presAssocID="{2C7434B5-7997-426F-A33B-09D4DC6F0CED}" presName="hierChild5" presStyleCnt="0"/>
      <dgm:spPr/>
    </dgm:pt>
    <dgm:pt modelId="{B1C8BA15-534A-460D-AD50-91F58D27CCED}" type="pres">
      <dgm:prSet presAssocID="{6CBAA048-F340-4EFF-9D9C-5C4E40B755ED}" presName="Name37" presStyleLbl="parChTrans1D4" presStyleIdx="12" presStyleCnt="21"/>
      <dgm:spPr/>
    </dgm:pt>
    <dgm:pt modelId="{D61AEFFB-550C-4E2B-B25C-050AF533A1BA}" type="pres">
      <dgm:prSet presAssocID="{2BFC98F4-FF22-4050-BA00-F56C4148A669}" presName="hierRoot2" presStyleCnt="0">
        <dgm:presLayoutVars>
          <dgm:hierBranch val="init"/>
        </dgm:presLayoutVars>
      </dgm:prSet>
      <dgm:spPr/>
    </dgm:pt>
    <dgm:pt modelId="{534F26E6-6CBA-4170-8EBE-DDDC17800F73}" type="pres">
      <dgm:prSet presAssocID="{2BFC98F4-FF22-4050-BA00-F56C4148A669}" presName="rootComposite" presStyleCnt="0"/>
      <dgm:spPr/>
    </dgm:pt>
    <dgm:pt modelId="{4B1544F3-FBB1-45AF-AE79-F77BE3EF246F}" type="pres">
      <dgm:prSet presAssocID="{2BFC98F4-FF22-4050-BA00-F56C4148A669}" presName="rootText" presStyleLbl="node4" presStyleIdx="12" presStyleCnt="21" custScaleX="84782" custScaleY="94865" custLinFactNeighborX="-5895" custLinFactNeighborY="-29476">
        <dgm:presLayoutVars>
          <dgm:chPref val="3"/>
        </dgm:presLayoutVars>
      </dgm:prSet>
      <dgm:spPr/>
    </dgm:pt>
    <dgm:pt modelId="{97ABE256-303F-4629-9557-922C48AF2DA3}" type="pres">
      <dgm:prSet presAssocID="{2BFC98F4-FF22-4050-BA00-F56C4148A669}" presName="rootConnector" presStyleLbl="node4" presStyleIdx="12" presStyleCnt="21"/>
      <dgm:spPr/>
    </dgm:pt>
    <dgm:pt modelId="{888F0023-10D8-4957-B1CB-6B8C380C7D68}" type="pres">
      <dgm:prSet presAssocID="{2BFC98F4-FF22-4050-BA00-F56C4148A669}" presName="hierChild4" presStyleCnt="0"/>
      <dgm:spPr/>
    </dgm:pt>
    <dgm:pt modelId="{2B3F49E7-01DC-4097-9C77-73BEF596109B}" type="pres">
      <dgm:prSet presAssocID="{2BFC98F4-FF22-4050-BA00-F56C4148A669}" presName="hierChild5" presStyleCnt="0"/>
      <dgm:spPr/>
    </dgm:pt>
    <dgm:pt modelId="{E0B8CE32-D1DB-4AC3-8B47-8CFD35E20DED}" type="pres">
      <dgm:prSet presAssocID="{5989AA33-F467-4365-8C50-E6A33AC176D7}" presName="Name37" presStyleLbl="parChTrans1D4" presStyleIdx="13" presStyleCnt="21"/>
      <dgm:spPr/>
    </dgm:pt>
    <dgm:pt modelId="{DA10F161-9E06-41E8-9F2D-207224C1784B}" type="pres">
      <dgm:prSet presAssocID="{B52C614F-3358-4271-BE24-E64266838035}" presName="hierRoot2" presStyleCnt="0">
        <dgm:presLayoutVars>
          <dgm:hierBranch val="init"/>
        </dgm:presLayoutVars>
      </dgm:prSet>
      <dgm:spPr/>
    </dgm:pt>
    <dgm:pt modelId="{3CDDD556-04D6-4442-94C8-53D5102E6487}" type="pres">
      <dgm:prSet presAssocID="{B52C614F-3358-4271-BE24-E64266838035}" presName="rootComposite" presStyleCnt="0"/>
      <dgm:spPr/>
    </dgm:pt>
    <dgm:pt modelId="{7D8C0596-1498-4465-BA27-ED1F22AEB1D0}" type="pres">
      <dgm:prSet presAssocID="{B52C614F-3358-4271-BE24-E64266838035}" presName="rootText" presStyleLbl="node4" presStyleIdx="13" presStyleCnt="21" custScaleX="86255" custScaleY="103731" custLinFactNeighborX="-5158" custLinFactNeighborY="-38319">
        <dgm:presLayoutVars>
          <dgm:chPref val="3"/>
        </dgm:presLayoutVars>
      </dgm:prSet>
      <dgm:spPr/>
    </dgm:pt>
    <dgm:pt modelId="{F11C50ED-9CC7-4B98-86A5-22A8A5E0B95A}" type="pres">
      <dgm:prSet presAssocID="{B52C614F-3358-4271-BE24-E64266838035}" presName="rootConnector" presStyleLbl="node4" presStyleIdx="13" presStyleCnt="21"/>
      <dgm:spPr/>
    </dgm:pt>
    <dgm:pt modelId="{1465D5E6-AB00-412E-B525-B659FB1D7EFE}" type="pres">
      <dgm:prSet presAssocID="{B52C614F-3358-4271-BE24-E64266838035}" presName="hierChild4" presStyleCnt="0"/>
      <dgm:spPr/>
    </dgm:pt>
    <dgm:pt modelId="{316BEDF7-F388-4FAD-9461-02231560BC16}" type="pres">
      <dgm:prSet presAssocID="{B52C614F-3358-4271-BE24-E64266838035}" presName="hierChild5" presStyleCnt="0"/>
      <dgm:spPr/>
    </dgm:pt>
    <dgm:pt modelId="{D50B87E1-D4E0-4575-B371-01C683376B6D}" type="pres">
      <dgm:prSet presAssocID="{2D6911D1-5094-447F-98F5-0BE4EDAE9805}" presName="Name37" presStyleLbl="parChTrans1D4" presStyleIdx="14" presStyleCnt="21"/>
      <dgm:spPr/>
    </dgm:pt>
    <dgm:pt modelId="{19653315-5AEE-4047-A873-026612036483}" type="pres">
      <dgm:prSet presAssocID="{A7C0FAB6-F301-4606-8C75-8BD90815D578}" presName="hierRoot2" presStyleCnt="0">
        <dgm:presLayoutVars>
          <dgm:hierBranch val="init"/>
        </dgm:presLayoutVars>
      </dgm:prSet>
      <dgm:spPr/>
    </dgm:pt>
    <dgm:pt modelId="{85EC25CA-223F-4268-8D05-AC95ED94AD72}" type="pres">
      <dgm:prSet presAssocID="{A7C0FAB6-F301-4606-8C75-8BD90815D578}" presName="rootComposite" presStyleCnt="0"/>
      <dgm:spPr/>
    </dgm:pt>
    <dgm:pt modelId="{1F259C69-6050-466C-9464-5D1C84C46572}" type="pres">
      <dgm:prSet presAssocID="{A7C0FAB6-F301-4606-8C75-8BD90815D578}" presName="rootText" presStyleLbl="node4" presStyleIdx="14" presStyleCnt="21" custScaleX="78612" custScaleY="110612" custLinFactNeighborX="-5158" custLinFactNeighborY="-38319">
        <dgm:presLayoutVars>
          <dgm:chPref val="3"/>
        </dgm:presLayoutVars>
      </dgm:prSet>
      <dgm:spPr/>
    </dgm:pt>
    <dgm:pt modelId="{AA3E3651-F83A-4568-B00A-6BB58E2DD275}" type="pres">
      <dgm:prSet presAssocID="{A7C0FAB6-F301-4606-8C75-8BD90815D578}" presName="rootConnector" presStyleLbl="node4" presStyleIdx="14" presStyleCnt="21"/>
      <dgm:spPr/>
    </dgm:pt>
    <dgm:pt modelId="{4B526D6B-7865-4F0B-9906-7301CC281B66}" type="pres">
      <dgm:prSet presAssocID="{A7C0FAB6-F301-4606-8C75-8BD90815D578}" presName="hierChild4" presStyleCnt="0"/>
      <dgm:spPr/>
    </dgm:pt>
    <dgm:pt modelId="{FA26F724-3330-4869-A97F-3452B97FE14E}" type="pres">
      <dgm:prSet presAssocID="{A7C0FAB6-F301-4606-8C75-8BD90815D578}" presName="hierChild5" presStyleCnt="0"/>
      <dgm:spPr/>
    </dgm:pt>
    <dgm:pt modelId="{6FB31F63-9C22-42C4-AEE3-A4B16789D7F1}" type="pres">
      <dgm:prSet presAssocID="{D2D59EFC-3AC3-401C-87CD-2E6F41AEECA5}" presName="hierChild5" presStyleCnt="0"/>
      <dgm:spPr/>
    </dgm:pt>
    <dgm:pt modelId="{DD64C471-D9A7-4689-9AD3-895A095D9629}" type="pres">
      <dgm:prSet presAssocID="{AD05F36C-4FDA-474E-8AA5-5B6639484EC9}" presName="Name37" presStyleLbl="parChTrans1D3" presStyleIdx="4" presStyleCnt="5"/>
      <dgm:spPr/>
    </dgm:pt>
    <dgm:pt modelId="{9901A202-28EF-4AB8-8D84-00DC7B01BCD8}" type="pres">
      <dgm:prSet presAssocID="{F6E92C65-9AF2-4BF4-B375-FDDDCF2A18CA}" presName="hierRoot2" presStyleCnt="0">
        <dgm:presLayoutVars>
          <dgm:hierBranch val="init"/>
        </dgm:presLayoutVars>
      </dgm:prSet>
      <dgm:spPr/>
    </dgm:pt>
    <dgm:pt modelId="{39B08FD2-2732-405A-B173-B48D67D3C31A}" type="pres">
      <dgm:prSet presAssocID="{F6E92C65-9AF2-4BF4-B375-FDDDCF2A18CA}" presName="rootComposite" presStyleCnt="0"/>
      <dgm:spPr/>
    </dgm:pt>
    <dgm:pt modelId="{D1E75F29-5EE2-4D3F-8879-207BFD1096B2}" type="pres">
      <dgm:prSet presAssocID="{F6E92C65-9AF2-4BF4-B375-FDDDCF2A18CA}" presName="rootText" presStyleLbl="node3" presStyleIdx="4" presStyleCnt="5" custLinFactNeighborX="-15407" custLinFactNeighborY="-2086">
        <dgm:presLayoutVars>
          <dgm:chPref val="3"/>
        </dgm:presLayoutVars>
      </dgm:prSet>
      <dgm:spPr/>
    </dgm:pt>
    <dgm:pt modelId="{CD25D0FE-5A7F-48C6-9710-2749F6957AE6}" type="pres">
      <dgm:prSet presAssocID="{F6E92C65-9AF2-4BF4-B375-FDDDCF2A18CA}" presName="rootConnector" presStyleLbl="node3" presStyleIdx="4" presStyleCnt="5"/>
      <dgm:spPr/>
    </dgm:pt>
    <dgm:pt modelId="{C2E58B59-B816-40E2-9558-9B7A4A9ACF93}" type="pres">
      <dgm:prSet presAssocID="{F6E92C65-9AF2-4BF4-B375-FDDDCF2A18CA}" presName="hierChild4" presStyleCnt="0"/>
      <dgm:spPr/>
    </dgm:pt>
    <dgm:pt modelId="{80EA37A8-DB34-4E72-9D51-A9600BB2D330}" type="pres">
      <dgm:prSet presAssocID="{A965F674-7B24-4C0A-9387-1ADADBC10234}" presName="Name37" presStyleLbl="parChTrans1D4" presStyleIdx="15" presStyleCnt="21"/>
      <dgm:spPr/>
    </dgm:pt>
    <dgm:pt modelId="{503B6911-FE50-4DC4-AE97-9599C26F6848}" type="pres">
      <dgm:prSet presAssocID="{D614FA18-1F60-479F-991F-69D08B8D3CE9}" presName="hierRoot2" presStyleCnt="0">
        <dgm:presLayoutVars>
          <dgm:hierBranch val="init"/>
        </dgm:presLayoutVars>
      </dgm:prSet>
      <dgm:spPr/>
    </dgm:pt>
    <dgm:pt modelId="{0A9B44C6-D538-4B2B-B8A3-0D08FEF937FA}" type="pres">
      <dgm:prSet presAssocID="{D614FA18-1F60-479F-991F-69D08B8D3CE9}" presName="rootComposite" presStyleCnt="0"/>
      <dgm:spPr/>
    </dgm:pt>
    <dgm:pt modelId="{5494B779-91EC-441B-9B10-02E91A1D7D3B}" type="pres">
      <dgm:prSet presAssocID="{D614FA18-1F60-479F-991F-69D08B8D3CE9}" presName="rootText" presStyleLbl="node4" presStyleIdx="15" presStyleCnt="21" custScaleX="77644" custScaleY="86025" custLinFactNeighborX="-12929" custLinFactNeighborY="-21184">
        <dgm:presLayoutVars>
          <dgm:chPref val="3"/>
        </dgm:presLayoutVars>
      </dgm:prSet>
      <dgm:spPr/>
    </dgm:pt>
    <dgm:pt modelId="{4FD22827-BB12-4D7D-8CFD-9C9E89D98B46}" type="pres">
      <dgm:prSet presAssocID="{D614FA18-1F60-479F-991F-69D08B8D3CE9}" presName="rootConnector" presStyleLbl="node4" presStyleIdx="15" presStyleCnt="21"/>
      <dgm:spPr/>
    </dgm:pt>
    <dgm:pt modelId="{D5B9AF70-2945-4D68-BA92-F19DA18484F0}" type="pres">
      <dgm:prSet presAssocID="{D614FA18-1F60-479F-991F-69D08B8D3CE9}" presName="hierChild4" presStyleCnt="0"/>
      <dgm:spPr/>
    </dgm:pt>
    <dgm:pt modelId="{534FDDF8-83C8-464E-879C-722E26E71761}" type="pres">
      <dgm:prSet presAssocID="{D614FA18-1F60-479F-991F-69D08B8D3CE9}" presName="hierChild5" presStyleCnt="0"/>
      <dgm:spPr/>
    </dgm:pt>
    <dgm:pt modelId="{0A768962-B237-4867-9EFF-D3E2EF876A36}" type="pres">
      <dgm:prSet presAssocID="{3BF63D1C-9304-49A0-9B2B-931719486D79}" presName="Name37" presStyleLbl="parChTrans1D4" presStyleIdx="16" presStyleCnt="21"/>
      <dgm:spPr/>
    </dgm:pt>
    <dgm:pt modelId="{F86014EC-AD68-47DE-9A7B-7857B3C0F2D2}" type="pres">
      <dgm:prSet presAssocID="{231FD6A0-D08B-4EAD-A37F-9CAD4EB0B13C}" presName="hierRoot2" presStyleCnt="0">
        <dgm:presLayoutVars>
          <dgm:hierBranch val="init"/>
        </dgm:presLayoutVars>
      </dgm:prSet>
      <dgm:spPr/>
    </dgm:pt>
    <dgm:pt modelId="{352F0F5E-5727-48E1-9761-8A0974399D14}" type="pres">
      <dgm:prSet presAssocID="{231FD6A0-D08B-4EAD-A37F-9CAD4EB0B13C}" presName="rootComposite" presStyleCnt="0"/>
      <dgm:spPr/>
    </dgm:pt>
    <dgm:pt modelId="{B9D893F3-440E-4ABB-9BE7-A1D81784DC2E}" type="pres">
      <dgm:prSet presAssocID="{231FD6A0-D08B-4EAD-A37F-9CAD4EB0B13C}" presName="rootText" presStyleLbl="node4" presStyleIdx="16" presStyleCnt="21" custScaleX="77893" custScaleY="100379" custLinFactNeighborX="-10705" custLinFactNeighborY="-7340">
        <dgm:presLayoutVars>
          <dgm:chPref val="3"/>
        </dgm:presLayoutVars>
      </dgm:prSet>
      <dgm:spPr/>
    </dgm:pt>
    <dgm:pt modelId="{4CC62D50-903D-4A06-9046-17FB80889F13}" type="pres">
      <dgm:prSet presAssocID="{231FD6A0-D08B-4EAD-A37F-9CAD4EB0B13C}" presName="rootConnector" presStyleLbl="node4" presStyleIdx="16" presStyleCnt="21"/>
      <dgm:spPr/>
    </dgm:pt>
    <dgm:pt modelId="{E81CA1EB-8310-4E98-8A43-390F933904E7}" type="pres">
      <dgm:prSet presAssocID="{231FD6A0-D08B-4EAD-A37F-9CAD4EB0B13C}" presName="hierChild4" presStyleCnt="0"/>
      <dgm:spPr/>
    </dgm:pt>
    <dgm:pt modelId="{7F78455B-73D8-4655-83B0-C047EB1F141C}" type="pres">
      <dgm:prSet presAssocID="{231FD6A0-D08B-4EAD-A37F-9CAD4EB0B13C}" presName="hierChild5" presStyleCnt="0"/>
      <dgm:spPr/>
    </dgm:pt>
    <dgm:pt modelId="{BF89348F-3155-4444-9678-DC6C8829DC13}" type="pres">
      <dgm:prSet presAssocID="{AB8E3E8A-C5D5-4F25-A253-6A328C3A5064}" presName="Name37" presStyleLbl="parChTrans1D4" presStyleIdx="17" presStyleCnt="21"/>
      <dgm:spPr/>
    </dgm:pt>
    <dgm:pt modelId="{8FAEBA20-B4ED-4D2A-8DF9-7A81C90AE101}" type="pres">
      <dgm:prSet presAssocID="{59A697F9-4A0D-4522-AD66-3FE3F1E0FF42}" presName="hierRoot2" presStyleCnt="0">
        <dgm:presLayoutVars>
          <dgm:hierBranch val="init"/>
        </dgm:presLayoutVars>
      </dgm:prSet>
      <dgm:spPr/>
    </dgm:pt>
    <dgm:pt modelId="{484C8E1F-5820-4610-B302-5F50F5242844}" type="pres">
      <dgm:prSet presAssocID="{59A697F9-4A0D-4522-AD66-3FE3F1E0FF42}" presName="rootComposite" presStyleCnt="0"/>
      <dgm:spPr/>
    </dgm:pt>
    <dgm:pt modelId="{E894A83B-A82D-4BF4-BB92-8CF3DE202F70}" type="pres">
      <dgm:prSet presAssocID="{59A697F9-4A0D-4522-AD66-3FE3F1E0FF42}" presName="rootText" presStyleLbl="node4" presStyleIdx="17" presStyleCnt="21" custScaleX="77893" custScaleY="100342" custLinFactY="-100000" custLinFactNeighborX="84722" custLinFactNeighborY="-128144">
        <dgm:presLayoutVars>
          <dgm:chPref val="3"/>
        </dgm:presLayoutVars>
      </dgm:prSet>
      <dgm:spPr/>
    </dgm:pt>
    <dgm:pt modelId="{1DB72C17-CF09-48D1-A328-302BD67A86ED}" type="pres">
      <dgm:prSet presAssocID="{59A697F9-4A0D-4522-AD66-3FE3F1E0FF42}" presName="rootConnector" presStyleLbl="node4" presStyleIdx="17" presStyleCnt="21"/>
      <dgm:spPr/>
    </dgm:pt>
    <dgm:pt modelId="{1A96CBE2-D7D0-4D94-8C67-CD97AF9BA59A}" type="pres">
      <dgm:prSet presAssocID="{59A697F9-4A0D-4522-AD66-3FE3F1E0FF42}" presName="hierChild4" presStyleCnt="0"/>
      <dgm:spPr/>
    </dgm:pt>
    <dgm:pt modelId="{BB092685-6401-4C5D-9498-755C3EF3DF06}" type="pres">
      <dgm:prSet presAssocID="{59A697F9-4A0D-4522-AD66-3FE3F1E0FF42}" presName="hierChild5" presStyleCnt="0"/>
      <dgm:spPr/>
    </dgm:pt>
    <dgm:pt modelId="{CC73FC49-BDF2-4A2D-B29C-F75A6BBEF37B}" type="pres">
      <dgm:prSet presAssocID="{366578AB-A1DB-4C2A-9C9A-9AC630CA7007}" presName="Name37" presStyleLbl="parChTrans1D4" presStyleIdx="18" presStyleCnt="21"/>
      <dgm:spPr/>
    </dgm:pt>
    <dgm:pt modelId="{F111CCC5-B904-4576-AC11-FEDE5677F23B}" type="pres">
      <dgm:prSet presAssocID="{0D1FF2A3-6106-4513-BEAC-2ACB9FFA0591}" presName="hierRoot2" presStyleCnt="0">
        <dgm:presLayoutVars>
          <dgm:hierBranch val="init"/>
        </dgm:presLayoutVars>
      </dgm:prSet>
      <dgm:spPr/>
    </dgm:pt>
    <dgm:pt modelId="{F611A156-6993-4E62-84ED-98133627B68A}" type="pres">
      <dgm:prSet presAssocID="{0D1FF2A3-6106-4513-BEAC-2ACB9FFA0591}" presName="rootComposite" presStyleCnt="0"/>
      <dgm:spPr/>
    </dgm:pt>
    <dgm:pt modelId="{BC46D0C9-09BD-4E0D-A111-DB414A9C4B55}" type="pres">
      <dgm:prSet presAssocID="{0D1FF2A3-6106-4513-BEAC-2ACB9FFA0591}" presName="rootText" presStyleLbl="node4" presStyleIdx="18" presStyleCnt="21" custScaleX="76841" custScaleY="90762" custLinFactY="-100000" custLinFactNeighborX="87703" custLinFactNeighborY="-108326">
        <dgm:presLayoutVars>
          <dgm:chPref val="3"/>
        </dgm:presLayoutVars>
      </dgm:prSet>
      <dgm:spPr/>
    </dgm:pt>
    <dgm:pt modelId="{57FF453B-3EFE-48A0-BEA2-9CFD0661537D}" type="pres">
      <dgm:prSet presAssocID="{0D1FF2A3-6106-4513-BEAC-2ACB9FFA0591}" presName="rootConnector" presStyleLbl="node4" presStyleIdx="18" presStyleCnt="21"/>
      <dgm:spPr/>
    </dgm:pt>
    <dgm:pt modelId="{7EF9B0A3-3389-4A1D-8D04-128215D4983D}" type="pres">
      <dgm:prSet presAssocID="{0D1FF2A3-6106-4513-BEAC-2ACB9FFA0591}" presName="hierChild4" presStyleCnt="0"/>
      <dgm:spPr/>
    </dgm:pt>
    <dgm:pt modelId="{449BE1B7-6DA7-4FDC-A6E6-4E2742EAB5F3}" type="pres">
      <dgm:prSet presAssocID="{0D1FF2A3-6106-4513-BEAC-2ACB9FFA0591}" presName="hierChild5" presStyleCnt="0"/>
      <dgm:spPr/>
    </dgm:pt>
    <dgm:pt modelId="{40051D2F-ADC1-4F07-BEAC-5F62C04FB213}" type="pres">
      <dgm:prSet presAssocID="{6AE47A2B-7F3C-493D-AA1C-9819553290D4}" presName="Name37" presStyleLbl="parChTrans1D4" presStyleIdx="19" presStyleCnt="21"/>
      <dgm:spPr/>
    </dgm:pt>
    <dgm:pt modelId="{F4BA74C6-AFCE-4534-A5AA-4C069E2D7F04}" type="pres">
      <dgm:prSet presAssocID="{1C758CBD-1CAB-4CDC-B232-8EBFA94BB5C3}" presName="hierRoot2" presStyleCnt="0">
        <dgm:presLayoutVars>
          <dgm:hierBranch val="init"/>
        </dgm:presLayoutVars>
      </dgm:prSet>
      <dgm:spPr/>
    </dgm:pt>
    <dgm:pt modelId="{F150D1AE-E79F-4297-B221-30AB996C4B69}" type="pres">
      <dgm:prSet presAssocID="{1C758CBD-1CAB-4CDC-B232-8EBFA94BB5C3}" presName="rootComposite" presStyleCnt="0"/>
      <dgm:spPr/>
    </dgm:pt>
    <dgm:pt modelId="{F64F5719-E2BC-40EF-B2BE-01AF045756F0}" type="pres">
      <dgm:prSet presAssocID="{1C758CBD-1CAB-4CDC-B232-8EBFA94BB5C3}" presName="rootText" presStyleLbl="node4" presStyleIdx="19" presStyleCnt="21" custScaleX="85148" custScaleY="97749" custLinFactY="-100000" custLinFactNeighborX="-7101" custLinFactNeighborY="-159435">
        <dgm:presLayoutVars>
          <dgm:chPref val="3"/>
        </dgm:presLayoutVars>
      </dgm:prSet>
      <dgm:spPr/>
    </dgm:pt>
    <dgm:pt modelId="{0FED275B-AA3C-474A-8B00-DA293472A292}" type="pres">
      <dgm:prSet presAssocID="{1C758CBD-1CAB-4CDC-B232-8EBFA94BB5C3}" presName="rootConnector" presStyleLbl="node4" presStyleIdx="19" presStyleCnt="21"/>
      <dgm:spPr/>
    </dgm:pt>
    <dgm:pt modelId="{A55BFB1C-0F6E-479A-9AFA-74C3D277D9BF}" type="pres">
      <dgm:prSet presAssocID="{1C758CBD-1CAB-4CDC-B232-8EBFA94BB5C3}" presName="hierChild4" presStyleCnt="0"/>
      <dgm:spPr/>
    </dgm:pt>
    <dgm:pt modelId="{602546EB-CDF1-4D25-BC2E-1CCBF745C9ED}" type="pres">
      <dgm:prSet presAssocID="{1C758CBD-1CAB-4CDC-B232-8EBFA94BB5C3}" presName="hierChild5" presStyleCnt="0"/>
      <dgm:spPr/>
    </dgm:pt>
    <dgm:pt modelId="{3FAB699D-C7E9-4BE5-BFAF-EAD48E674EFF}" type="pres">
      <dgm:prSet presAssocID="{67468893-360B-4BF2-9D90-22363AE808DE}" presName="Name37" presStyleLbl="parChTrans1D4" presStyleIdx="20" presStyleCnt="21"/>
      <dgm:spPr/>
    </dgm:pt>
    <dgm:pt modelId="{56CF517A-BC2E-4B70-AFD7-C06BBAD758EE}" type="pres">
      <dgm:prSet presAssocID="{DF6214AC-DB37-4974-8E5D-6639A3A1DFE7}" presName="hierRoot2" presStyleCnt="0">
        <dgm:presLayoutVars>
          <dgm:hierBranch val="init"/>
        </dgm:presLayoutVars>
      </dgm:prSet>
      <dgm:spPr/>
    </dgm:pt>
    <dgm:pt modelId="{3B05DDB7-B1FD-4647-90D5-20959E8186D3}" type="pres">
      <dgm:prSet presAssocID="{DF6214AC-DB37-4974-8E5D-6639A3A1DFE7}" presName="rootComposite" presStyleCnt="0"/>
      <dgm:spPr/>
    </dgm:pt>
    <dgm:pt modelId="{DB5BB9B3-3F80-4C75-AF79-94CEE801BD0E}" type="pres">
      <dgm:prSet presAssocID="{DF6214AC-DB37-4974-8E5D-6639A3A1DFE7}" presName="rootText" presStyleLbl="node4" presStyleIdx="20" presStyleCnt="21" custScaleX="83266" custScaleY="83550" custLinFactY="-111059" custLinFactNeighborX="90069" custLinFactNeighborY="-200000">
        <dgm:presLayoutVars>
          <dgm:chPref val="3"/>
        </dgm:presLayoutVars>
      </dgm:prSet>
      <dgm:spPr/>
    </dgm:pt>
    <dgm:pt modelId="{8EE6A72A-E854-488A-8039-31B5DFFA99E8}" type="pres">
      <dgm:prSet presAssocID="{DF6214AC-DB37-4974-8E5D-6639A3A1DFE7}" presName="rootConnector" presStyleLbl="node4" presStyleIdx="20" presStyleCnt="21"/>
      <dgm:spPr/>
    </dgm:pt>
    <dgm:pt modelId="{7032C523-26AB-4263-9FDC-633197751CAE}" type="pres">
      <dgm:prSet presAssocID="{DF6214AC-DB37-4974-8E5D-6639A3A1DFE7}" presName="hierChild4" presStyleCnt="0"/>
      <dgm:spPr/>
    </dgm:pt>
    <dgm:pt modelId="{8E904CB1-62BC-46DB-9DEB-5CA1258EFF49}" type="pres">
      <dgm:prSet presAssocID="{DF6214AC-DB37-4974-8E5D-6639A3A1DFE7}" presName="hierChild5" presStyleCnt="0"/>
      <dgm:spPr/>
    </dgm:pt>
    <dgm:pt modelId="{9FB55B93-68E3-466A-B003-7E96051537B3}" type="pres">
      <dgm:prSet presAssocID="{F6E92C65-9AF2-4BF4-B375-FDDDCF2A18CA}" presName="hierChild5" presStyleCnt="0"/>
      <dgm:spPr/>
    </dgm:pt>
    <dgm:pt modelId="{499131E8-D7D4-4EC9-9CC3-AB6C213D165D}" type="pres">
      <dgm:prSet presAssocID="{3146B3D5-6439-4377-A931-EE0FE176DC76}" presName="hierChild5" presStyleCnt="0"/>
      <dgm:spPr/>
    </dgm:pt>
    <dgm:pt modelId="{F223FCB9-5845-4BA5-8825-64E0E5FFBFDB}" type="pres">
      <dgm:prSet presAssocID="{BBB5684E-F72F-4823-B965-BDC672B3449E}" presName="Name37" presStyleLbl="parChTrans1D2" presStyleIdx="1" presStyleCnt="2"/>
      <dgm:spPr/>
    </dgm:pt>
    <dgm:pt modelId="{FDA30360-2E46-4980-8DD4-7DF24CC25927}" type="pres">
      <dgm:prSet presAssocID="{787BE56A-250B-437A-9BB5-F2D87FED63CA}" presName="hierRoot2" presStyleCnt="0">
        <dgm:presLayoutVars>
          <dgm:hierBranch val="init"/>
        </dgm:presLayoutVars>
      </dgm:prSet>
      <dgm:spPr/>
    </dgm:pt>
    <dgm:pt modelId="{EB2C2994-17FF-412A-83F2-AD6D923F5627}" type="pres">
      <dgm:prSet presAssocID="{787BE56A-250B-437A-9BB5-F2D87FED63CA}" presName="rootComposite" presStyleCnt="0"/>
      <dgm:spPr/>
    </dgm:pt>
    <dgm:pt modelId="{7A4BC4B0-37C2-42B2-8DEC-0941AB84D1BF}" type="pres">
      <dgm:prSet presAssocID="{787BE56A-250B-437A-9BB5-F2D87FED63CA}" presName="rootText" presStyleLbl="node2" presStyleIdx="1" presStyleCnt="2" custScaleX="124378" custScaleY="113071" custLinFactNeighborX="45104" custLinFactNeighborY="1409">
        <dgm:presLayoutVars>
          <dgm:chPref val="3"/>
        </dgm:presLayoutVars>
      </dgm:prSet>
      <dgm:spPr/>
    </dgm:pt>
    <dgm:pt modelId="{8CFD3347-80C2-464B-BB47-CABA042E04B0}" type="pres">
      <dgm:prSet presAssocID="{787BE56A-250B-437A-9BB5-F2D87FED63CA}" presName="rootConnector" presStyleLbl="node2" presStyleIdx="1" presStyleCnt="2"/>
      <dgm:spPr/>
    </dgm:pt>
    <dgm:pt modelId="{FCE1BD16-2D95-450D-AD63-91ECAF413F52}" type="pres">
      <dgm:prSet presAssocID="{787BE56A-250B-437A-9BB5-F2D87FED63CA}" presName="hierChild4" presStyleCnt="0"/>
      <dgm:spPr/>
    </dgm:pt>
    <dgm:pt modelId="{7A1B9467-E030-4D85-8327-3B788972A934}" type="pres">
      <dgm:prSet presAssocID="{787BE56A-250B-437A-9BB5-F2D87FED63CA}" presName="hierChild5" presStyleCnt="0"/>
      <dgm:spPr/>
    </dgm:pt>
    <dgm:pt modelId="{6A5B8436-8328-469E-ACF5-2C7DCE4E020E}" type="pres">
      <dgm:prSet presAssocID="{F4333D9A-B261-4BF4-9D85-6FF6D5BF51C5}" presName="hierChild3" presStyleCnt="0"/>
      <dgm:spPr/>
    </dgm:pt>
  </dgm:ptLst>
  <dgm:cxnLst>
    <dgm:cxn modelId="{3EB02100-D7F2-4A57-8BB1-D476F6404558}" type="presOf" srcId="{A26CDBB5-251A-442C-9101-990135C35C03}" destId="{DA8121F5-E540-41F7-B6E3-7F1CE59110F0}" srcOrd="0" destOrd="0" presId="urn:microsoft.com/office/officeart/2005/8/layout/orgChart1"/>
    <dgm:cxn modelId="{65327403-05C2-419E-A4D5-BDE470782C6C}" type="presOf" srcId="{A7C0FAB6-F301-4606-8C75-8BD90815D578}" destId="{1F259C69-6050-466C-9464-5D1C84C46572}" srcOrd="0" destOrd="0" presId="urn:microsoft.com/office/officeart/2005/8/layout/orgChart1"/>
    <dgm:cxn modelId="{8E6C4D07-1004-4113-9763-5D5434682A78}" type="presOf" srcId="{F8D50B7D-2375-4015-9E51-0510D2628674}" destId="{B4073E70-D9E6-454D-BDEB-746AEB0D20B4}" srcOrd="0" destOrd="0" presId="urn:microsoft.com/office/officeart/2005/8/layout/orgChart1"/>
    <dgm:cxn modelId="{C3FF8F0C-1421-4F0E-A21A-29986673856F}" type="presOf" srcId="{D2D59EFC-3AC3-401C-87CD-2E6F41AEECA5}" destId="{B269266E-8763-4F0F-8412-BB91080D6F68}" srcOrd="0" destOrd="0" presId="urn:microsoft.com/office/officeart/2005/8/layout/orgChart1"/>
    <dgm:cxn modelId="{7429390E-7377-4095-B550-FAC943B23AB1}" srcId="{1BFAD383-5531-4124-8A50-1E3AA33D316F}" destId="{A26CDBB5-251A-442C-9101-990135C35C03}" srcOrd="2" destOrd="0" parTransId="{5AD39838-7E0A-4416-AAD2-4042E103DB74}" sibTransId="{8AE1BA39-B048-4E4A-8385-B895D5C3DB8B}"/>
    <dgm:cxn modelId="{1D19A70F-94FE-473E-BBD1-0296627D0167}" type="presOf" srcId="{F4333D9A-B261-4BF4-9D85-6FF6D5BF51C5}" destId="{280C1CEF-7B4D-4598-A666-5497BD27029B}" srcOrd="0" destOrd="0" presId="urn:microsoft.com/office/officeart/2005/8/layout/orgChart1"/>
    <dgm:cxn modelId="{0B0A1411-7A9B-467D-957A-3763FE039191}" type="presOf" srcId="{D7D0DC2D-CB5B-4196-A306-3082772324C4}" destId="{7E27F25A-C921-43C3-8706-41409F0B19AA}" srcOrd="0" destOrd="0" presId="urn:microsoft.com/office/officeart/2005/8/layout/orgChart1"/>
    <dgm:cxn modelId="{69392013-8961-4E24-99E2-A8082342D36F}" srcId="{1BFAD383-5531-4124-8A50-1E3AA33D316F}" destId="{EE724CAA-80BF-4677-8448-96E7BA81B08E}" srcOrd="1" destOrd="0" parTransId="{CDDB4BD6-6B30-48EE-A5E7-B2624D93BDC7}" sibTransId="{0E458A93-EF7F-417D-AFD9-CBF9A9B1E730}"/>
    <dgm:cxn modelId="{DEF62714-8053-4070-9506-C923F6C19EA0}" type="presOf" srcId="{59A697F9-4A0D-4522-AD66-3FE3F1E0FF42}" destId="{E894A83B-A82D-4BF4-BB92-8CF3DE202F70}" srcOrd="0" destOrd="0" presId="urn:microsoft.com/office/officeart/2005/8/layout/orgChart1"/>
    <dgm:cxn modelId="{C6B85B14-A602-48FC-8A16-B970B33FAEBB}" srcId="{F6E92C65-9AF2-4BF4-B375-FDDDCF2A18CA}" destId="{0D1FF2A3-6106-4513-BEAC-2ACB9FFA0591}" srcOrd="3" destOrd="0" parTransId="{366578AB-A1DB-4C2A-9C9A-9AC630CA7007}" sibTransId="{99417FF1-28CD-4D0F-B716-10B7E803FCE3}"/>
    <dgm:cxn modelId="{37224516-ADC1-4E78-B7AF-764ACB7F2D31}" type="presOf" srcId="{2C7434B5-7997-426F-A33B-09D4DC6F0CED}" destId="{0F4EB304-DAEA-42DC-834B-419C82299AE9}" srcOrd="0" destOrd="0" presId="urn:microsoft.com/office/officeart/2005/8/layout/orgChart1"/>
    <dgm:cxn modelId="{E14D9317-8325-4CFD-9AC9-22936012759D}" srcId="{A41053F8-2290-4988-B062-760E825AE8FE}" destId="{CD2EA19A-F85A-4409-AA22-91002C1D07A1}" srcOrd="3" destOrd="0" parTransId="{F8D50B7D-2375-4015-9E51-0510D2628674}" sibTransId="{DE4C67D0-81F3-4D3B-90C0-F8CA6626C934}"/>
    <dgm:cxn modelId="{9F05491A-DD5B-4CEC-A63D-65CDBC2B4A25}" type="presOf" srcId="{A26CDBB5-251A-442C-9101-990135C35C03}" destId="{54065E08-5142-4B81-B0A3-E5A77A442C58}" srcOrd="1" destOrd="0" presId="urn:microsoft.com/office/officeart/2005/8/layout/orgChart1"/>
    <dgm:cxn modelId="{07B98E1C-ED4C-4B15-97FE-707D16F35742}" srcId="{F4333D9A-B261-4BF4-9D85-6FF6D5BF51C5}" destId="{3146B3D5-6439-4377-A931-EE0FE176DC76}" srcOrd="0" destOrd="0" parTransId="{5F2A2161-9BE9-493F-8F34-8E6F111B76FA}" sibTransId="{39B82100-DD07-4480-92C5-3A5B4CA11088}"/>
    <dgm:cxn modelId="{CF895A20-3D3B-4834-A209-EFF694102481}" type="presOf" srcId="{135EE84F-B070-4CCD-A2EA-11D24495B5B4}" destId="{48EE8BC9-1DDB-438E-BD2D-09DD54229BED}" srcOrd="0" destOrd="0" presId="urn:microsoft.com/office/officeart/2005/8/layout/orgChart1"/>
    <dgm:cxn modelId="{73AB8521-E496-4C97-AB63-038005999616}" type="presOf" srcId="{8DE58F27-017A-4B80-951D-5FED908A1023}" destId="{D6846B5A-EF81-499A-A0E8-95359D33CDAC}" srcOrd="0" destOrd="0" presId="urn:microsoft.com/office/officeart/2005/8/layout/orgChart1"/>
    <dgm:cxn modelId="{AE11AD21-6F6D-4230-8499-E249A64690EA}" type="presOf" srcId="{9BB557BD-6FC5-4788-A851-9FDCDCF40252}" destId="{84E7906A-A3C3-49FA-B918-94344359DEFA}" srcOrd="0" destOrd="0" presId="urn:microsoft.com/office/officeart/2005/8/layout/orgChart1"/>
    <dgm:cxn modelId="{A8373125-B1BD-4802-9669-4271960C3B35}" srcId="{3146B3D5-6439-4377-A931-EE0FE176DC76}" destId="{D2D59EFC-3AC3-401C-87CD-2E6F41AEECA5}" srcOrd="3" destOrd="0" parTransId="{C06A8EFD-C510-4050-B67C-508831420A36}" sibTransId="{7C07F79A-4DFE-4C73-BCD5-73F04E207C03}"/>
    <dgm:cxn modelId="{6696D226-0DDD-4B93-8522-4E1FCF55F09D}" type="presOf" srcId="{F19D7506-AA63-46F9-8B38-644808A16E39}" destId="{1EF6845F-67E3-4E1C-95C2-33EC8CD46343}" srcOrd="0" destOrd="0" presId="urn:microsoft.com/office/officeart/2005/8/layout/orgChart1"/>
    <dgm:cxn modelId="{1CD6A228-203F-498D-9071-E8AF1F21DAD4}" type="presOf" srcId="{90D06527-DA5C-4BC2-9163-72DD4D388CBC}" destId="{18A79865-C94D-456B-AD2D-B1C63CFA720F}" srcOrd="0" destOrd="0" presId="urn:microsoft.com/office/officeart/2005/8/layout/orgChart1"/>
    <dgm:cxn modelId="{1E27CB2C-219D-4B5B-AA55-D2F1EB398270}" type="presOf" srcId="{B3B54858-AF85-4061-A4A6-D80F78F8DE9D}" destId="{D5CC3067-6DBA-4DD5-AB04-6E62C8441675}" srcOrd="0" destOrd="0" presId="urn:microsoft.com/office/officeart/2005/8/layout/orgChart1"/>
    <dgm:cxn modelId="{43C4B230-0098-43DA-92F9-FC9BD9AEBE30}" type="presOf" srcId="{1BFAD383-5531-4124-8A50-1E3AA33D316F}" destId="{F41A73A0-68BE-4E60-8C9B-456790DF6C98}" srcOrd="0" destOrd="0" presId="urn:microsoft.com/office/officeart/2005/8/layout/orgChart1"/>
    <dgm:cxn modelId="{FC75B736-EB29-4EFF-80D7-D6E353BDA5FC}" type="presOf" srcId="{D343A2AB-1803-4CD4-9DBE-BA5A5C97B718}" destId="{4440D066-B462-417D-93EB-FF0B4044EE2D}" srcOrd="0" destOrd="0" presId="urn:microsoft.com/office/officeart/2005/8/layout/orgChart1"/>
    <dgm:cxn modelId="{C48C9337-6B1A-4B99-AA80-E3F01ABF7EDA}" srcId="{27FD3F6D-D1BA-4D0D-B3CE-625DA77B5B29}" destId="{9F46007A-E10B-4214-9348-5575BA43C361}" srcOrd="2" destOrd="0" parTransId="{D343A2AB-1803-4CD4-9DBE-BA5A5C97B718}" sibTransId="{63B4731B-9711-49B7-92EE-9333C0EAF414}"/>
    <dgm:cxn modelId="{FB4F903B-F6EB-4E28-8300-0C7DC3D9E44D}" srcId="{27FD3F6D-D1BA-4D0D-B3CE-625DA77B5B29}" destId="{3E69D68E-C36C-45C6-B677-2CAC70668436}" srcOrd="0" destOrd="0" parTransId="{8DE58F27-017A-4B80-951D-5FED908A1023}" sibTransId="{4B4CDC46-1002-45A1-ADE9-D451C4077821}"/>
    <dgm:cxn modelId="{1D8A3B3E-94A9-41FD-A1AF-DE06200E7A58}" type="presOf" srcId="{3BF63D1C-9304-49A0-9B2B-931719486D79}" destId="{0A768962-B237-4867-9EFF-D3E2EF876A36}" srcOrd="0" destOrd="0" presId="urn:microsoft.com/office/officeart/2005/8/layout/orgChart1"/>
    <dgm:cxn modelId="{72F1573F-C3D4-444D-92CD-A117D1394627}" type="presOf" srcId="{C659E67D-120B-4264-9C0B-395BCC7520E1}" destId="{B0564E6A-9783-491F-B9A9-3BEA77CBD61C}" srcOrd="0" destOrd="0" presId="urn:microsoft.com/office/officeart/2005/8/layout/orgChart1"/>
    <dgm:cxn modelId="{FDE8D740-DD3B-46EF-80B8-B80506BE40F8}" type="presOf" srcId="{231FD6A0-D08B-4EAD-A37F-9CAD4EB0B13C}" destId="{4CC62D50-903D-4A06-9046-17FB80889F13}" srcOrd="1" destOrd="0" presId="urn:microsoft.com/office/officeart/2005/8/layout/orgChart1"/>
    <dgm:cxn modelId="{6D933E5C-5420-431D-BD97-18EDB7A2374B}" srcId="{1BFAD383-5531-4124-8A50-1E3AA33D316F}" destId="{B3B54858-AF85-4061-A4A6-D80F78F8DE9D}" srcOrd="0" destOrd="0" parTransId="{C659E67D-120B-4264-9C0B-395BCC7520E1}" sibTransId="{2394E462-23DC-4E56-A6C8-6820C0D49626}"/>
    <dgm:cxn modelId="{E9C6685C-698B-41F5-AD74-5DF836D1CA6C}" type="presOf" srcId="{A41053F8-2290-4988-B062-760E825AE8FE}" destId="{D4400310-CDCE-4332-AA53-57C3EA5E1082}" srcOrd="1" destOrd="0" presId="urn:microsoft.com/office/officeart/2005/8/layout/orgChart1"/>
    <dgm:cxn modelId="{F01A965E-3626-49E6-B592-C998D14A7CAB}" srcId="{3146B3D5-6439-4377-A931-EE0FE176DC76}" destId="{1BFAD383-5531-4124-8A50-1E3AA33D316F}" srcOrd="0" destOrd="0" parTransId="{65FBDBA4-2A0B-4001-8235-695453617483}" sibTransId="{672004DA-7C49-4675-BA75-32D246100562}"/>
    <dgm:cxn modelId="{5B070D5F-FEB1-4A0D-8377-8A16E380B2EA}" type="presOf" srcId="{AB8E3E8A-C5D5-4F25-A253-6A328C3A5064}" destId="{BF89348F-3155-4444-9678-DC6C8829DC13}" srcOrd="0" destOrd="0" presId="urn:microsoft.com/office/officeart/2005/8/layout/orgChart1"/>
    <dgm:cxn modelId="{3A20815F-59AD-48C6-B10D-FD4097AF736E}" type="presOf" srcId="{CDDB4BD6-6B30-48EE-A5E7-B2624D93BDC7}" destId="{C5A1B659-181F-4034-9FC1-887546D686A4}" srcOrd="0" destOrd="0" presId="urn:microsoft.com/office/officeart/2005/8/layout/orgChart1"/>
    <dgm:cxn modelId="{BC02E160-A0C1-4A5D-9987-F929DB677F13}" type="presOf" srcId="{3146B3D5-6439-4377-A931-EE0FE176DC76}" destId="{5B895873-BA7A-409A-99EE-0608C3612799}" srcOrd="0" destOrd="0" presId="urn:microsoft.com/office/officeart/2005/8/layout/orgChart1"/>
    <dgm:cxn modelId="{0D210D61-2A6F-4E53-BFF2-E19434CC672B}" type="presOf" srcId="{2BFC98F4-FF22-4050-BA00-F56C4148A669}" destId="{4B1544F3-FBB1-45AF-AE79-F77BE3EF246F}" srcOrd="0" destOrd="0" presId="urn:microsoft.com/office/officeart/2005/8/layout/orgChart1"/>
    <dgm:cxn modelId="{CEAF8B65-C0CA-44E5-9C5D-F6521C142181}" srcId="{F6E92C65-9AF2-4BF4-B375-FDDDCF2A18CA}" destId="{DF6214AC-DB37-4974-8E5D-6639A3A1DFE7}" srcOrd="5" destOrd="0" parTransId="{67468893-360B-4BF2-9D90-22363AE808DE}" sibTransId="{AD22F57B-22AE-451C-BE75-CA020ED08A0A}"/>
    <dgm:cxn modelId="{A00FCB65-E7B4-4170-A036-BA36152C7766}" type="presOf" srcId="{D614FA18-1F60-479F-991F-69D08B8D3CE9}" destId="{5494B779-91EC-441B-9B10-02E91A1D7D3B}" srcOrd="0" destOrd="0" presId="urn:microsoft.com/office/officeart/2005/8/layout/orgChart1"/>
    <dgm:cxn modelId="{7C088446-0B02-46F7-89EF-7929540B561F}" type="presOf" srcId="{9A817ABC-C58B-4CE9-A1DF-51EEF764E89E}" destId="{4BED9193-7303-4A0F-A2CD-6AB71249A2EE}" srcOrd="0" destOrd="0" presId="urn:microsoft.com/office/officeart/2005/8/layout/orgChart1"/>
    <dgm:cxn modelId="{A6E38D47-5015-4556-AF1E-EB34F59E1898}" type="presOf" srcId="{0D1FF2A3-6106-4513-BEAC-2ACB9FFA0591}" destId="{BC46D0C9-09BD-4E0D-A111-DB414A9C4B55}" srcOrd="0" destOrd="0" presId="urn:microsoft.com/office/officeart/2005/8/layout/orgChart1"/>
    <dgm:cxn modelId="{1DB53348-2E19-4B9D-A007-776F5AEABE0B}" srcId="{A41053F8-2290-4988-B062-760E825AE8FE}" destId="{F4D75BB2-D057-4ECC-88F4-B6676A57D604}" srcOrd="1" destOrd="0" parTransId="{9A817ABC-C58B-4CE9-A1DF-51EEF764E89E}" sibTransId="{8761F522-4632-4AFB-A882-0C205B6D04B5}"/>
    <dgm:cxn modelId="{E5A0564A-0E50-44B1-99C5-00873C541ACB}" type="presOf" srcId="{1C758CBD-1CAB-4CDC-B232-8EBFA94BB5C3}" destId="{0FED275B-AA3C-474A-8B00-DA293472A292}" srcOrd="1" destOrd="0" presId="urn:microsoft.com/office/officeart/2005/8/layout/orgChart1"/>
    <dgm:cxn modelId="{2C59DC4A-1FF8-4482-8DC7-2408091A98CE}" type="presOf" srcId="{FD5B95C8-AF71-4B5C-B68B-77B4AAFFDFDC}" destId="{1281C718-52F9-4E4E-8C4C-4DCCF4D4FD67}" srcOrd="0" destOrd="0" presId="urn:microsoft.com/office/officeart/2005/8/layout/orgChart1"/>
    <dgm:cxn modelId="{C0AD304C-8CE8-4F1B-8F2D-CD847FC8CA70}" type="presOf" srcId="{65FBDBA4-2A0B-4001-8235-695453617483}" destId="{5AE1D53E-E274-4ABA-B3EB-41BE6B19DCFC}" srcOrd="0" destOrd="0" presId="urn:microsoft.com/office/officeart/2005/8/layout/orgChart1"/>
    <dgm:cxn modelId="{4320A44E-13EA-4940-B95B-DC5668091A4B}" type="presOf" srcId="{F4D75BB2-D057-4ECC-88F4-B6676A57D604}" destId="{E437EB59-2704-4BF4-A7DA-CA197C387AF3}" srcOrd="0" destOrd="0" presId="urn:microsoft.com/office/officeart/2005/8/layout/orgChart1"/>
    <dgm:cxn modelId="{6A16E76E-CE5F-486D-B2E9-F01F2B4EA44F}" type="presOf" srcId="{5989AA33-F467-4365-8C50-E6A33AC176D7}" destId="{E0B8CE32-D1DB-4AC3-8B47-8CFD35E20DED}" srcOrd="0" destOrd="0" presId="urn:microsoft.com/office/officeart/2005/8/layout/orgChart1"/>
    <dgm:cxn modelId="{9B49906F-FD71-4E3B-AC7A-0056FD235565}" type="presOf" srcId="{F4D75BB2-D057-4ECC-88F4-B6676A57D604}" destId="{5A22D3F4-02BD-475E-B8A0-C797309CC592}" srcOrd="1" destOrd="0" presId="urn:microsoft.com/office/officeart/2005/8/layout/orgChart1"/>
    <dgm:cxn modelId="{5028F64F-E706-4FB1-A4E6-D8F6D3AA3500}" type="presOf" srcId="{A965F674-7B24-4C0A-9387-1ADADBC10234}" destId="{80EA37A8-DB34-4E72-9D51-A9600BB2D330}" srcOrd="0" destOrd="0" presId="urn:microsoft.com/office/officeart/2005/8/layout/orgChart1"/>
    <dgm:cxn modelId="{F5CE2050-7F44-4D89-B474-1942BEE58B74}" type="presOf" srcId="{414D5C43-C38A-4FBC-8BD6-783D25ED75F5}" destId="{9DC302B3-AFC9-4153-AEC9-87BE2852E3A0}" srcOrd="0" destOrd="0" presId="urn:microsoft.com/office/officeart/2005/8/layout/orgChart1"/>
    <dgm:cxn modelId="{B0861371-3775-4001-AEEF-18BDFA0B1937}" type="presOf" srcId="{5AD39838-7E0A-4416-AAD2-4042E103DB74}" destId="{8381560E-82EB-4AF4-90AE-DF4088F5C39B}" srcOrd="0" destOrd="0" presId="urn:microsoft.com/office/officeart/2005/8/layout/orgChart1"/>
    <dgm:cxn modelId="{B29C8551-81BC-4696-85A0-903373062012}" type="presOf" srcId="{2C7434B5-7997-426F-A33B-09D4DC6F0CED}" destId="{EB91E92C-D207-437D-BCF6-369860CB952A}" srcOrd="1" destOrd="0" presId="urn:microsoft.com/office/officeart/2005/8/layout/orgChart1"/>
    <dgm:cxn modelId="{A763D552-96CB-40BA-BFED-2BC255184E09}" type="presOf" srcId="{F6E92C65-9AF2-4BF4-B375-FDDDCF2A18CA}" destId="{D1E75F29-5EE2-4D3F-8879-207BFD1096B2}" srcOrd="0" destOrd="0" presId="urn:microsoft.com/office/officeart/2005/8/layout/orgChart1"/>
    <dgm:cxn modelId="{46590D73-FA5F-4D13-B739-74D51E98B8F6}" type="presOf" srcId="{27FD3F6D-D1BA-4D0D-B3CE-625DA77B5B29}" destId="{B9219ADA-5D2B-4C63-9C87-FE20E7B4FA57}" srcOrd="1" destOrd="0" presId="urn:microsoft.com/office/officeart/2005/8/layout/orgChart1"/>
    <dgm:cxn modelId="{2CFB4D55-501F-4CAB-BA54-DA5E88E84D07}" type="presOf" srcId="{DF6214AC-DB37-4974-8E5D-6639A3A1DFE7}" destId="{8EE6A72A-E854-488A-8039-31B5DFFA99E8}" srcOrd="1" destOrd="0" presId="urn:microsoft.com/office/officeart/2005/8/layout/orgChart1"/>
    <dgm:cxn modelId="{9C826476-F3E1-40A6-BC0F-BF7BE69803D6}" type="presOf" srcId="{B52C614F-3358-4271-BE24-E64266838035}" destId="{F11C50ED-9CC7-4B98-86A5-22A8A5E0B95A}" srcOrd="1" destOrd="0" presId="urn:microsoft.com/office/officeart/2005/8/layout/orgChart1"/>
    <dgm:cxn modelId="{F983E476-C7C9-4165-914F-AECE6182A844}" type="presOf" srcId="{DE3EEF51-68D5-4CDE-ADAB-091A2AA2896A}" destId="{11E4D00F-91B1-46A5-A048-85EFC06EAAF4}" srcOrd="0" destOrd="0" presId="urn:microsoft.com/office/officeart/2005/8/layout/orgChart1"/>
    <dgm:cxn modelId="{CD6A3B5A-9486-4664-82F1-C4BA3403FD75}" type="presOf" srcId="{0D1FF2A3-6106-4513-BEAC-2ACB9FFA0591}" destId="{57FF453B-3EFE-48A0-BEA2-9CFD0661537D}" srcOrd="1" destOrd="0" presId="urn:microsoft.com/office/officeart/2005/8/layout/orgChart1"/>
    <dgm:cxn modelId="{5955897B-50CA-4409-9D97-5DC162571BB5}" srcId="{D2D59EFC-3AC3-401C-87CD-2E6F41AEECA5}" destId="{2C7434B5-7997-426F-A33B-09D4DC6F0CED}" srcOrd="0" destOrd="0" parTransId="{135EE84F-B070-4CCD-A2EA-11D24495B5B4}" sibTransId="{D9729652-9235-4E92-9844-21A71821BDA3}"/>
    <dgm:cxn modelId="{FF06447F-39D0-4FE8-B368-AF65CD0B34E8}" type="presOf" srcId="{89663F4A-0FB3-4081-99F0-EB005B535C84}" destId="{829F8B67-E6B2-4D25-8CA8-B8A6B9169086}" srcOrd="1" destOrd="0" presId="urn:microsoft.com/office/officeart/2005/8/layout/orgChart1"/>
    <dgm:cxn modelId="{1B56507F-57E3-4771-B5B5-AE8BCFAE0D61}" srcId="{D2D59EFC-3AC3-401C-87CD-2E6F41AEECA5}" destId="{B52C614F-3358-4271-BE24-E64266838035}" srcOrd="2" destOrd="0" parTransId="{5989AA33-F467-4365-8C50-E6A33AC176D7}" sibTransId="{B3E0973B-F97C-4AD4-9035-3C90EA187558}"/>
    <dgm:cxn modelId="{354B9B81-FFCC-48D1-8983-FFEAE5D5E0C7}" type="presOf" srcId="{2D6911D1-5094-447F-98F5-0BE4EDAE9805}" destId="{D50B87E1-D4E0-4575-B371-01C683376B6D}" srcOrd="0" destOrd="0" presId="urn:microsoft.com/office/officeart/2005/8/layout/orgChart1"/>
    <dgm:cxn modelId="{25914582-C5D9-4A64-8255-3614D53F3AB8}" type="presOf" srcId="{CD2EA19A-F85A-4409-AA22-91002C1D07A1}" destId="{2004C55B-C69B-4307-9CC2-E0D6C3FDB870}" srcOrd="1" destOrd="0" presId="urn:microsoft.com/office/officeart/2005/8/layout/orgChart1"/>
    <dgm:cxn modelId="{FAB68282-8996-4C1E-BCAB-9E4EA93B3E42}" srcId="{D7D0DC2D-CB5B-4196-A306-3082772324C4}" destId="{F4333D9A-B261-4BF4-9D85-6FF6D5BF51C5}" srcOrd="0" destOrd="0" parTransId="{B43C0DE5-7D9B-4CAB-81D4-B402F5B72549}" sibTransId="{E58B0B17-4B59-4D7A-8A60-9363501F44D4}"/>
    <dgm:cxn modelId="{A2C08582-8F8D-476D-B54B-B6C57ECC3DAF}" srcId="{3146B3D5-6439-4377-A931-EE0FE176DC76}" destId="{F6E92C65-9AF2-4BF4-B375-FDDDCF2A18CA}" srcOrd="4" destOrd="0" parTransId="{AD05F36C-4FDA-474E-8AA5-5B6639484EC9}" sibTransId="{FAC43518-D903-4E2D-9111-6D86C22CD72A}"/>
    <dgm:cxn modelId="{BD281A83-8C4A-4865-8EA2-5282EF89FEC8}" type="presOf" srcId="{DF6214AC-DB37-4974-8E5D-6639A3A1DFE7}" destId="{DB5BB9B3-3F80-4C75-AF79-94CEE801BD0E}" srcOrd="0" destOrd="0" presId="urn:microsoft.com/office/officeart/2005/8/layout/orgChart1"/>
    <dgm:cxn modelId="{F2FFB68A-A297-46F2-BD8C-7836AA1EB18C}" srcId="{D2D59EFC-3AC3-401C-87CD-2E6F41AEECA5}" destId="{A7C0FAB6-F301-4606-8C75-8BD90815D578}" srcOrd="3" destOrd="0" parTransId="{2D6911D1-5094-447F-98F5-0BE4EDAE9805}" sibTransId="{FAC9F138-87AE-4C95-9D18-4C5FBBF7DE8D}"/>
    <dgm:cxn modelId="{A389238E-D026-47C0-8E66-DBCDA1A4CFB9}" type="presOf" srcId="{D2D59EFC-3AC3-401C-87CD-2E6F41AEECA5}" destId="{1F4FEC71-0E8E-4B7E-A407-0B2EDC63F25E}" srcOrd="1" destOrd="0" presId="urn:microsoft.com/office/officeart/2005/8/layout/orgChart1"/>
    <dgm:cxn modelId="{1D2A6F8F-F00C-4A3C-B447-0ED7596936F2}" type="presOf" srcId="{B3B54858-AF85-4061-A4A6-D80F78F8DE9D}" destId="{38B4EC35-3CD5-4A73-9CEB-588078003C45}" srcOrd="1" destOrd="0" presId="urn:microsoft.com/office/officeart/2005/8/layout/orgChart1"/>
    <dgm:cxn modelId="{FFBC2391-6793-41EB-ABFE-5DD206392393}" type="presOf" srcId="{AD05F36C-4FDA-474E-8AA5-5B6639484EC9}" destId="{DD64C471-D9A7-4689-9AD3-895A095D9629}" srcOrd="0" destOrd="0" presId="urn:microsoft.com/office/officeart/2005/8/layout/orgChart1"/>
    <dgm:cxn modelId="{AE19AF91-36D3-4A26-AC73-6A35176D9D63}" type="presOf" srcId="{89663F4A-0FB3-4081-99F0-EB005B535C84}" destId="{17719199-13F3-4B0E-A981-8CD73AD07445}" srcOrd="0" destOrd="0" presId="urn:microsoft.com/office/officeart/2005/8/layout/orgChart1"/>
    <dgm:cxn modelId="{614AD091-590B-43C0-B757-1C45F339CECD}" type="presOf" srcId="{6AE47A2B-7F3C-493D-AA1C-9819553290D4}" destId="{40051D2F-ADC1-4F07-BEAC-5F62C04FB213}" srcOrd="0" destOrd="0" presId="urn:microsoft.com/office/officeart/2005/8/layout/orgChart1"/>
    <dgm:cxn modelId="{F652EE94-6AFF-4BFD-8530-017D27E1FEE8}" type="presOf" srcId="{5F2A2161-9BE9-493F-8F34-8E6F111B76FA}" destId="{8DD9A149-E859-412A-B24A-AF1688BF4D8E}" srcOrd="0" destOrd="0" presId="urn:microsoft.com/office/officeart/2005/8/layout/orgChart1"/>
    <dgm:cxn modelId="{250E4398-1AAB-45B9-9254-575CD59167AC}" srcId="{F6E92C65-9AF2-4BF4-B375-FDDDCF2A18CA}" destId="{D614FA18-1F60-479F-991F-69D08B8D3CE9}" srcOrd="0" destOrd="0" parTransId="{A965F674-7B24-4C0A-9387-1ADADBC10234}" sibTransId="{8010909F-4A20-4411-A167-CAF1C21C6A72}"/>
    <dgm:cxn modelId="{E9E2BD99-8397-44D2-9CC0-180A29E3ED43}" type="presOf" srcId="{59A697F9-4A0D-4522-AD66-3FE3F1E0FF42}" destId="{1DB72C17-CF09-48D1-A328-302BD67A86ED}" srcOrd="1" destOrd="0" presId="urn:microsoft.com/office/officeart/2005/8/layout/orgChart1"/>
    <dgm:cxn modelId="{DD75409B-8EB0-445F-8CAF-4595CFE6C79F}" type="presOf" srcId="{787BE56A-250B-437A-9BB5-F2D87FED63CA}" destId="{7A4BC4B0-37C2-42B2-8DEC-0941AB84D1BF}" srcOrd="0" destOrd="0" presId="urn:microsoft.com/office/officeart/2005/8/layout/orgChart1"/>
    <dgm:cxn modelId="{4416E09D-1C03-4C8A-B6D5-EE86EF24B147}" type="presOf" srcId="{A7C0FAB6-F301-4606-8C75-8BD90815D578}" destId="{AA3E3651-F83A-4568-B00A-6BB58E2DD275}" srcOrd="1" destOrd="0" presId="urn:microsoft.com/office/officeart/2005/8/layout/orgChart1"/>
    <dgm:cxn modelId="{65E270A0-56FF-4D0D-9F18-698513036DFB}" type="presOf" srcId="{9812117E-5091-40FF-B00C-DDCB2A07D5BA}" destId="{6FF3605E-B73F-4C47-A21C-C79CADD6CB0D}" srcOrd="0" destOrd="0" presId="urn:microsoft.com/office/officeart/2005/8/layout/orgChart1"/>
    <dgm:cxn modelId="{FA6520A3-687A-443D-891A-7D93388D85B9}" type="presOf" srcId="{3E69D68E-C36C-45C6-B677-2CAC70668436}" destId="{D1A89242-1BBD-4100-9458-9DD3F4C51A1B}" srcOrd="0" destOrd="0" presId="urn:microsoft.com/office/officeart/2005/8/layout/orgChart1"/>
    <dgm:cxn modelId="{D470BCA6-3AF2-4B29-BC78-01CF673B4E39}" type="presOf" srcId="{FD5B95C8-AF71-4B5C-B68B-77B4AAFFDFDC}" destId="{EEA82FF4-2777-4B49-9432-0F8ED1BC9D5F}" srcOrd="1" destOrd="0" presId="urn:microsoft.com/office/officeart/2005/8/layout/orgChart1"/>
    <dgm:cxn modelId="{643021AA-A899-4A0E-8A56-8618C0644321}" type="presOf" srcId="{366578AB-A1DB-4C2A-9C9A-9AC630CA7007}" destId="{CC73FC49-BDF2-4A2D-B29C-F75A6BBEF37B}" srcOrd="0" destOrd="0" presId="urn:microsoft.com/office/officeart/2005/8/layout/orgChart1"/>
    <dgm:cxn modelId="{2987B0AA-208A-4875-AE41-519EF755BD3B}" type="presOf" srcId="{B52C614F-3358-4271-BE24-E64266838035}" destId="{7D8C0596-1498-4465-BA27-ED1F22AEB1D0}" srcOrd="0" destOrd="0" presId="urn:microsoft.com/office/officeart/2005/8/layout/orgChart1"/>
    <dgm:cxn modelId="{C76D54AB-0A54-4D73-A28A-B56E5D2C3B7B}" type="presOf" srcId="{D614FA18-1F60-479F-991F-69D08B8D3CE9}" destId="{4FD22827-BB12-4D7D-8CFD-9C9E89D98B46}" srcOrd="1" destOrd="0" presId="urn:microsoft.com/office/officeart/2005/8/layout/orgChart1"/>
    <dgm:cxn modelId="{9F81A3AD-A1F8-4757-9753-4F958E352160}" srcId="{3146B3D5-6439-4377-A931-EE0FE176DC76}" destId="{27FD3F6D-D1BA-4D0D-B3CE-625DA77B5B29}" srcOrd="1" destOrd="0" parTransId="{9812117E-5091-40FF-B00C-DDCB2A07D5BA}" sibTransId="{A4ACEE29-0A07-4DDB-9BD1-8B6AF688515C}"/>
    <dgm:cxn modelId="{19B5A0AE-DFEA-4640-82B8-24C97FFC09FE}" type="presOf" srcId="{3E69D68E-C36C-45C6-B677-2CAC70668436}" destId="{24E45FEF-1BB1-4405-B89B-D52C4A9851C3}" srcOrd="1" destOrd="0" presId="urn:microsoft.com/office/officeart/2005/8/layout/orgChart1"/>
    <dgm:cxn modelId="{B8EFFDAE-B9D9-445B-8239-7F3D82A833A4}" srcId="{27FD3F6D-D1BA-4D0D-B3CE-625DA77B5B29}" destId="{89663F4A-0FB3-4081-99F0-EB005B535C84}" srcOrd="1" destOrd="0" parTransId="{2EC6DA56-030A-45F8-94BB-3B0A8E6A8A9E}" sibTransId="{60E1B7FC-FD76-46C4-848F-F5FE436E4AC2}"/>
    <dgm:cxn modelId="{2B85A8B1-D200-438C-8D41-7BD232AF5BF6}" srcId="{F6E92C65-9AF2-4BF4-B375-FDDDCF2A18CA}" destId="{1C758CBD-1CAB-4CDC-B232-8EBFA94BB5C3}" srcOrd="4" destOrd="0" parTransId="{6AE47A2B-7F3C-493D-AA1C-9819553290D4}" sibTransId="{3C01AE81-281E-4C56-B8FA-B5236F8C7C2B}"/>
    <dgm:cxn modelId="{4244FFB5-FDAA-4DDB-9F35-3D3DC34E45B4}" type="presOf" srcId="{EE724CAA-80BF-4677-8448-96E7BA81B08E}" destId="{E9B3EFD3-B9D2-455E-9277-8D972B223678}" srcOrd="1" destOrd="0" presId="urn:microsoft.com/office/officeart/2005/8/layout/orgChart1"/>
    <dgm:cxn modelId="{482E7EBA-3551-4C1E-8F03-F33523A8003E}" type="presOf" srcId="{67468893-360B-4BF2-9D90-22363AE808DE}" destId="{3FAB699D-C7E9-4BE5-BFAF-EAD48E674EFF}" srcOrd="0" destOrd="0" presId="urn:microsoft.com/office/officeart/2005/8/layout/orgChart1"/>
    <dgm:cxn modelId="{B04A75BB-95FB-45A6-9ECD-67C6B5F5F2E4}" srcId="{F4333D9A-B261-4BF4-9D85-6FF6D5BF51C5}" destId="{787BE56A-250B-437A-9BB5-F2D87FED63CA}" srcOrd="1" destOrd="0" parTransId="{BBB5684E-F72F-4823-B965-BDC672B3449E}" sibTransId="{ACA82D94-8CBD-487B-BB5D-379CC6BD82C4}"/>
    <dgm:cxn modelId="{A3CE52BC-DC86-4B07-A927-20D4D872CF20}" srcId="{D2D59EFC-3AC3-401C-87CD-2E6F41AEECA5}" destId="{2BFC98F4-FF22-4050-BA00-F56C4148A669}" srcOrd="1" destOrd="0" parTransId="{6CBAA048-F340-4EFF-9D9C-5C4E40B755ED}" sibTransId="{5BF6B17F-13E0-40B5-8932-D97B03CCDF5A}"/>
    <dgm:cxn modelId="{B67E77BD-2405-4729-86FC-4CD820825A21}" type="presOf" srcId="{9F46007A-E10B-4214-9348-5575BA43C361}" destId="{3179725B-0F9B-43A7-88CE-6874A2C9CA86}" srcOrd="0" destOrd="0" presId="urn:microsoft.com/office/officeart/2005/8/layout/orgChart1"/>
    <dgm:cxn modelId="{A91100C0-18F4-44B9-9E51-05BC886780C8}" type="presOf" srcId="{EE724CAA-80BF-4677-8448-96E7BA81B08E}" destId="{B1C4E526-6884-41C4-8431-1DDD73B6A4BA}" srcOrd="0" destOrd="0" presId="urn:microsoft.com/office/officeart/2005/8/layout/orgChart1"/>
    <dgm:cxn modelId="{BC3E8DC0-63B4-46A3-BFF1-1D0E57993D93}" type="presOf" srcId="{1BFAD383-5531-4124-8A50-1E3AA33D316F}" destId="{69990875-9C14-43EB-A59F-B5E50B404EBC}" srcOrd="1" destOrd="0" presId="urn:microsoft.com/office/officeart/2005/8/layout/orgChart1"/>
    <dgm:cxn modelId="{1ED8E5C1-1491-4DC8-BFE4-0D3AC1C195B6}" type="presOf" srcId="{2BFC98F4-FF22-4050-BA00-F56C4148A669}" destId="{97ABE256-303F-4629-9557-922C48AF2DA3}" srcOrd="1" destOrd="0" presId="urn:microsoft.com/office/officeart/2005/8/layout/orgChart1"/>
    <dgm:cxn modelId="{F67397C2-F306-492A-998C-84B9CBA662EB}" srcId="{A41053F8-2290-4988-B062-760E825AE8FE}" destId="{AB42B379-F57C-455A-8FCA-762B95D6796B}" srcOrd="2" destOrd="0" parTransId="{9BB557BD-6FC5-4788-A851-9FDCDCF40252}" sibTransId="{FADD26CE-69B4-4C35-B906-ABD90794F86D}"/>
    <dgm:cxn modelId="{F30088C3-4EC6-4EF4-A870-F05D432B8DBB}" type="presOf" srcId="{3146B3D5-6439-4377-A931-EE0FE176DC76}" destId="{BE61768D-7E29-43F4-BCFF-A46B4E637845}" srcOrd="1" destOrd="0" presId="urn:microsoft.com/office/officeart/2005/8/layout/orgChart1"/>
    <dgm:cxn modelId="{725937C4-1FBC-4B7E-A8A0-5DB62C721E66}" type="presOf" srcId="{F4333D9A-B261-4BF4-9D85-6FF6D5BF51C5}" destId="{658FF730-599D-41B1-8573-20B133DAAAD8}" srcOrd="1" destOrd="0" presId="urn:microsoft.com/office/officeart/2005/8/layout/orgChart1"/>
    <dgm:cxn modelId="{2F0BC4CD-BE53-4C72-8DC9-4AD68104571C}" type="presOf" srcId="{90D06527-DA5C-4BC2-9163-72DD4D388CBC}" destId="{AEC73990-3E98-4042-9A96-979AAA3A7B9B}" srcOrd="1" destOrd="0" presId="urn:microsoft.com/office/officeart/2005/8/layout/orgChart1"/>
    <dgm:cxn modelId="{232A31CE-3504-40FF-9350-25E15D25427D}" srcId="{A41053F8-2290-4988-B062-760E825AE8FE}" destId="{90D06527-DA5C-4BC2-9163-72DD4D388CBC}" srcOrd="0" destOrd="0" parTransId="{414D5C43-C38A-4FBC-8BD6-783D25ED75F5}" sibTransId="{26DEAB35-B037-4F09-8ED7-726647590B1E}"/>
    <dgm:cxn modelId="{C6F568D6-8CE2-43B9-BA9C-F7157D8A55DB}" type="presOf" srcId="{AB42B379-F57C-455A-8FCA-762B95D6796B}" destId="{59983BDF-CCAF-4FF7-BBFE-F1CD13145888}" srcOrd="0" destOrd="0" presId="urn:microsoft.com/office/officeart/2005/8/layout/orgChart1"/>
    <dgm:cxn modelId="{8E58B5D6-100D-469D-931D-9573C65E1372}" type="presOf" srcId="{CD2EA19A-F85A-4409-AA22-91002C1D07A1}" destId="{AB92DD9D-7730-452A-A870-26B16936D2A3}" srcOrd="0" destOrd="0" presId="urn:microsoft.com/office/officeart/2005/8/layout/orgChart1"/>
    <dgm:cxn modelId="{EFABA0D9-1A2C-4267-A064-54F4A2E53467}" srcId="{F6E92C65-9AF2-4BF4-B375-FDDDCF2A18CA}" destId="{59A697F9-4A0D-4522-AD66-3FE3F1E0FF42}" srcOrd="2" destOrd="0" parTransId="{AB8E3E8A-C5D5-4F25-A253-6A328C3A5064}" sibTransId="{DA33BDEB-0092-4208-85EF-664DA2BA3B25}"/>
    <dgm:cxn modelId="{6D28E1DB-D7FF-4D7C-9A3A-B1493216B1C7}" type="presOf" srcId="{C06A8EFD-C510-4050-B67C-508831420A36}" destId="{9875F366-A594-4D86-BD05-DB3EDA317DD4}" srcOrd="0" destOrd="0" presId="urn:microsoft.com/office/officeart/2005/8/layout/orgChart1"/>
    <dgm:cxn modelId="{2B5411DE-0DE5-4D83-93E7-729C4A27E5AB}" type="presOf" srcId="{BBB5684E-F72F-4823-B965-BDC672B3449E}" destId="{F223FCB9-5845-4BA5-8825-64E0E5FFBFDB}" srcOrd="0" destOrd="0" presId="urn:microsoft.com/office/officeart/2005/8/layout/orgChart1"/>
    <dgm:cxn modelId="{F76C82DF-F514-410B-80A7-044C638E0D40}" srcId="{3146B3D5-6439-4377-A931-EE0FE176DC76}" destId="{A41053F8-2290-4988-B062-760E825AE8FE}" srcOrd="2" destOrd="0" parTransId="{F19D7506-AA63-46F9-8B38-644808A16E39}" sibTransId="{364FD29B-294F-47AB-A45C-B14BFFA498F1}"/>
    <dgm:cxn modelId="{6CE438E2-4B48-44ED-8978-F46C887F3E80}" type="presOf" srcId="{1C758CBD-1CAB-4CDC-B232-8EBFA94BB5C3}" destId="{F64F5719-E2BC-40EF-B2BE-01AF045756F0}" srcOrd="0" destOrd="0" presId="urn:microsoft.com/office/officeart/2005/8/layout/orgChart1"/>
    <dgm:cxn modelId="{4714A7E4-26CA-4F70-84E7-F8A279C7F401}" type="presOf" srcId="{A41053F8-2290-4988-B062-760E825AE8FE}" destId="{555473F2-99C9-4A13-98B3-CD5437344C69}" srcOrd="0" destOrd="0" presId="urn:microsoft.com/office/officeart/2005/8/layout/orgChart1"/>
    <dgm:cxn modelId="{6B35E6EA-21F4-48FB-B7A3-365658E0C605}" type="presOf" srcId="{6CBAA048-F340-4EFF-9D9C-5C4E40B755ED}" destId="{B1C8BA15-534A-460D-AD50-91F58D27CCED}" srcOrd="0" destOrd="0" presId="urn:microsoft.com/office/officeart/2005/8/layout/orgChart1"/>
    <dgm:cxn modelId="{610981EB-3978-4FFC-8B84-047A7A8FAC38}" srcId="{27FD3F6D-D1BA-4D0D-B3CE-625DA77B5B29}" destId="{FD5B95C8-AF71-4B5C-B68B-77B4AAFFDFDC}" srcOrd="3" destOrd="0" parTransId="{DE3EEF51-68D5-4CDE-ADAB-091A2AA2896A}" sibTransId="{30F81A59-2A4C-4710-9BA8-8575968F5F29}"/>
    <dgm:cxn modelId="{3D7B5DEC-60E3-49A0-B9E8-27C8D25339D7}" type="presOf" srcId="{231FD6A0-D08B-4EAD-A37F-9CAD4EB0B13C}" destId="{B9D893F3-440E-4ABB-9BE7-A1D81784DC2E}" srcOrd="0" destOrd="0" presId="urn:microsoft.com/office/officeart/2005/8/layout/orgChart1"/>
    <dgm:cxn modelId="{88F1C9EC-1BB3-4CC5-9CFC-2D176B0444F4}" type="presOf" srcId="{9F46007A-E10B-4214-9348-5575BA43C361}" destId="{B2F147DF-5915-4958-B495-44F4789E31C2}" srcOrd="1" destOrd="0" presId="urn:microsoft.com/office/officeart/2005/8/layout/orgChart1"/>
    <dgm:cxn modelId="{DF121EEF-30DB-4716-8BF6-E37B7EA6197C}" type="presOf" srcId="{27FD3F6D-D1BA-4D0D-B3CE-625DA77B5B29}" destId="{A35EA0A7-6878-456B-843A-4D028B1DDCA0}" srcOrd="0" destOrd="0" presId="urn:microsoft.com/office/officeart/2005/8/layout/orgChart1"/>
    <dgm:cxn modelId="{4A632AF2-C9A8-483E-8377-268C3ED40954}" srcId="{F6E92C65-9AF2-4BF4-B375-FDDDCF2A18CA}" destId="{231FD6A0-D08B-4EAD-A37F-9CAD4EB0B13C}" srcOrd="1" destOrd="0" parTransId="{3BF63D1C-9304-49A0-9B2B-931719486D79}" sibTransId="{5FFB542A-5645-4478-BB13-A41956934F9B}"/>
    <dgm:cxn modelId="{D02EC9F3-21B7-4FEF-A6BA-C8AFD6170C88}" type="presOf" srcId="{787BE56A-250B-437A-9BB5-F2D87FED63CA}" destId="{8CFD3347-80C2-464B-BB47-CABA042E04B0}" srcOrd="1" destOrd="0" presId="urn:microsoft.com/office/officeart/2005/8/layout/orgChart1"/>
    <dgm:cxn modelId="{EC3486F4-75A6-41D7-8984-D0DC0EE06275}" type="presOf" srcId="{F6E92C65-9AF2-4BF4-B375-FDDDCF2A18CA}" destId="{CD25D0FE-5A7F-48C6-9710-2749F6957AE6}" srcOrd="1" destOrd="0" presId="urn:microsoft.com/office/officeart/2005/8/layout/orgChart1"/>
    <dgm:cxn modelId="{329DA9F4-97CB-47FA-A680-783BD47AAE93}" type="presOf" srcId="{2EC6DA56-030A-45F8-94BB-3B0A8E6A8A9E}" destId="{DA326C18-E87D-4305-B16A-A4F6D689E3FF}" srcOrd="0" destOrd="0" presId="urn:microsoft.com/office/officeart/2005/8/layout/orgChart1"/>
    <dgm:cxn modelId="{1C8268FC-10DB-40CA-940B-B9DB7071F6F3}" type="presOf" srcId="{AB42B379-F57C-455A-8FCA-762B95D6796B}" destId="{03A0D3AF-CBF0-49A9-8C54-D2C29B23379E}" srcOrd="1" destOrd="0" presId="urn:microsoft.com/office/officeart/2005/8/layout/orgChart1"/>
    <dgm:cxn modelId="{2F30FC86-18BB-4DE1-85CC-28F2B1458205}" type="presParOf" srcId="{7E27F25A-C921-43C3-8706-41409F0B19AA}" destId="{74F46F51-765A-431A-8388-7FC655CBEBC1}" srcOrd="0" destOrd="0" presId="urn:microsoft.com/office/officeart/2005/8/layout/orgChart1"/>
    <dgm:cxn modelId="{4EC24418-F6AE-4EC1-ABDC-B65652A7AE0F}" type="presParOf" srcId="{74F46F51-765A-431A-8388-7FC655CBEBC1}" destId="{54F6C665-D052-4DEA-9AD6-D9EA8708E496}" srcOrd="0" destOrd="0" presId="urn:microsoft.com/office/officeart/2005/8/layout/orgChart1"/>
    <dgm:cxn modelId="{9DD7FDF8-D9BE-4A49-8CA0-9E6A4CEC255C}" type="presParOf" srcId="{54F6C665-D052-4DEA-9AD6-D9EA8708E496}" destId="{280C1CEF-7B4D-4598-A666-5497BD27029B}" srcOrd="0" destOrd="0" presId="urn:microsoft.com/office/officeart/2005/8/layout/orgChart1"/>
    <dgm:cxn modelId="{47E5356F-9A77-41CF-84CD-275722BACA06}" type="presParOf" srcId="{54F6C665-D052-4DEA-9AD6-D9EA8708E496}" destId="{658FF730-599D-41B1-8573-20B133DAAAD8}" srcOrd="1" destOrd="0" presId="urn:microsoft.com/office/officeart/2005/8/layout/orgChart1"/>
    <dgm:cxn modelId="{A0242B2C-4ACD-45DD-BD5A-33C1DD7DF735}" type="presParOf" srcId="{74F46F51-765A-431A-8388-7FC655CBEBC1}" destId="{0A3095C1-174F-4372-8B68-4F9FFAE3F559}" srcOrd="1" destOrd="0" presId="urn:microsoft.com/office/officeart/2005/8/layout/orgChart1"/>
    <dgm:cxn modelId="{91C05BD1-B863-4206-A0E6-61D2ECFB99DA}" type="presParOf" srcId="{0A3095C1-174F-4372-8B68-4F9FFAE3F559}" destId="{8DD9A149-E859-412A-B24A-AF1688BF4D8E}" srcOrd="0" destOrd="0" presId="urn:microsoft.com/office/officeart/2005/8/layout/orgChart1"/>
    <dgm:cxn modelId="{0B67DF96-62C8-4D3D-AB02-2A0DD7B9A06F}" type="presParOf" srcId="{0A3095C1-174F-4372-8B68-4F9FFAE3F559}" destId="{BFE239EC-D087-42EA-9CE5-A10412C25C34}" srcOrd="1" destOrd="0" presId="urn:microsoft.com/office/officeart/2005/8/layout/orgChart1"/>
    <dgm:cxn modelId="{283BFF62-3F16-4094-AB9F-E0F9D6DA9B01}" type="presParOf" srcId="{BFE239EC-D087-42EA-9CE5-A10412C25C34}" destId="{377E10BB-194E-4AB3-8184-E3612A9A29FB}" srcOrd="0" destOrd="0" presId="urn:microsoft.com/office/officeart/2005/8/layout/orgChart1"/>
    <dgm:cxn modelId="{18599FFD-3D1D-4DBD-9C2C-29CA2752FA5A}" type="presParOf" srcId="{377E10BB-194E-4AB3-8184-E3612A9A29FB}" destId="{5B895873-BA7A-409A-99EE-0608C3612799}" srcOrd="0" destOrd="0" presId="urn:microsoft.com/office/officeart/2005/8/layout/orgChart1"/>
    <dgm:cxn modelId="{09B9FBA9-EFC2-49D9-8169-8E106F42DB48}" type="presParOf" srcId="{377E10BB-194E-4AB3-8184-E3612A9A29FB}" destId="{BE61768D-7E29-43F4-BCFF-A46B4E637845}" srcOrd="1" destOrd="0" presId="urn:microsoft.com/office/officeart/2005/8/layout/orgChart1"/>
    <dgm:cxn modelId="{4D66E26F-C233-4D71-BFBE-2FEB4BFC99AE}" type="presParOf" srcId="{BFE239EC-D087-42EA-9CE5-A10412C25C34}" destId="{DCAE161C-41B1-4C9D-8485-5E68ECD6B5B5}" srcOrd="1" destOrd="0" presId="urn:microsoft.com/office/officeart/2005/8/layout/orgChart1"/>
    <dgm:cxn modelId="{89A5AF08-EE96-4789-B1A8-2023F050F922}" type="presParOf" srcId="{DCAE161C-41B1-4C9D-8485-5E68ECD6B5B5}" destId="{5AE1D53E-E274-4ABA-B3EB-41BE6B19DCFC}" srcOrd="0" destOrd="0" presId="urn:microsoft.com/office/officeart/2005/8/layout/orgChart1"/>
    <dgm:cxn modelId="{E4743BF5-1D3F-4275-BE83-BAB1AFB12AF4}" type="presParOf" srcId="{DCAE161C-41B1-4C9D-8485-5E68ECD6B5B5}" destId="{5C360BB0-8B11-4698-B7D4-155AAD8DF2AF}" srcOrd="1" destOrd="0" presId="urn:microsoft.com/office/officeart/2005/8/layout/orgChart1"/>
    <dgm:cxn modelId="{07FAA1E7-336B-485B-BC61-99FBCCAFE3B2}" type="presParOf" srcId="{5C360BB0-8B11-4698-B7D4-155AAD8DF2AF}" destId="{BAE52C9E-C19A-428A-81D4-74891CA744EA}" srcOrd="0" destOrd="0" presId="urn:microsoft.com/office/officeart/2005/8/layout/orgChart1"/>
    <dgm:cxn modelId="{F7661601-10E6-4037-ACF0-574A285D817B}" type="presParOf" srcId="{BAE52C9E-C19A-428A-81D4-74891CA744EA}" destId="{F41A73A0-68BE-4E60-8C9B-456790DF6C98}" srcOrd="0" destOrd="0" presId="urn:microsoft.com/office/officeart/2005/8/layout/orgChart1"/>
    <dgm:cxn modelId="{E95B4F81-331B-4B7C-9BB7-49B5A3DE054F}" type="presParOf" srcId="{BAE52C9E-C19A-428A-81D4-74891CA744EA}" destId="{69990875-9C14-43EB-A59F-B5E50B404EBC}" srcOrd="1" destOrd="0" presId="urn:microsoft.com/office/officeart/2005/8/layout/orgChart1"/>
    <dgm:cxn modelId="{C3D88E12-F91B-41BF-8A32-5ADA27D7D28D}" type="presParOf" srcId="{5C360BB0-8B11-4698-B7D4-155AAD8DF2AF}" destId="{3BE7C058-DB15-4F57-9F4A-44360BFBF534}" srcOrd="1" destOrd="0" presId="urn:microsoft.com/office/officeart/2005/8/layout/orgChart1"/>
    <dgm:cxn modelId="{6AAE488D-E1EC-47AB-A30B-FC4DA3BF9215}" type="presParOf" srcId="{3BE7C058-DB15-4F57-9F4A-44360BFBF534}" destId="{B0564E6A-9783-491F-B9A9-3BEA77CBD61C}" srcOrd="0" destOrd="0" presId="urn:microsoft.com/office/officeart/2005/8/layout/orgChart1"/>
    <dgm:cxn modelId="{7E9B6FD8-343D-44B8-8822-46CF86D12E9A}" type="presParOf" srcId="{3BE7C058-DB15-4F57-9F4A-44360BFBF534}" destId="{93843115-8579-416F-B241-FE2EA0A31F53}" srcOrd="1" destOrd="0" presId="urn:microsoft.com/office/officeart/2005/8/layout/orgChart1"/>
    <dgm:cxn modelId="{BBE4CA70-5677-4129-BB2D-C90900127DF7}" type="presParOf" srcId="{93843115-8579-416F-B241-FE2EA0A31F53}" destId="{D05DC245-8C86-4124-8464-D0C33A64ADD0}" srcOrd="0" destOrd="0" presId="urn:microsoft.com/office/officeart/2005/8/layout/orgChart1"/>
    <dgm:cxn modelId="{814CBD5F-95B6-4EBB-BAD3-60DFC2D5D615}" type="presParOf" srcId="{D05DC245-8C86-4124-8464-D0C33A64ADD0}" destId="{D5CC3067-6DBA-4DD5-AB04-6E62C8441675}" srcOrd="0" destOrd="0" presId="urn:microsoft.com/office/officeart/2005/8/layout/orgChart1"/>
    <dgm:cxn modelId="{019528CB-BAD4-434D-8F66-246BA5D5A5A9}" type="presParOf" srcId="{D05DC245-8C86-4124-8464-D0C33A64ADD0}" destId="{38B4EC35-3CD5-4A73-9CEB-588078003C45}" srcOrd="1" destOrd="0" presId="urn:microsoft.com/office/officeart/2005/8/layout/orgChart1"/>
    <dgm:cxn modelId="{E076E8AE-1235-4719-8A34-C69114272366}" type="presParOf" srcId="{93843115-8579-416F-B241-FE2EA0A31F53}" destId="{E10B96DF-451D-4CBE-BA35-AD4A8A90823D}" srcOrd="1" destOrd="0" presId="urn:microsoft.com/office/officeart/2005/8/layout/orgChart1"/>
    <dgm:cxn modelId="{549CB98E-580B-4BC3-8986-D6499A0A034C}" type="presParOf" srcId="{93843115-8579-416F-B241-FE2EA0A31F53}" destId="{ACB375C7-A444-46CA-811F-42012C75554C}" srcOrd="2" destOrd="0" presId="urn:microsoft.com/office/officeart/2005/8/layout/orgChart1"/>
    <dgm:cxn modelId="{FDA499D7-A713-4541-99BA-AFF7E5E15708}" type="presParOf" srcId="{3BE7C058-DB15-4F57-9F4A-44360BFBF534}" destId="{C5A1B659-181F-4034-9FC1-887546D686A4}" srcOrd="2" destOrd="0" presId="urn:microsoft.com/office/officeart/2005/8/layout/orgChart1"/>
    <dgm:cxn modelId="{EE8A72E5-49C6-4CC2-AB77-2FD517A957A0}" type="presParOf" srcId="{3BE7C058-DB15-4F57-9F4A-44360BFBF534}" destId="{C6EED492-21D9-46EE-955D-3DC0B14096B7}" srcOrd="3" destOrd="0" presId="urn:microsoft.com/office/officeart/2005/8/layout/orgChart1"/>
    <dgm:cxn modelId="{570CE674-27AC-48F9-83FF-3DACE2ACDE73}" type="presParOf" srcId="{C6EED492-21D9-46EE-955D-3DC0B14096B7}" destId="{853A215F-4C76-409A-B3A2-C6EE6BD8DF2A}" srcOrd="0" destOrd="0" presId="urn:microsoft.com/office/officeart/2005/8/layout/orgChart1"/>
    <dgm:cxn modelId="{02491AA0-B52A-4187-8E02-04A219A39D63}" type="presParOf" srcId="{853A215F-4C76-409A-B3A2-C6EE6BD8DF2A}" destId="{B1C4E526-6884-41C4-8431-1DDD73B6A4BA}" srcOrd="0" destOrd="0" presId="urn:microsoft.com/office/officeart/2005/8/layout/orgChart1"/>
    <dgm:cxn modelId="{FE0A9356-661B-455A-A5D2-24ABCD3E3669}" type="presParOf" srcId="{853A215F-4C76-409A-B3A2-C6EE6BD8DF2A}" destId="{E9B3EFD3-B9D2-455E-9277-8D972B223678}" srcOrd="1" destOrd="0" presId="urn:microsoft.com/office/officeart/2005/8/layout/orgChart1"/>
    <dgm:cxn modelId="{F67E70DC-A966-44D9-9FFF-AE234DDA5D08}" type="presParOf" srcId="{C6EED492-21D9-46EE-955D-3DC0B14096B7}" destId="{D02007D8-C6EC-4DF6-9577-158E45A3D86D}" srcOrd="1" destOrd="0" presId="urn:microsoft.com/office/officeart/2005/8/layout/orgChart1"/>
    <dgm:cxn modelId="{90A55423-B329-4D34-B06E-DA969CBCBAFA}" type="presParOf" srcId="{C6EED492-21D9-46EE-955D-3DC0B14096B7}" destId="{8B4157AE-31A2-42F7-90FB-D63F4B4216C5}" srcOrd="2" destOrd="0" presId="urn:microsoft.com/office/officeart/2005/8/layout/orgChart1"/>
    <dgm:cxn modelId="{20881730-78FA-40BA-B073-73D8ECFB6D45}" type="presParOf" srcId="{3BE7C058-DB15-4F57-9F4A-44360BFBF534}" destId="{8381560E-82EB-4AF4-90AE-DF4088F5C39B}" srcOrd="4" destOrd="0" presId="urn:microsoft.com/office/officeart/2005/8/layout/orgChart1"/>
    <dgm:cxn modelId="{5B83943F-6494-4E95-B294-29364A89A433}" type="presParOf" srcId="{3BE7C058-DB15-4F57-9F4A-44360BFBF534}" destId="{90E3887F-3BB4-4965-A9B4-AC82D01EE599}" srcOrd="5" destOrd="0" presId="urn:microsoft.com/office/officeart/2005/8/layout/orgChart1"/>
    <dgm:cxn modelId="{AB97BC61-9896-4AE7-A74B-04FA2A418825}" type="presParOf" srcId="{90E3887F-3BB4-4965-A9B4-AC82D01EE599}" destId="{14D2AFE9-77F1-4B38-A643-83DEA8D5C25D}" srcOrd="0" destOrd="0" presId="urn:microsoft.com/office/officeart/2005/8/layout/orgChart1"/>
    <dgm:cxn modelId="{DA655281-02E9-4B4D-8573-2BEA2B62D7BB}" type="presParOf" srcId="{14D2AFE9-77F1-4B38-A643-83DEA8D5C25D}" destId="{DA8121F5-E540-41F7-B6E3-7F1CE59110F0}" srcOrd="0" destOrd="0" presId="urn:microsoft.com/office/officeart/2005/8/layout/orgChart1"/>
    <dgm:cxn modelId="{D6CBDD39-BB2C-4FFD-983D-F6E2EA0AB847}" type="presParOf" srcId="{14D2AFE9-77F1-4B38-A643-83DEA8D5C25D}" destId="{54065E08-5142-4B81-B0A3-E5A77A442C58}" srcOrd="1" destOrd="0" presId="urn:microsoft.com/office/officeart/2005/8/layout/orgChart1"/>
    <dgm:cxn modelId="{B8DBC2BF-7264-4BEF-931A-640242E758EE}" type="presParOf" srcId="{90E3887F-3BB4-4965-A9B4-AC82D01EE599}" destId="{3CAAA7AB-44CB-458D-837E-92094BC34999}" srcOrd="1" destOrd="0" presId="urn:microsoft.com/office/officeart/2005/8/layout/orgChart1"/>
    <dgm:cxn modelId="{A7AE08BE-8B9C-4302-803C-C221EF9235BE}" type="presParOf" srcId="{90E3887F-3BB4-4965-A9B4-AC82D01EE599}" destId="{72DA2694-7013-415C-8C6D-3A4E81336059}" srcOrd="2" destOrd="0" presId="urn:microsoft.com/office/officeart/2005/8/layout/orgChart1"/>
    <dgm:cxn modelId="{7A85E02B-AC20-4A72-8461-A8B623C8E75C}" type="presParOf" srcId="{5C360BB0-8B11-4698-B7D4-155AAD8DF2AF}" destId="{0831CE75-3E9A-4C71-9E3F-B9F116EE33FA}" srcOrd="2" destOrd="0" presId="urn:microsoft.com/office/officeart/2005/8/layout/orgChart1"/>
    <dgm:cxn modelId="{D953844A-0949-494E-9C89-D2BDA8160C06}" type="presParOf" srcId="{DCAE161C-41B1-4C9D-8485-5E68ECD6B5B5}" destId="{6FF3605E-B73F-4C47-A21C-C79CADD6CB0D}" srcOrd="2" destOrd="0" presId="urn:microsoft.com/office/officeart/2005/8/layout/orgChart1"/>
    <dgm:cxn modelId="{2936BB00-4DF9-425E-A624-AF73C275E06C}" type="presParOf" srcId="{DCAE161C-41B1-4C9D-8485-5E68ECD6B5B5}" destId="{A22E063F-0439-4C08-A6B2-7AA6A6D9FB84}" srcOrd="3" destOrd="0" presId="urn:microsoft.com/office/officeart/2005/8/layout/orgChart1"/>
    <dgm:cxn modelId="{2CB8BB91-806C-4F59-A252-2F99A802CDE8}" type="presParOf" srcId="{A22E063F-0439-4C08-A6B2-7AA6A6D9FB84}" destId="{81BDFB70-D343-4CB9-8ACD-B88924211A6E}" srcOrd="0" destOrd="0" presId="urn:microsoft.com/office/officeart/2005/8/layout/orgChart1"/>
    <dgm:cxn modelId="{B9415904-F362-4C10-B6C3-90EC9AF150AE}" type="presParOf" srcId="{81BDFB70-D343-4CB9-8ACD-B88924211A6E}" destId="{A35EA0A7-6878-456B-843A-4D028B1DDCA0}" srcOrd="0" destOrd="0" presId="urn:microsoft.com/office/officeart/2005/8/layout/orgChart1"/>
    <dgm:cxn modelId="{3F3BB5E9-B633-4AE3-910B-9B3A84D714BB}" type="presParOf" srcId="{81BDFB70-D343-4CB9-8ACD-B88924211A6E}" destId="{B9219ADA-5D2B-4C63-9C87-FE20E7B4FA57}" srcOrd="1" destOrd="0" presId="urn:microsoft.com/office/officeart/2005/8/layout/orgChart1"/>
    <dgm:cxn modelId="{2B47C478-C499-4DD9-A2B6-AF5964502F96}" type="presParOf" srcId="{A22E063F-0439-4C08-A6B2-7AA6A6D9FB84}" destId="{BD28499A-0150-47FF-8C86-D33B31D2F469}" srcOrd="1" destOrd="0" presId="urn:microsoft.com/office/officeart/2005/8/layout/orgChart1"/>
    <dgm:cxn modelId="{0C8D78E4-4434-49BE-9104-589C309691DA}" type="presParOf" srcId="{BD28499A-0150-47FF-8C86-D33B31D2F469}" destId="{D6846B5A-EF81-499A-A0E8-95359D33CDAC}" srcOrd="0" destOrd="0" presId="urn:microsoft.com/office/officeart/2005/8/layout/orgChart1"/>
    <dgm:cxn modelId="{A64843BB-480D-4A1F-9900-FE3C7ED23A58}" type="presParOf" srcId="{BD28499A-0150-47FF-8C86-D33B31D2F469}" destId="{964E9FA7-F38D-4525-B269-4812352F46CF}" srcOrd="1" destOrd="0" presId="urn:microsoft.com/office/officeart/2005/8/layout/orgChart1"/>
    <dgm:cxn modelId="{D6804EE7-CA83-47FF-8A4B-AAEC15F212AF}" type="presParOf" srcId="{964E9FA7-F38D-4525-B269-4812352F46CF}" destId="{AEC40603-C57B-4B70-A5C0-D5CB3E3300C3}" srcOrd="0" destOrd="0" presId="urn:microsoft.com/office/officeart/2005/8/layout/orgChart1"/>
    <dgm:cxn modelId="{36BE69ED-DF89-4FF9-91DE-53A6631DBB1B}" type="presParOf" srcId="{AEC40603-C57B-4B70-A5C0-D5CB3E3300C3}" destId="{D1A89242-1BBD-4100-9458-9DD3F4C51A1B}" srcOrd="0" destOrd="0" presId="urn:microsoft.com/office/officeart/2005/8/layout/orgChart1"/>
    <dgm:cxn modelId="{2ADFA2E7-3701-41D5-A5DB-7FED59E90D21}" type="presParOf" srcId="{AEC40603-C57B-4B70-A5C0-D5CB3E3300C3}" destId="{24E45FEF-1BB1-4405-B89B-D52C4A9851C3}" srcOrd="1" destOrd="0" presId="urn:microsoft.com/office/officeart/2005/8/layout/orgChart1"/>
    <dgm:cxn modelId="{ADA82A38-0543-4638-AB7B-DED50410FB1F}" type="presParOf" srcId="{964E9FA7-F38D-4525-B269-4812352F46CF}" destId="{45995C4A-6871-4B4A-8D1F-BEBB4B08D002}" srcOrd="1" destOrd="0" presId="urn:microsoft.com/office/officeart/2005/8/layout/orgChart1"/>
    <dgm:cxn modelId="{52D3CE37-9FA2-4484-BBFB-C69FF00B8635}" type="presParOf" srcId="{964E9FA7-F38D-4525-B269-4812352F46CF}" destId="{26342371-8BD2-468C-9740-1D031EDA1485}" srcOrd="2" destOrd="0" presId="urn:microsoft.com/office/officeart/2005/8/layout/orgChart1"/>
    <dgm:cxn modelId="{3FE14C66-04E7-455F-A714-D47846F7B276}" type="presParOf" srcId="{BD28499A-0150-47FF-8C86-D33B31D2F469}" destId="{DA326C18-E87D-4305-B16A-A4F6D689E3FF}" srcOrd="2" destOrd="0" presId="urn:microsoft.com/office/officeart/2005/8/layout/orgChart1"/>
    <dgm:cxn modelId="{59FFFFBC-AB29-4B0E-B8D2-BB93DB966A01}" type="presParOf" srcId="{BD28499A-0150-47FF-8C86-D33B31D2F469}" destId="{F681FF29-B8BF-4C80-91AA-484B0388A181}" srcOrd="3" destOrd="0" presId="urn:microsoft.com/office/officeart/2005/8/layout/orgChart1"/>
    <dgm:cxn modelId="{CAF9CE0A-82B2-423D-BFB2-207EE07072DF}" type="presParOf" srcId="{F681FF29-B8BF-4C80-91AA-484B0388A181}" destId="{88C4E42A-E677-4E7F-802C-FD5D552A3277}" srcOrd="0" destOrd="0" presId="urn:microsoft.com/office/officeart/2005/8/layout/orgChart1"/>
    <dgm:cxn modelId="{37FD6E8D-D992-4E40-956E-C5B1B8A9502F}" type="presParOf" srcId="{88C4E42A-E677-4E7F-802C-FD5D552A3277}" destId="{17719199-13F3-4B0E-A981-8CD73AD07445}" srcOrd="0" destOrd="0" presId="urn:microsoft.com/office/officeart/2005/8/layout/orgChart1"/>
    <dgm:cxn modelId="{49BA295D-2F0E-444F-8C76-175C908902D3}" type="presParOf" srcId="{88C4E42A-E677-4E7F-802C-FD5D552A3277}" destId="{829F8B67-E6B2-4D25-8CA8-B8A6B9169086}" srcOrd="1" destOrd="0" presId="urn:microsoft.com/office/officeart/2005/8/layout/orgChart1"/>
    <dgm:cxn modelId="{CCBED6E2-B7D4-4609-8D9D-555D38F328C1}" type="presParOf" srcId="{F681FF29-B8BF-4C80-91AA-484B0388A181}" destId="{14039A66-B1A7-46C8-AB09-1118D1E3FFA1}" srcOrd="1" destOrd="0" presId="urn:microsoft.com/office/officeart/2005/8/layout/orgChart1"/>
    <dgm:cxn modelId="{01DEF4DC-1B89-4389-B094-CAE51D834BF7}" type="presParOf" srcId="{F681FF29-B8BF-4C80-91AA-484B0388A181}" destId="{58D1EB1F-6AC1-4EA1-87A4-5C99C6AC1837}" srcOrd="2" destOrd="0" presId="urn:microsoft.com/office/officeart/2005/8/layout/orgChart1"/>
    <dgm:cxn modelId="{75028D33-BE40-4320-A5C6-CBAED006FA03}" type="presParOf" srcId="{BD28499A-0150-47FF-8C86-D33B31D2F469}" destId="{4440D066-B462-417D-93EB-FF0B4044EE2D}" srcOrd="4" destOrd="0" presId="urn:microsoft.com/office/officeart/2005/8/layout/orgChart1"/>
    <dgm:cxn modelId="{01C0DFB0-F773-4B20-93FA-0D3D69AF2C2D}" type="presParOf" srcId="{BD28499A-0150-47FF-8C86-D33B31D2F469}" destId="{6B70DB5D-FD2C-4B8A-84B7-206652758997}" srcOrd="5" destOrd="0" presId="urn:microsoft.com/office/officeart/2005/8/layout/orgChart1"/>
    <dgm:cxn modelId="{8FFA7ECA-3BCA-4CEE-9235-D253A9DD3287}" type="presParOf" srcId="{6B70DB5D-FD2C-4B8A-84B7-206652758997}" destId="{875E1A4F-0B57-480F-B7C1-D0D909858A93}" srcOrd="0" destOrd="0" presId="urn:microsoft.com/office/officeart/2005/8/layout/orgChart1"/>
    <dgm:cxn modelId="{7462079C-87B6-43BE-B4C7-B66100776EAF}" type="presParOf" srcId="{875E1A4F-0B57-480F-B7C1-D0D909858A93}" destId="{3179725B-0F9B-43A7-88CE-6874A2C9CA86}" srcOrd="0" destOrd="0" presId="urn:microsoft.com/office/officeart/2005/8/layout/orgChart1"/>
    <dgm:cxn modelId="{929BC751-C3CB-4DB9-AE5D-D1C77264794C}" type="presParOf" srcId="{875E1A4F-0B57-480F-B7C1-D0D909858A93}" destId="{B2F147DF-5915-4958-B495-44F4789E31C2}" srcOrd="1" destOrd="0" presId="urn:microsoft.com/office/officeart/2005/8/layout/orgChart1"/>
    <dgm:cxn modelId="{5E5B557E-E27D-4225-8941-F39714457D20}" type="presParOf" srcId="{6B70DB5D-FD2C-4B8A-84B7-206652758997}" destId="{E004ABFA-62FD-436A-B3B3-E9EBEF6A069E}" srcOrd="1" destOrd="0" presId="urn:microsoft.com/office/officeart/2005/8/layout/orgChart1"/>
    <dgm:cxn modelId="{43DD128A-7A71-4DD5-A836-5FDB5BF99713}" type="presParOf" srcId="{6B70DB5D-FD2C-4B8A-84B7-206652758997}" destId="{928123C1-16F3-4359-9D78-90A75F8FB546}" srcOrd="2" destOrd="0" presId="urn:microsoft.com/office/officeart/2005/8/layout/orgChart1"/>
    <dgm:cxn modelId="{C3787F6A-8587-4837-A716-074E7F45F5FB}" type="presParOf" srcId="{BD28499A-0150-47FF-8C86-D33B31D2F469}" destId="{11E4D00F-91B1-46A5-A048-85EFC06EAAF4}" srcOrd="6" destOrd="0" presId="urn:microsoft.com/office/officeart/2005/8/layout/orgChart1"/>
    <dgm:cxn modelId="{AB7F30C7-AAFC-40C5-B939-2B5CE1710BA0}" type="presParOf" srcId="{BD28499A-0150-47FF-8C86-D33B31D2F469}" destId="{DB5C27C1-3477-4B9A-A59E-EEE7F7FE6068}" srcOrd="7" destOrd="0" presId="urn:microsoft.com/office/officeart/2005/8/layout/orgChart1"/>
    <dgm:cxn modelId="{D23A0067-69F9-4FAF-9B69-982EE4B31272}" type="presParOf" srcId="{DB5C27C1-3477-4B9A-A59E-EEE7F7FE6068}" destId="{E1560A26-819D-41FB-BCF1-515184E721E2}" srcOrd="0" destOrd="0" presId="urn:microsoft.com/office/officeart/2005/8/layout/orgChart1"/>
    <dgm:cxn modelId="{EFF0E1FF-BE13-41DD-884A-8EB379289303}" type="presParOf" srcId="{E1560A26-819D-41FB-BCF1-515184E721E2}" destId="{1281C718-52F9-4E4E-8C4C-4DCCF4D4FD67}" srcOrd="0" destOrd="0" presId="urn:microsoft.com/office/officeart/2005/8/layout/orgChart1"/>
    <dgm:cxn modelId="{78D47996-018C-44E5-8C53-B55752A99D13}" type="presParOf" srcId="{E1560A26-819D-41FB-BCF1-515184E721E2}" destId="{EEA82FF4-2777-4B49-9432-0F8ED1BC9D5F}" srcOrd="1" destOrd="0" presId="urn:microsoft.com/office/officeart/2005/8/layout/orgChart1"/>
    <dgm:cxn modelId="{E45D48E7-5156-4CF8-A7C8-3892429271C1}" type="presParOf" srcId="{DB5C27C1-3477-4B9A-A59E-EEE7F7FE6068}" destId="{1E2538C5-D0C0-403B-8468-9E6A217CD53C}" srcOrd="1" destOrd="0" presId="urn:microsoft.com/office/officeart/2005/8/layout/orgChart1"/>
    <dgm:cxn modelId="{ADDB41CE-CB41-4986-AC8A-98CEDC9C8CF1}" type="presParOf" srcId="{DB5C27C1-3477-4B9A-A59E-EEE7F7FE6068}" destId="{8AA92024-EAB3-4200-AE3F-47EFF11973D3}" srcOrd="2" destOrd="0" presId="urn:microsoft.com/office/officeart/2005/8/layout/orgChart1"/>
    <dgm:cxn modelId="{76A52F77-7411-478A-8D5D-76F53886E8E8}" type="presParOf" srcId="{A22E063F-0439-4C08-A6B2-7AA6A6D9FB84}" destId="{B3ED9BD7-7911-46AD-AD17-21942CFF414E}" srcOrd="2" destOrd="0" presId="urn:microsoft.com/office/officeart/2005/8/layout/orgChart1"/>
    <dgm:cxn modelId="{881811D9-18EF-4D0A-8DE7-8DEBF5A5F2B7}" type="presParOf" srcId="{DCAE161C-41B1-4C9D-8485-5E68ECD6B5B5}" destId="{1EF6845F-67E3-4E1C-95C2-33EC8CD46343}" srcOrd="4" destOrd="0" presId="urn:microsoft.com/office/officeart/2005/8/layout/orgChart1"/>
    <dgm:cxn modelId="{F8C2EE63-0F80-43BF-8766-B93AFC0788DB}" type="presParOf" srcId="{DCAE161C-41B1-4C9D-8485-5E68ECD6B5B5}" destId="{3CF4A9C0-BE83-41E5-B88A-32973292237C}" srcOrd="5" destOrd="0" presId="urn:microsoft.com/office/officeart/2005/8/layout/orgChart1"/>
    <dgm:cxn modelId="{195C395A-731F-4FFE-80E5-041312203CAA}" type="presParOf" srcId="{3CF4A9C0-BE83-41E5-B88A-32973292237C}" destId="{E52AAEE6-50F4-492C-8896-073110D16881}" srcOrd="0" destOrd="0" presId="urn:microsoft.com/office/officeart/2005/8/layout/orgChart1"/>
    <dgm:cxn modelId="{B2BCAB1A-18C7-4B79-837A-1EDB24E54CFB}" type="presParOf" srcId="{E52AAEE6-50F4-492C-8896-073110D16881}" destId="{555473F2-99C9-4A13-98B3-CD5437344C69}" srcOrd="0" destOrd="0" presId="urn:microsoft.com/office/officeart/2005/8/layout/orgChart1"/>
    <dgm:cxn modelId="{F7184B02-4E0C-4F54-BCCE-4CCFCE1197F7}" type="presParOf" srcId="{E52AAEE6-50F4-492C-8896-073110D16881}" destId="{D4400310-CDCE-4332-AA53-57C3EA5E1082}" srcOrd="1" destOrd="0" presId="urn:microsoft.com/office/officeart/2005/8/layout/orgChart1"/>
    <dgm:cxn modelId="{71A75530-E40D-4FC9-9FAD-1A694D21EB24}" type="presParOf" srcId="{3CF4A9C0-BE83-41E5-B88A-32973292237C}" destId="{E1C8ED2E-D000-4D5C-BBB8-B5856FA0A3A9}" srcOrd="1" destOrd="0" presId="urn:microsoft.com/office/officeart/2005/8/layout/orgChart1"/>
    <dgm:cxn modelId="{0C85A267-CF0D-430A-A0BF-2D6A3BA37A2D}" type="presParOf" srcId="{E1C8ED2E-D000-4D5C-BBB8-B5856FA0A3A9}" destId="{9DC302B3-AFC9-4153-AEC9-87BE2852E3A0}" srcOrd="0" destOrd="0" presId="urn:microsoft.com/office/officeart/2005/8/layout/orgChart1"/>
    <dgm:cxn modelId="{A52F637C-97E8-4077-984E-DEB8AA40423C}" type="presParOf" srcId="{E1C8ED2E-D000-4D5C-BBB8-B5856FA0A3A9}" destId="{C280F2CE-EBC9-45B2-A804-670E51EC9EC6}" srcOrd="1" destOrd="0" presId="urn:microsoft.com/office/officeart/2005/8/layout/orgChart1"/>
    <dgm:cxn modelId="{6830094D-D465-4EC3-9DA8-B2BBFB42C6B3}" type="presParOf" srcId="{C280F2CE-EBC9-45B2-A804-670E51EC9EC6}" destId="{A4BC554E-40F9-416C-A06D-B7324785CF6D}" srcOrd="0" destOrd="0" presId="urn:microsoft.com/office/officeart/2005/8/layout/orgChart1"/>
    <dgm:cxn modelId="{193AD635-53A6-4B87-9D90-26EB01E0E12B}" type="presParOf" srcId="{A4BC554E-40F9-416C-A06D-B7324785CF6D}" destId="{18A79865-C94D-456B-AD2D-B1C63CFA720F}" srcOrd="0" destOrd="0" presId="urn:microsoft.com/office/officeart/2005/8/layout/orgChart1"/>
    <dgm:cxn modelId="{E895D627-0111-43BA-A48C-CBD10413BB93}" type="presParOf" srcId="{A4BC554E-40F9-416C-A06D-B7324785CF6D}" destId="{AEC73990-3E98-4042-9A96-979AAA3A7B9B}" srcOrd="1" destOrd="0" presId="urn:microsoft.com/office/officeart/2005/8/layout/orgChart1"/>
    <dgm:cxn modelId="{3B5A270A-E909-4011-AEF5-FEA7752F3710}" type="presParOf" srcId="{C280F2CE-EBC9-45B2-A804-670E51EC9EC6}" destId="{D77F0EDE-93D0-48E4-93C1-90FAC3D10177}" srcOrd="1" destOrd="0" presId="urn:microsoft.com/office/officeart/2005/8/layout/orgChart1"/>
    <dgm:cxn modelId="{828A6709-6885-4616-B13A-18FC267F9C08}" type="presParOf" srcId="{C280F2CE-EBC9-45B2-A804-670E51EC9EC6}" destId="{0E24B604-1B90-4CF7-8865-CAE09AA509D7}" srcOrd="2" destOrd="0" presId="urn:microsoft.com/office/officeart/2005/8/layout/orgChart1"/>
    <dgm:cxn modelId="{6478907B-8D81-4897-9DD5-992D78AAFF58}" type="presParOf" srcId="{E1C8ED2E-D000-4D5C-BBB8-B5856FA0A3A9}" destId="{4BED9193-7303-4A0F-A2CD-6AB71249A2EE}" srcOrd="2" destOrd="0" presId="urn:microsoft.com/office/officeart/2005/8/layout/orgChart1"/>
    <dgm:cxn modelId="{581CB275-1EE2-46EB-83DD-FB9E60CE054C}" type="presParOf" srcId="{E1C8ED2E-D000-4D5C-BBB8-B5856FA0A3A9}" destId="{A44D1756-C3D3-48C4-B89E-86A1D4BA23FA}" srcOrd="3" destOrd="0" presId="urn:microsoft.com/office/officeart/2005/8/layout/orgChart1"/>
    <dgm:cxn modelId="{3A8FA8A5-F69C-44C2-90AA-C6CC76E0FBEB}" type="presParOf" srcId="{A44D1756-C3D3-48C4-B89E-86A1D4BA23FA}" destId="{B20527D0-B868-4A72-A667-ACABBA9C47B4}" srcOrd="0" destOrd="0" presId="urn:microsoft.com/office/officeart/2005/8/layout/orgChart1"/>
    <dgm:cxn modelId="{70B4E068-4337-4D0E-AB04-69FA08FF9ABD}" type="presParOf" srcId="{B20527D0-B868-4A72-A667-ACABBA9C47B4}" destId="{E437EB59-2704-4BF4-A7DA-CA197C387AF3}" srcOrd="0" destOrd="0" presId="urn:microsoft.com/office/officeart/2005/8/layout/orgChart1"/>
    <dgm:cxn modelId="{D90C518C-474C-49DB-826F-E481AE0487D3}" type="presParOf" srcId="{B20527D0-B868-4A72-A667-ACABBA9C47B4}" destId="{5A22D3F4-02BD-475E-B8A0-C797309CC592}" srcOrd="1" destOrd="0" presId="urn:microsoft.com/office/officeart/2005/8/layout/orgChart1"/>
    <dgm:cxn modelId="{A50F2071-FB0D-4514-8CC8-AE143D435D43}" type="presParOf" srcId="{A44D1756-C3D3-48C4-B89E-86A1D4BA23FA}" destId="{0950CA87-E6E4-4A61-86D4-001237F363FF}" srcOrd="1" destOrd="0" presId="urn:microsoft.com/office/officeart/2005/8/layout/orgChart1"/>
    <dgm:cxn modelId="{B2DF3626-2886-431C-9ABB-1965861F1E8C}" type="presParOf" srcId="{A44D1756-C3D3-48C4-B89E-86A1D4BA23FA}" destId="{529B178C-5F16-4741-AF93-191D038A2108}" srcOrd="2" destOrd="0" presId="urn:microsoft.com/office/officeart/2005/8/layout/orgChart1"/>
    <dgm:cxn modelId="{430CDCB8-136D-45CB-8BF7-A349AC1A4848}" type="presParOf" srcId="{E1C8ED2E-D000-4D5C-BBB8-B5856FA0A3A9}" destId="{84E7906A-A3C3-49FA-B918-94344359DEFA}" srcOrd="4" destOrd="0" presId="urn:microsoft.com/office/officeart/2005/8/layout/orgChart1"/>
    <dgm:cxn modelId="{207FC787-0F7F-4FD5-89D2-3597B90D9F76}" type="presParOf" srcId="{E1C8ED2E-D000-4D5C-BBB8-B5856FA0A3A9}" destId="{546B5423-E0BC-412D-A655-6FDC900CDCCB}" srcOrd="5" destOrd="0" presId="urn:microsoft.com/office/officeart/2005/8/layout/orgChart1"/>
    <dgm:cxn modelId="{F4173AD2-A958-4972-8F56-ADA583260AC0}" type="presParOf" srcId="{546B5423-E0BC-412D-A655-6FDC900CDCCB}" destId="{EAD6FE79-0A7F-45A2-A9DF-0EE53A8BA07D}" srcOrd="0" destOrd="0" presId="urn:microsoft.com/office/officeart/2005/8/layout/orgChart1"/>
    <dgm:cxn modelId="{DE4EE7E6-2A26-4499-8F00-658D0523E603}" type="presParOf" srcId="{EAD6FE79-0A7F-45A2-A9DF-0EE53A8BA07D}" destId="{59983BDF-CCAF-4FF7-BBFE-F1CD13145888}" srcOrd="0" destOrd="0" presId="urn:microsoft.com/office/officeart/2005/8/layout/orgChart1"/>
    <dgm:cxn modelId="{1B7FEA7C-331A-46CF-9919-7AC5B235F597}" type="presParOf" srcId="{EAD6FE79-0A7F-45A2-A9DF-0EE53A8BA07D}" destId="{03A0D3AF-CBF0-49A9-8C54-D2C29B23379E}" srcOrd="1" destOrd="0" presId="urn:microsoft.com/office/officeart/2005/8/layout/orgChart1"/>
    <dgm:cxn modelId="{26032376-CC5B-48E0-9101-C178BAB3003E}" type="presParOf" srcId="{546B5423-E0BC-412D-A655-6FDC900CDCCB}" destId="{A4AB4864-C552-4463-8CF9-5C2AE8612633}" srcOrd="1" destOrd="0" presId="urn:microsoft.com/office/officeart/2005/8/layout/orgChart1"/>
    <dgm:cxn modelId="{176D5E02-9C75-4BC1-96BF-C1F1B7778579}" type="presParOf" srcId="{546B5423-E0BC-412D-A655-6FDC900CDCCB}" destId="{3A95F817-CF18-4093-BE6E-1254BEDCA814}" srcOrd="2" destOrd="0" presId="urn:microsoft.com/office/officeart/2005/8/layout/orgChart1"/>
    <dgm:cxn modelId="{D2D73D0A-F702-4B8B-BB59-266D3FD063E8}" type="presParOf" srcId="{E1C8ED2E-D000-4D5C-BBB8-B5856FA0A3A9}" destId="{B4073E70-D9E6-454D-BDEB-746AEB0D20B4}" srcOrd="6" destOrd="0" presId="urn:microsoft.com/office/officeart/2005/8/layout/orgChart1"/>
    <dgm:cxn modelId="{7862D0FC-243E-46D9-97A8-33AEB980CE3A}" type="presParOf" srcId="{E1C8ED2E-D000-4D5C-BBB8-B5856FA0A3A9}" destId="{535AAB20-1524-4021-AB7F-5B35101C6257}" srcOrd="7" destOrd="0" presId="urn:microsoft.com/office/officeart/2005/8/layout/orgChart1"/>
    <dgm:cxn modelId="{E00404C3-6AA5-4537-BCB7-33C4EBB3EAC9}" type="presParOf" srcId="{535AAB20-1524-4021-AB7F-5B35101C6257}" destId="{0E2DC6A8-7CEE-44CE-86E2-36A637D9681D}" srcOrd="0" destOrd="0" presId="urn:microsoft.com/office/officeart/2005/8/layout/orgChart1"/>
    <dgm:cxn modelId="{28032F49-AF2B-4C9A-BB4C-DAC40985A56B}" type="presParOf" srcId="{0E2DC6A8-7CEE-44CE-86E2-36A637D9681D}" destId="{AB92DD9D-7730-452A-A870-26B16936D2A3}" srcOrd="0" destOrd="0" presId="urn:microsoft.com/office/officeart/2005/8/layout/orgChart1"/>
    <dgm:cxn modelId="{3CAA7B66-16BF-46CF-A414-35D67EB8946C}" type="presParOf" srcId="{0E2DC6A8-7CEE-44CE-86E2-36A637D9681D}" destId="{2004C55B-C69B-4307-9CC2-E0D6C3FDB870}" srcOrd="1" destOrd="0" presId="urn:microsoft.com/office/officeart/2005/8/layout/orgChart1"/>
    <dgm:cxn modelId="{0CE06471-75BB-4745-8BBC-845E19A47312}" type="presParOf" srcId="{535AAB20-1524-4021-AB7F-5B35101C6257}" destId="{C891E806-BEA5-4A71-8CFA-406B657F1C93}" srcOrd="1" destOrd="0" presId="urn:microsoft.com/office/officeart/2005/8/layout/orgChart1"/>
    <dgm:cxn modelId="{774F97EC-D251-40BB-8EA5-54EA6CDAC364}" type="presParOf" srcId="{535AAB20-1524-4021-AB7F-5B35101C6257}" destId="{B8818AC9-6D53-410E-A549-009F8C7960F9}" srcOrd="2" destOrd="0" presId="urn:microsoft.com/office/officeart/2005/8/layout/orgChart1"/>
    <dgm:cxn modelId="{F68F7AC5-D568-477C-90CA-3A1AFAB81226}" type="presParOf" srcId="{3CF4A9C0-BE83-41E5-B88A-32973292237C}" destId="{220965DD-53D4-4017-AC46-33DE29AE4928}" srcOrd="2" destOrd="0" presId="urn:microsoft.com/office/officeart/2005/8/layout/orgChart1"/>
    <dgm:cxn modelId="{18EAD4F2-A452-462C-A2AB-C3C3BBFD7312}" type="presParOf" srcId="{DCAE161C-41B1-4C9D-8485-5E68ECD6B5B5}" destId="{9875F366-A594-4D86-BD05-DB3EDA317DD4}" srcOrd="6" destOrd="0" presId="urn:microsoft.com/office/officeart/2005/8/layout/orgChart1"/>
    <dgm:cxn modelId="{25E0475F-FFBA-49BF-809F-E5592A1F5FD6}" type="presParOf" srcId="{DCAE161C-41B1-4C9D-8485-5E68ECD6B5B5}" destId="{A54CAF89-48A1-4065-A64F-AF27657580E4}" srcOrd="7" destOrd="0" presId="urn:microsoft.com/office/officeart/2005/8/layout/orgChart1"/>
    <dgm:cxn modelId="{7DDD0DB2-2FBF-41A2-BFA9-5BAA0B584B68}" type="presParOf" srcId="{A54CAF89-48A1-4065-A64F-AF27657580E4}" destId="{BAB6C734-E96E-4C24-BA7A-894B096B2B1F}" srcOrd="0" destOrd="0" presId="urn:microsoft.com/office/officeart/2005/8/layout/orgChart1"/>
    <dgm:cxn modelId="{BCD8FEE9-616F-4071-8923-8A841D7AC43E}" type="presParOf" srcId="{BAB6C734-E96E-4C24-BA7A-894B096B2B1F}" destId="{B269266E-8763-4F0F-8412-BB91080D6F68}" srcOrd="0" destOrd="0" presId="urn:microsoft.com/office/officeart/2005/8/layout/orgChart1"/>
    <dgm:cxn modelId="{BFB4B69F-F2BA-4C08-88D9-738F2CDD3631}" type="presParOf" srcId="{BAB6C734-E96E-4C24-BA7A-894B096B2B1F}" destId="{1F4FEC71-0E8E-4B7E-A407-0B2EDC63F25E}" srcOrd="1" destOrd="0" presId="urn:microsoft.com/office/officeart/2005/8/layout/orgChart1"/>
    <dgm:cxn modelId="{29ACC453-9744-44B9-B96F-F736E308A0E4}" type="presParOf" srcId="{A54CAF89-48A1-4065-A64F-AF27657580E4}" destId="{59712A6B-640E-450B-A87B-6D5468882F54}" srcOrd="1" destOrd="0" presId="urn:microsoft.com/office/officeart/2005/8/layout/orgChart1"/>
    <dgm:cxn modelId="{9B545EE8-3450-4937-B017-776DA455806C}" type="presParOf" srcId="{59712A6B-640E-450B-A87B-6D5468882F54}" destId="{48EE8BC9-1DDB-438E-BD2D-09DD54229BED}" srcOrd="0" destOrd="0" presId="urn:microsoft.com/office/officeart/2005/8/layout/orgChart1"/>
    <dgm:cxn modelId="{78718461-B425-4006-BF1A-A2925D7A867B}" type="presParOf" srcId="{59712A6B-640E-450B-A87B-6D5468882F54}" destId="{9E6BC613-FBB0-4A06-BA4B-D3F3823291F1}" srcOrd="1" destOrd="0" presId="urn:microsoft.com/office/officeart/2005/8/layout/orgChart1"/>
    <dgm:cxn modelId="{1C3C12D1-41F7-4450-A5CE-E451A7591AE9}" type="presParOf" srcId="{9E6BC613-FBB0-4A06-BA4B-D3F3823291F1}" destId="{89C04286-5BE5-4B2E-B480-E71B596FFF1D}" srcOrd="0" destOrd="0" presId="urn:microsoft.com/office/officeart/2005/8/layout/orgChart1"/>
    <dgm:cxn modelId="{27B70A5B-0503-4DDA-8140-FEAE257E49CF}" type="presParOf" srcId="{89C04286-5BE5-4B2E-B480-E71B596FFF1D}" destId="{0F4EB304-DAEA-42DC-834B-419C82299AE9}" srcOrd="0" destOrd="0" presId="urn:microsoft.com/office/officeart/2005/8/layout/orgChart1"/>
    <dgm:cxn modelId="{22B30364-6786-4221-B081-AF8808A58DA5}" type="presParOf" srcId="{89C04286-5BE5-4B2E-B480-E71B596FFF1D}" destId="{EB91E92C-D207-437D-BCF6-369860CB952A}" srcOrd="1" destOrd="0" presId="urn:microsoft.com/office/officeart/2005/8/layout/orgChart1"/>
    <dgm:cxn modelId="{FED6B0D9-0635-43A5-AEB0-FCED790B536E}" type="presParOf" srcId="{9E6BC613-FBB0-4A06-BA4B-D3F3823291F1}" destId="{A9E84995-05B0-458A-AB8C-307FBB09E2D5}" srcOrd="1" destOrd="0" presId="urn:microsoft.com/office/officeart/2005/8/layout/orgChart1"/>
    <dgm:cxn modelId="{CC77B5E0-00DA-4DED-9296-9D64435E6D75}" type="presParOf" srcId="{9E6BC613-FBB0-4A06-BA4B-D3F3823291F1}" destId="{8EFA9A55-95AC-4903-B442-249F28F4C85A}" srcOrd="2" destOrd="0" presId="urn:microsoft.com/office/officeart/2005/8/layout/orgChart1"/>
    <dgm:cxn modelId="{AB20FECA-7171-4916-B928-BB4C2C68077A}" type="presParOf" srcId="{59712A6B-640E-450B-A87B-6D5468882F54}" destId="{B1C8BA15-534A-460D-AD50-91F58D27CCED}" srcOrd="2" destOrd="0" presId="urn:microsoft.com/office/officeart/2005/8/layout/orgChart1"/>
    <dgm:cxn modelId="{62FD639B-3FE1-43F3-9ED5-01F2E4958863}" type="presParOf" srcId="{59712A6B-640E-450B-A87B-6D5468882F54}" destId="{D61AEFFB-550C-4E2B-B25C-050AF533A1BA}" srcOrd="3" destOrd="0" presId="urn:microsoft.com/office/officeart/2005/8/layout/orgChart1"/>
    <dgm:cxn modelId="{12ADCB92-1758-4B73-83C8-0430F7CA588A}" type="presParOf" srcId="{D61AEFFB-550C-4E2B-B25C-050AF533A1BA}" destId="{534F26E6-6CBA-4170-8EBE-DDDC17800F73}" srcOrd="0" destOrd="0" presId="urn:microsoft.com/office/officeart/2005/8/layout/orgChart1"/>
    <dgm:cxn modelId="{496C0450-65A7-4E2C-AE82-D90ADC582FAC}" type="presParOf" srcId="{534F26E6-6CBA-4170-8EBE-DDDC17800F73}" destId="{4B1544F3-FBB1-45AF-AE79-F77BE3EF246F}" srcOrd="0" destOrd="0" presId="urn:microsoft.com/office/officeart/2005/8/layout/orgChart1"/>
    <dgm:cxn modelId="{182F8552-A860-4C3E-9516-8717BBE2B8A5}" type="presParOf" srcId="{534F26E6-6CBA-4170-8EBE-DDDC17800F73}" destId="{97ABE256-303F-4629-9557-922C48AF2DA3}" srcOrd="1" destOrd="0" presId="urn:microsoft.com/office/officeart/2005/8/layout/orgChart1"/>
    <dgm:cxn modelId="{89C759BC-B4AC-450B-9097-801F5B07CBB4}" type="presParOf" srcId="{D61AEFFB-550C-4E2B-B25C-050AF533A1BA}" destId="{888F0023-10D8-4957-B1CB-6B8C380C7D68}" srcOrd="1" destOrd="0" presId="urn:microsoft.com/office/officeart/2005/8/layout/orgChart1"/>
    <dgm:cxn modelId="{21FFF461-77E6-40D6-8BC8-9083A418082B}" type="presParOf" srcId="{D61AEFFB-550C-4E2B-B25C-050AF533A1BA}" destId="{2B3F49E7-01DC-4097-9C77-73BEF596109B}" srcOrd="2" destOrd="0" presId="urn:microsoft.com/office/officeart/2005/8/layout/orgChart1"/>
    <dgm:cxn modelId="{EAD3A135-447B-4076-BA65-7AD14EDBBA95}" type="presParOf" srcId="{59712A6B-640E-450B-A87B-6D5468882F54}" destId="{E0B8CE32-D1DB-4AC3-8B47-8CFD35E20DED}" srcOrd="4" destOrd="0" presId="urn:microsoft.com/office/officeart/2005/8/layout/orgChart1"/>
    <dgm:cxn modelId="{B5338758-73A0-474E-B28F-8254CF02CD90}" type="presParOf" srcId="{59712A6B-640E-450B-A87B-6D5468882F54}" destId="{DA10F161-9E06-41E8-9F2D-207224C1784B}" srcOrd="5" destOrd="0" presId="urn:microsoft.com/office/officeart/2005/8/layout/orgChart1"/>
    <dgm:cxn modelId="{3FD067E8-C90D-4E6C-B981-4278FD3E6930}" type="presParOf" srcId="{DA10F161-9E06-41E8-9F2D-207224C1784B}" destId="{3CDDD556-04D6-4442-94C8-53D5102E6487}" srcOrd="0" destOrd="0" presId="urn:microsoft.com/office/officeart/2005/8/layout/orgChart1"/>
    <dgm:cxn modelId="{45CAB63D-2447-4E69-A003-37FEC444B06E}" type="presParOf" srcId="{3CDDD556-04D6-4442-94C8-53D5102E6487}" destId="{7D8C0596-1498-4465-BA27-ED1F22AEB1D0}" srcOrd="0" destOrd="0" presId="urn:microsoft.com/office/officeart/2005/8/layout/orgChart1"/>
    <dgm:cxn modelId="{B57D68D5-B7D8-41B1-8257-74D730752836}" type="presParOf" srcId="{3CDDD556-04D6-4442-94C8-53D5102E6487}" destId="{F11C50ED-9CC7-4B98-86A5-22A8A5E0B95A}" srcOrd="1" destOrd="0" presId="urn:microsoft.com/office/officeart/2005/8/layout/orgChart1"/>
    <dgm:cxn modelId="{87B60E33-FE4B-4F66-A21B-4C0F852126F9}" type="presParOf" srcId="{DA10F161-9E06-41E8-9F2D-207224C1784B}" destId="{1465D5E6-AB00-412E-B525-B659FB1D7EFE}" srcOrd="1" destOrd="0" presId="urn:microsoft.com/office/officeart/2005/8/layout/orgChart1"/>
    <dgm:cxn modelId="{9C44AAAF-9808-44E7-8C92-F46D1CB33B50}" type="presParOf" srcId="{DA10F161-9E06-41E8-9F2D-207224C1784B}" destId="{316BEDF7-F388-4FAD-9461-02231560BC16}" srcOrd="2" destOrd="0" presId="urn:microsoft.com/office/officeart/2005/8/layout/orgChart1"/>
    <dgm:cxn modelId="{97DEDF92-136E-4AC9-ACA4-6C75FDC1B7F8}" type="presParOf" srcId="{59712A6B-640E-450B-A87B-6D5468882F54}" destId="{D50B87E1-D4E0-4575-B371-01C683376B6D}" srcOrd="6" destOrd="0" presId="urn:microsoft.com/office/officeart/2005/8/layout/orgChart1"/>
    <dgm:cxn modelId="{ACAA49F6-CB87-4989-A0A4-3F8D901782F2}" type="presParOf" srcId="{59712A6B-640E-450B-A87B-6D5468882F54}" destId="{19653315-5AEE-4047-A873-026612036483}" srcOrd="7" destOrd="0" presId="urn:microsoft.com/office/officeart/2005/8/layout/orgChart1"/>
    <dgm:cxn modelId="{E213BE2D-F929-4BCC-A495-660420189CAC}" type="presParOf" srcId="{19653315-5AEE-4047-A873-026612036483}" destId="{85EC25CA-223F-4268-8D05-AC95ED94AD72}" srcOrd="0" destOrd="0" presId="urn:microsoft.com/office/officeart/2005/8/layout/orgChart1"/>
    <dgm:cxn modelId="{E6750C07-2B1A-41C4-83A3-3675461FBBA3}" type="presParOf" srcId="{85EC25CA-223F-4268-8D05-AC95ED94AD72}" destId="{1F259C69-6050-466C-9464-5D1C84C46572}" srcOrd="0" destOrd="0" presId="urn:microsoft.com/office/officeart/2005/8/layout/orgChart1"/>
    <dgm:cxn modelId="{471D1B28-E3D1-4803-91EB-519B25CD917E}" type="presParOf" srcId="{85EC25CA-223F-4268-8D05-AC95ED94AD72}" destId="{AA3E3651-F83A-4568-B00A-6BB58E2DD275}" srcOrd="1" destOrd="0" presId="urn:microsoft.com/office/officeart/2005/8/layout/orgChart1"/>
    <dgm:cxn modelId="{106AE230-AE78-4ACA-B1D5-16C41EC45ADC}" type="presParOf" srcId="{19653315-5AEE-4047-A873-026612036483}" destId="{4B526D6B-7865-4F0B-9906-7301CC281B66}" srcOrd="1" destOrd="0" presId="urn:microsoft.com/office/officeart/2005/8/layout/orgChart1"/>
    <dgm:cxn modelId="{DD1E83FF-64AE-4AAA-BF7F-7333872E85C2}" type="presParOf" srcId="{19653315-5AEE-4047-A873-026612036483}" destId="{FA26F724-3330-4869-A97F-3452B97FE14E}" srcOrd="2" destOrd="0" presId="urn:microsoft.com/office/officeart/2005/8/layout/orgChart1"/>
    <dgm:cxn modelId="{DB210B48-10F4-4BD0-B61B-4093A49009EA}" type="presParOf" srcId="{A54CAF89-48A1-4065-A64F-AF27657580E4}" destId="{6FB31F63-9C22-42C4-AEE3-A4B16789D7F1}" srcOrd="2" destOrd="0" presId="urn:microsoft.com/office/officeart/2005/8/layout/orgChart1"/>
    <dgm:cxn modelId="{F33F489F-57AB-4A3F-9572-FB5A4F825096}" type="presParOf" srcId="{DCAE161C-41B1-4C9D-8485-5E68ECD6B5B5}" destId="{DD64C471-D9A7-4689-9AD3-895A095D9629}" srcOrd="8" destOrd="0" presId="urn:microsoft.com/office/officeart/2005/8/layout/orgChart1"/>
    <dgm:cxn modelId="{31A169E3-D488-498A-B237-357DEBA3D68F}" type="presParOf" srcId="{DCAE161C-41B1-4C9D-8485-5E68ECD6B5B5}" destId="{9901A202-28EF-4AB8-8D84-00DC7B01BCD8}" srcOrd="9" destOrd="0" presId="urn:microsoft.com/office/officeart/2005/8/layout/orgChart1"/>
    <dgm:cxn modelId="{E8A2C08E-4928-4B22-9EFE-72FCC9E1F10E}" type="presParOf" srcId="{9901A202-28EF-4AB8-8D84-00DC7B01BCD8}" destId="{39B08FD2-2732-405A-B173-B48D67D3C31A}" srcOrd="0" destOrd="0" presId="urn:microsoft.com/office/officeart/2005/8/layout/orgChart1"/>
    <dgm:cxn modelId="{33C5EBA7-BD36-4368-92F8-13C854D5F420}" type="presParOf" srcId="{39B08FD2-2732-405A-B173-B48D67D3C31A}" destId="{D1E75F29-5EE2-4D3F-8879-207BFD1096B2}" srcOrd="0" destOrd="0" presId="urn:microsoft.com/office/officeart/2005/8/layout/orgChart1"/>
    <dgm:cxn modelId="{98B3B28E-602C-4678-8429-433E6DC4A53F}" type="presParOf" srcId="{39B08FD2-2732-405A-B173-B48D67D3C31A}" destId="{CD25D0FE-5A7F-48C6-9710-2749F6957AE6}" srcOrd="1" destOrd="0" presId="urn:microsoft.com/office/officeart/2005/8/layout/orgChart1"/>
    <dgm:cxn modelId="{FB85AEC4-B6D1-4D37-9691-48C10EE2584F}" type="presParOf" srcId="{9901A202-28EF-4AB8-8D84-00DC7B01BCD8}" destId="{C2E58B59-B816-40E2-9558-9B7A4A9ACF93}" srcOrd="1" destOrd="0" presId="urn:microsoft.com/office/officeart/2005/8/layout/orgChart1"/>
    <dgm:cxn modelId="{CADD9B07-F978-4AFC-A30F-87754B1662E6}" type="presParOf" srcId="{C2E58B59-B816-40E2-9558-9B7A4A9ACF93}" destId="{80EA37A8-DB34-4E72-9D51-A9600BB2D330}" srcOrd="0" destOrd="0" presId="urn:microsoft.com/office/officeart/2005/8/layout/orgChart1"/>
    <dgm:cxn modelId="{9D12BA9B-4148-4058-B920-302E3D837C9D}" type="presParOf" srcId="{C2E58B59-B816-40E2-9558-9B7A4A9ACF93}" destId="{503B6911-FE50-4DC4-AE97-9599C26F6848}" srcOrd="1" destOrd="0" presId="urn:microsoft.com/office/officeart/2005/8/layout/orgChart1"/>
    <dgm:cxn modelId="{00B9D026-9B5C-4268-B9B6-DD01FE50403B}" type="presParOf" srcId="{503B6911-FE50-4DC4-AE97-9599C26F6848}" destId="{0A9B44C6-D538-4B2B-B8A3-0D08FEF937FA}" srcOrd="0" destOrd="0" presId="urn:microsoft.com/office/officeart/2005/8/layout/orgChart1"/>
    <dgm:cxn modelId="{5A98A705-9B89-48B8-9A19-473A6D04B21D}" type="presParOf" srcId="{0A9B44C6-D538-4B2B-B8A3-0D08FEF937FA}" destId="{5494B779-91EC-441B-9B10-02E91A1D7D3B}" srcOrd="0" destOrd="0" presId="urn:microsoft.com/office/officeart/2005/8/layout/orgChart1"/>
    <dgm:cxn modelId="{9E98EA28-6C70-43F0-8544-7487C611C163}" type="presParOf" srcId="{0A9B44C6-D538-4B2B-B8A3-0D08FEF937FA}" destId="{4FD22827-BB12-4D7D-8CFD-9C9E89D98B46}" srcOrd="1" destOrd="0" presId="urn:microsoft.com/office/officeart/2005/8/layout/orgChart1"/>
    <dgm:cxn modelId="{D0E08D7A-E8A8-487D-87EE-0759198A911E}" type="presParOf" srcId="{503B6911-FE50-4DC4-AE97-9599C26F6848}" destId="{D5B9AF70-2945-4D68-BA92-F19DA18484F0}" srcOrd="1" destOrd="0" presId="urn:microsoft.com/office/officeart/2005/8/layout/orgChart1"/>
    <dgm:cxn modelId="{5EF3BA74-F85B-4FBB-BDA6-3850AF0C4984}" type="presParOf" srcId="{503B6911-FE50-4DC4-AE97-9599C26F6848}" destId="{534FDDF8-83C8-464E-879C-722E26E71761}" srcOrd="2" destOrd="0" presId="urn:microsoft.com/office/officeart/2005/8/layout/orgChart1"/>
    <dgm:cxn modelId="{F8C5ACA9-98F2-4655-9FE3-F38480AEA95B}" type="presParOf" srcId="{C2E58B59-B816-40E2-9558-9B7A4A9ACF93}" destId="{0A768962-B237-4867-9EFF-D3E2EF876A36}" srcOrd="2" destOrd="0" presId="urn:microsoft.com/office/officeart/2005/8/layout/orgChart1"/>
    <dgm:cxn modelId="{4532EC57-6E6C-4639-B9ED-5AA8DB1015E2}" type="presParOf" srcId="{C2E58B59-B816-40E2-9558-9B7A4A9ACF93}" destId="{F86014EC-AD68-47DE-9A7B-7857B3C0F2D2}" srcOrd="3" destOrd="0" presId="urn:microsoft.com/office/officeart/2005/8/layout/orgChart1"/>
    <dgm:cxn modelId="{85F84D9C-B18B-4708-ADD8-C8F9BD52342A}" type="presParOf" srcId="{F86014EC-AD68-47DE-9A7B-7857B3C0F2D2}" destId="{352F0F5E-5727-48E1-9761-8A0974399D14}" srcOrd="0" destOrd="0" presId="urn:microsoft.com/office/officeart/2005/8/layout/orgChart1"/>
    <dgm:cxn modelId="{F3374991-4A9B-42A0-B1F3-3F84FEAFB41A}" type="presParOf" srcId="{352F0F5E-5727-48E1-9761-8A0974399D14}" destId="{B9D893F3-440E-4ABB-9BE7-A1D81784DC2E}" srcOrd="0" destOrd="0" presId="urn:microsoft.com/office/officeart/2005/8/layout/orgChart1"/>
    <dgm:cxn modelId="{14BEB948-3006-4C83-9B46-54ECE0667319}" type="presParOf" srcId="{352F0F5E-5727-48E1-9761-8A0974399D14}" destId="{4CC62D50-903D-4A06-9046-17FB80889F13}" srcOrd="1" destOrd="0" presId="urn:microsoft.com/office/officeart/2005/8/layout/orgChart1"/>
    <dgm:cxn modelId="{68DDD5E7-76C8-49E7-AD8C-C2231628A6D5}" type="presParOf" srcId="{F86014EC-AD68-47DE-9A7B-7857B3C0F2D2}" destId="{E81CA1EB-8310-4E98-8A43-390F933904E7}" srcOrd="1" destOrd="0" presId="urn:microsoft.com/office/officeart/2005/8/layout/orgChart1"/>
    <dgm:cxn modelId="{77161585-B6EF-41ED-B51B-88E5ADE2F2BF}" type="presParOf" srcId="{F86014EC-AD68-47DE-9A7B-7857B3C0F2D2}" destId="{7F78455B-73D8-4655-83B0-C047EB1F141C}" srcOrd="2" destOrd="0" presId="urn:microsoft.com/office/officeart/2005/8/layout/orgChart1"/>
    <dgm:cxn modelId="{0C0F912A-1BC0-4351-B0CC-59C93195F56F}" type="presParOf" srcId="{C2E58B59-B816-40E2-9558-9B7A4A9ACF93}" destId="{BF89348F-3155-4444-9678-DC6C8829DC13}" srcOrd="4" destOrd="0" presId="urn:microsoft.com/office/officeart/2005/8/layout/orgChart1"/>
    <dgm:cxn modelId="{ADB46128-542B-4A57-947D-F04AB8A5C7CE}" type="presParOf" srcId="{C2E58B59-B816-40E2-9558-9B7A4A9ACF93}" destId="{8FAEBA20-B4ED-4D2A-8DF9-7A81C90AE101}" srcOrd="5" destOrd="0" presId="urn:microsoft.com/office/officeart/2005/8/layout/orgChart1"/>
    <dgm:cxn modelId="{DDF89DFE-1775-4275-9764-EF37E80F786A}" type="presParOf" srcId="{8FAEBA20-B4ED-4D2A-8DF9-7A81C90AE101}" destId="{484C8E1F-5820-4610-B302-5F50F5242844}" srcOrd="0" destOrd="0" presId="urn:microsoft.com/office/officeart/2005/8/layout/orgChart1"/>
    <dgm:cxn modelId="{BB224622-28D7-4024-90D3-1312015D57F8}" type="presParOf" srcId="{484C8E1F-5820-4610-B302-5F50F5242844}" destId="{E894A83B-A82D-4BF4-BB92-8CF3DE202F70}" srcOrd="0" destOrd="0" presId="urn:microsoft.com/office/officeart/2005/8/layout/orgChart1"/>
    <dgm:cxn modelId="{6B0ECB99-2D2D-46EE-A5C5-0A21209EC0E2}" type="presParOf" srcId="{484C8E1F-5820-4610-B302-5F50F5242844}" destId="{1DB72C17-CF09-48D1-A328-302BD67A86ED}" srcOrd="1" destOrd="0" presId="urn:microsoft.com/office/officeart/2005/8/layout/orgChart1"/>
    <dgm:cxn modelId="{11CDADB4-7A7C-4266-BA2B-685955BEAC07}" type="presParOf" srcId="{8FAEBA20-B4ED-4D2A-8DF9-7A81C90AE101}" destId="{1A96CBE2-D7D0-4D94-8C67-CD97AF9BA59A}" srcOrd="1" destOrd="0" presId="urn:microsoft.com/office/officeart/2005/8/layout/orgChart1"/>
    <dgm:cxn modelId="{94CC8382-0943-4148-B07E-4ED2BA37C3B6}" type="presParOf" srcId="{8FAEBA20-B4ED-4D2A-8DF9-7A81C90AE101}" destId="{BB092685-6401-4C5D-9498-755C3EF3DF06}" srcOrd="2" destOrd="0" presId="urn:microsoft.com/office/officeart/2005/8/layout/orgChart1"/>
    <dgm:cxn modelId="{FADF1D90-4A7B-44F9-A5D8-84B4B60AC7D8}" type="presParOf" srcId="{C2E58B59-B816-40E2-9558-9B7A4A9ACF93}" destId="{CC73FC49-BDF2-4A2D-B29C-F75A6BBEF37B}" srcOrd="6" destOrd="0" presId="urn:microsoft.com/office/officeart/2005/8/layout/orgChart1"/>
    <dgm:cxn modelId="{38BD965B-4603-429B-B8EA-25AE63298217}" type="presParOf" srcId="{C2E58B59-B816-40E2-9558-9B7A4A9ACF93}" destId="{F111CCC5-B904-4576-AC11-FEDE5677F23B}" srcOrd="7" destOrd="0" presId="urn:microsoft.com/office/officeart/2005/8/layout/orgChart1"/>
    <dgm:cxn modelId="{2DBDF100-9F88-4A54-8B2E-DAA5FBCB9AEB}" type="presParOf" srcId="{F111CCC5-B904-4576-AC11-FEDE5677F23B}" destId="{F611A156-6993-4E62-84ED-98133627B68A}" srcOrd="0" destOrd="0" presId="urn:microsoft.com/office/officeart/2005/8/layout/orgChart1"/>
    <dgm:cxn modelId="{0F840BE2-438E-4CFA-870D-206AB100D813}" type="presParOf" srcId="{F611A156-6993-4E62-84ED-98133627B68A}" destId="{BC46D0C9-09BD-4E0D-A111-DB414A9C4B55}" srcOrd="0" destOrd="0" presId="urn:microsoft.com/office/officeart/2005/8/layout/orgChart1"/>
    <dgm:cxn modelId="{E45E8051-B04A-459A-8856-E419413066C2}" type="presParOf" srcId="{F611A156-6993-4E62-84ED-98133627B68A}" destId="{57FF453B-3EFE-48A0-BEA2-9CFD0661537D}" srcOrd="1" destOrd="0" presId="urn:microsoft.com/office/officeart/2005/8/layout/orgChart1"/>
    <dgm:cxn modelId="{7E374F3C-D7D9-46FE-9204-A78EA719926D}" type="presParOf" srcId="{F111CCC5-B904-4576-AC11-FEDE5677F23B}" destId="{7EF9B0A3-3389-4A1D-8D04-128215D4983D}" srcOrd="1" destOrd="0" presId="urn:microsoft.com/office/officeart/2005/8/layout/orgChart1"/>
    <dgm:cxn modelId="{664D64AA-DC0B-4231-AB35-9B2F78C794D0}" type="presParOf" srcId="{F111CCC5-B904-4576-AC11-FEDE5677F23B}" destId="{449BE1B7-6DA7-4FDC-A6E6-4E2742EAB5F3}" srcOrd="2" destOrd="0" presId="urn:microsoft.com/office/officeart/2005/8/layout/orgChart1"/>
    <dgm:cxn modelId="{4CAB4EC1-2AA3-4169-94C5-A56A5B410570}" type="presParOf" srcId="{C2E58B59-B816-40E2-9558-9B7A4A9ACF93}" destId="{40051D2F-ADC1-4F07-BEAC-5F62C04FB213}" srcOrd="8" destOrd="0" presId="urn:microsoft.com/office/officeart/2005/8/layout/orgChart1"/>
    <dgm:cxn modelId="{89BE77D6-98B4-4C68-A27C-2A851D84B567}" type="presParOf" srcId="{C2E58B59-B816-40E2-9558-9B7A4A9ACF93}" destId="{F4BA74C6-AFCE-4534-A5AA-4C069E2D7F04}" srcOrd="9" destOrd="0" presId="urn:microsoft.com/office/officeart/2005/8/layout/orgChart1"/>
    <dgm:cxn modelId="{F0C1121C-1BF3-4068-A434-72F474F0612E}" type="presParOf" srcId="{F4BA74C6-AFCE-4534-A5AA-4C069E2D7F04}" destId="{F150D1AE-E79F-4297-B221-30AB996C4B69}" srcOrd="0" destOrd="0" presId="urn:microsoft.com/office/officeart/2005/8/layout/orgChart1"/>
    <dgm:cxn modelId="{C7A2EF46-0C3C-43D2-94D0-D9B478866DBE}" type="presParOf" srcId="{F150D1AE-E79F-4297-B221-30AB996C4B69}" destId="{F64F5719-E2BC-40EF-B2BE-01AF045756F0}" srcOrd="0" destOrd="0" presId="urn:microsoft.com/office/officeart/2005/8/layout/orgChart1"/>
    <dgm:cxn modelId="{C9EA3157-C35B-4182-A96A-D6227EDAF33A}" type="presParOf" srcId="{F150D1AE-E79F-4297-B221-30AB996C4B69}" destId="{0FED275B-AA3C-474A-8B00-DA293472A292}" srcOrd="1" destOrd="0" presId="urn:microsoft.com/office/officeart/2005/8/layout/orgChart1"/>
    <dgm:cxn modelId="{80CE5189-53FB-47D2-B56F-BEDC2872B1C6}" type="presParOf" srcId="{F4BA74C6-AFCE-4534-A5AA-4C069E2D7F04}" destId="{A55BFB1C-0F6E-479A-9AFA-74C3D277D9BF}" srcOrd="1" destOrd="0" presId="urn:microsoft.com/office/officeart/2005/8/layout/orgChart1"/>
    <dgm:cxn modelId="{1ED47094-C943-4407-A0DD-1B98B4C7A60E}" type="presParOf" srcId="{F4BA74C6-AFCE-4534-A5AA-4C069E2D7F04}" destId="{602546EB-CDF1-4D25-BC2E-1CCBF745C9ED}" srcOrd="2" destOrd="0" presId="urn:microsoft.com/office/officeart/2005/8/layout/orgChart1"/>
    <dgm:cxn modelId="{B7352E72-6B52-44E8-AE79-90D88CE1E1F8}" type="presParOf" srcId="{C2E58B59-B816-40E2-9558-9B7A4A9ACF93}" destId="{3FAB699D-C7E9-4BE5-BFAF-EAD48E674EFF}" srcOrd="10" destOrd="0" presId="urn:microsoft.com/office/officeart/2005/8/layout/orgChart1"/>
    <dgm:cxn modelId="{DBFE77E7-53FF-46D6-9722-096604B04AB2}" type="presParOf" srcId="{C2E58B59-B816-40E2-9558-9B7A4A9ACF93}" destId="{56CF517A-BC2E-4B70-AFD7-C06BBAD758EE}" srcOrd="11" destOrd="0" presId="urn:microsoft.com/office/officeart/2005/8/layout/orgChart1"/>
    <dgm:cxn modelId="{ACD6E66A-1F97-44F4-8679-DF20C79499F0}" type="presParOf" srcId="{56CF517A-BC2E-4B70-AFD7-C06BBAD758EE}" destId="{3B05DDB7-B1FD-4647-90D5-20959E8186D3}" srcOrd="0" destOrd="0" presId="urn:microsoft.com/office/officeart/2005/8/layout/orgChart1"/>
    <dgm:cxn modelId="{DDEF25EB-8DD9-4ADD-B037-2CE4BDC7F93A}" type="presParOf" srcId="{3B05DDB7-B1FD-4647-90D5-20959E8186D3}" destId="{DB5BB9B3-3F80-4C75-AF79-94CEE801BD0E}" srcOrd="0" destOrd="0" presId="urn:microsoft.com/office/officeart/2005/8/layout/orgChart1"/>
    <dgm:cxn modelId="{B2AB7989-5504-4A06-B17F-CDB3218E5B46}" type="presParOf" srcId="{3B05DDB7-B1FD-4647-90D5-20959E8186D3}" destId="{8EE6A72A-E854-488A-8039-31B5DFFA99E8}" srcOrd="1" destOrd="0" presId="urn:microsoft.com/office/officeart/2005/8/layout/orgChart1"/>
    <dgm:cxn modelId="{6D256CD5-8F17-4F0D-90E9-78F631377800}" type="presParOf" srcId="{56CF517A-BC2E-4B70-AFD7-C06BBAD758EE}" destId="{7032C523-26AB-4263-9FDC-633197751CAE}" srcOrd="1" destOrd="0" presId="urn:microsoft.com/office/officeart/2005/8/layout/orgChart1"/>
    <dgm:cxn modelId="{B2FC8808-7CCE-4113-8A17-F0AECAB93A8E}" type="presParOf" srcId="{56CF517A-BC2E-4B70-AFD7-C06BBAD758EE}" destId="{8E904CB1-62BC-46DB-9DEB-5CA1258EFF49}" srcOrd="2" destOrd="0" presId="urn:microsoft.com/office/officeart/2005/8/layout/orgChart1"/>
    <dgm:cxn modelId="{317BFDD3-D3B0-40FB-A4A0-76E46DADEC9A}" type="presParOf" srcId="{9901A202-28EF-4AB8-8D84-00DC7B01BCD8}" destId="{9FB55B93-68E3-466A-B003-7E96051537B3}" srcOrd="2" destOrd="0" presId="urn:microsoft.com/office/officeart/2005/8/layout/orgChart1"/>
    <dgm:cxn modelId="{6FC430B8-7504-4748-821D-8B8E4C5A23B9}" type="presParOf" srcId="{BFE239EC-D087-42EA-9CE5-A10412C25C34}" destId="{499131E8-D7D4-4EC9-9CC3-AB6C213D165D}" srcOrd="2" destOrd="0" presId="urn:microsoft.com/office/officeart/2005/8/layout/orgChart1"/>
    <dgm:cxn modelId="{8902CE54-09B0-4840-B983-9398BD34F581}" type="presParOf" srcId="{0A3095C1-174F-4372-8B68-4F9FFAE3F559}" destId="{F223FCB9-5845-4BA5-8825-64E0E5FFBFDB}" srcOrd="2" destOrd="0" presId="urn:microsoft.com/office/officeart/2005/8/layout/orgChart1"/>
    <dgm:cxn modelId="{05D85A7E-4D25-4CCE-B677-B7CF4277E989}" type="presParOf" srcId="{0A3095C1-174F-4372-8B68-4F9FFAE3F559}" destId="{FDA30360-2E46-4980-8DD4-7DF24CC25927}" srcOrd="3" destOrd="0" presId="urn:microsoft.com/office/officeart/2005/8/layout/orgChart1"/>
    <dgm:cxn modelId="{48D9C405-439B-4960-AA99-4C3D527DAA69}" type="presParOf" srcId="{FDA30360-2E46-4980-8DD4-7DF24CC25927}" destId="{EB2C2994-17FF-412A-83F2-AD6D923F5627}" srcOrd="0" destOrd="0" presId="urn:microsoft.com/office/officeart/2005/8/layout/orgChart1"/>
    <dgm:cxn modelId="{522E12B0-EA93-444A-8F4A-30E1DD3F4AD7}" type="presParOf" srcId="{EB2C2994-17FF-412A-83F2-AD6D923F5627}" destId="{7A4BC4B0-37C2-42B2-8DEC-0941AB84D1BF}" srcOrd="0" destOrd="0" presId="urn:microsoft.com/office/officeart/2005/8/layout/orgChart1"/>
    <dgm:cxn modelId="{9141A781-90F8-4F2F-A991-EC6DCCF7040B}" type="presParOf" srcId="{EB2C2994-17FF-412A-83F2-AD6D923F5627}" destId="{8CFD3347-80C2-464B-BB47-CABA042E04B0}" srcOrd="1" destOrd="0" presId="urn:microsoft.com/office/officeart/2005/8/layout/orgChart1"/>
    <dgm:cxn modelId="{F25B29BB-5908-40CD-9270-178DBFB167BD}" type="presParOf" srcId="{FDA30360-2E46-4980-8DD4-7DF24CC25927}" destId="{FCE1BD16-2D95-450D-AD63-91ECAF413F52}" srcOrd="1" destOrd="0" presId="urn:microsoft.com/office/officeart/2005/8/layout/orgChart1"/>
    <dgm:cxn modelId="{9ED8BE93-4A4A-406E-AF2A-BF43B5D658C4}" type="presParOf" srcId="{FDA30360-2E46-4980-8DD4-7DF24CC25927}" destId="{7A1B9467-E030-4D85-8327-3B788972A934}" srcOrd="2" destOrd="0" presId="urn:microsoft.com/office/officeart/2005/8/layout/orgChart1"/>
    <dgm:cxn modelId="{978EF646-B409-461E-BD5C-54BD394A10D3}" type="presParOf" srcId="{74F46F51-765A-431A-8388-7FC655CBEBC1}" destId="{6A5B8436-8328-469E-ACF5-2C7DCE4E02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D0DC2D-CB5B-4196-A306-3082772324C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4333D9A-B261-4BF4-9D85-6FF6D5BF51C5}">
      <dgm:prSet phldrT="[Text]"/>
      <dgm:spPr>
        <a:solidFill>
          <a:srgbClr val="227ACB"/>
        </a:solidFill>
      </dgm:spPr>
      <dgm:t>
        <a:bodyPr/>
        <a:lstStyle/>
        <a:p>
          <a:r>
            <a:rPr lang="en-US" b="1"/>
            <a:t>Vice President of Instruction </a:t>
          </a:r>
        </a:p>
      </dgm:t>
    </dgm:pt>
    <dgm:pt modelId="{B43C0DE5-7D9B-4CAB-81D4-B402F5B72549}" type="parTrans" cxnId="{FAB68282-8996-4C1E-BCAB-9E4EA93B3E42}">
      <dgm:prSet/>
      <dgm:spPr/>
      <dgm:t>
        <a:bodyPr/>
        <a:lstStyle/>
        <a:p>
          <a:endParaRPr lang="en-US"/>
        </a:p>
      </dgm:t>
    </dgm:pt>
    <dgm:pt modelId="{E58B0B17-4B59-4D7A-8A60-9363501F44D4}" type="sibTrans" cxnId="{FAB68282-8996-4C1E-BCAB-9E4EA93B3E42}">
      <dgm:prSet/>
      <dgm:spPr/>
      <dgm:t>
        <a:bodyPr/>
        <a:lstStyle/>
        <a:p>
          <a:endParaRPr lang="en-US"/>
        </a:p>
      </dgm:t>
    </dgm:pt>
    <dgm:pt modelId="{78A95E82-389A-4D0E-AFDF-90174F45F9F9}">
      <dgm:prSet phldrT="[Text]"/>
      <dgm:spPr>
        <a:solidFill>
          <a:srgbClr val="227ACB"/>
        </a:solidFill>
      </dgm:spPr>
      <dgm:t>
        <a:bodyPr/>
        <a:lstStyle/>
        <a:p>
          <a:r>
            <a:rPr lang="en-US"/>
            <a:t>Rural Initiatives</a:t>
          </a:r>
        </a:p>
      </dgm:t>
    </dgm:pt>
    <dgm:pt modelId="{AF7C4C7F-98E9-4DB9-A22E-430EBC7B5D27}" type="parTrans" cxnId="{FEA010C8-FA85-4CF0-8900-1C2F6F212F74}">
      <dgm:prSet/>
      <dgm:spPr/>
      <dgm:t>
        <a:bodyPr/>
        <a:lstStyle/>
        <a:p>
          <a:endParaRPr lang="en-US"/>
        </a:p>
      </dgm:t>
    </dgm:pt>
    <dgm:pt modelId="{CE9473B9-7A47-46D3-BED8-4FE53C39214D}" type="sibTrans" cxnId="{FEA010C8-FA85-4CF0-8900-1C2F6F212F74}">
      <dgm:prSet/>
      <dgm:spPr/>
      <dgm:t>
        <a:bodyPr/>
        <a:lstStyle/>
        <a:p>
          <a:endParaRPr lang="en-US"/>
        </a:p>
      </dgm:t>
    </dgm:pt>
    <dgm:pt modelId="{0C738CD0-82C6-46E4-A447-08C8F6C5DFB3}">
      <dgm:prSet/>
      <dgm:spPr>
        <a:solidFill>
          <a:srgbClr val="227ACB"/>
        </a:solidFill>
      </dgm:spPr>
      <dgm:t>
        <a:bodyPr/>
        <a:lstStyle/>
        <a:p>
          <a:r>
            <a:rPr lang="en-US"/>
            <a:t>Associate Vice President of Instruction  </a:t>
          </a:r>
          <a:r>
            <a:rPr lang="en-US" b="1"/>
            <a:t>(B)</a:t>
          </a:r>
        </a:p>
      </dgm:t>
    </dgm:pt>
    <dgm:pt modelId="{AEDAC133-7DAD-40C0-9B50-311F079B8754}" type="parTrans" cxnId="{174963CA-E6A6-446E-AA8A-DC12E7E9E4B7}">
      <dgm:prSet/>
      <dgm:spPr/>
      <dgm:t>
        <a:bodyPr/>
        <a:lstStyle/>
        <a:p>
          <a:endParaRPr lang="en-US"/>
        </a:p>
      </dgm:t>
    </dgm:pt>
    <dgm:pt modelId="{5DFE6A9E-762F-4ACE-9FFD-4DC77EBAC0E8}" type="sibTrans" cxnId="{174963CA-E6A6-446E-AA8A-DC12E7E9E4B7}">
      <dgm:prSet/>
      <dgm:spPr/>
      <dgm:t>
        <a:bodyPr/>
        <a:lstStyle/>
        <a:p>
          <a:endParaRPr lang="en-US"/>
        </a:p>
      </dgm:t>
    </dgm:pt>
    <dgm:pt modelId="{640B502C-FC1A-41DA-AE01-BA03349EDD99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 dirty="0"/>
            <a:t>Dean C</a:t>
          </a:r>
        </a:p>
        <a:p>
          <a:r>
            <a:rPr lang="en-US"/>
            <a:t>(Behavioral Sciences &amp; Public Safety Training) </a:t>
          </a:r>
        </a:p>
      </dgm:t>
    </dgm:pt>
    <dgm:pt modelId="{CB37F7DE-D15C-4F20-BB4F-4C6F9C39386F}" type="parTrans" cxnId="{443AC557-4672-4169-A1AB-5F52F62D8F3F}">
      <dgm:prSet/>
      <dgm:spPr/>
      <dgm:t>
        <a:bodyPr/>
        <a:lstStyle/>
        <a:p>
          <a:endParaRPr lang="en-US"/>
        </a:p>
      </dgm:t>
    </dgm:pt>
    <dgm:pt modelId="{AF579761-7F23-44F2-829B-892287F196C0}" type="sibTrans" cxnId="{443AC557-4672-4169-A1AB-5F52F62D8F3F}">
      <dgm:prSet/>
      <dgm:spPr/>
      <dgm:t>
        <a:bodyPr/>
        <a:lstStyle/>
        <a:p>
          <a:endParaRPr lang="en-US"/>
        </a:p>
      </dgm:t>
    </dgm:pt>
    <dgm:pt modelId="{455B7AB4-0D75-40D2-A9DD-E339A3CE95FB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Behavioral Sciences</a:t>
          </a:r>
        </a:p>
      </dgm:t>
    </dgm:pt>
    <dgm:pt modelId="{6805CD86-A95A-4D29-9325-A3E60E2EC0EA}" type="parTrans" cxnId="{E804CA1D-480B-4B2A-BB09-32A3C8F07C90}">
      <dgm:prSet/>
      <dgm:spPr/>
      <dgm:t>
        <a:bodyPr/>
        <a:lstStyle/>
        <a:p>
          <a:endParaRPr lang="en-US"/>
        </a:p>
      </dgm:t>
    </dgm:pt>
    <dgm:pt modelId="{BE5CE068-B391-4E7A-889D-AAA351A01221}" type="sibTrans" cxnId="{E804CA1D-480B-4B2A-BB09-32A3C8F07C90}">
      <dgm:prSet/>
      <dgm:spPr/>
      <dgm:t>
        <a:bodyPr/>
        <a:lstStyle/>
        <a:p>
          <a:endParaRPr lang="en-US"/>
        </a:p>
      </dgm:t>
    </dgm:pt>
    <dgm:pt modelId="{BFA3A911-6A28-4298-AB8C-5F2B6470498D}">
      <dgm:prSet/>
      <dgm:spPr>
        <a:solidFill>
          <a:srgbClr val="D4D4D4"/>
        </a:solidFill>
      </dgm:spPr>
      <dgm:t>
        <a:bodyPr/>
        <a:lstStyle/>
        <a:p>
          <a:r>
            <a:rPr lang="en-US"/>
            <a:t>Rising Scholars Program</a:t>
          </a:r>
        </a:p>
      </dgm:t>
    </dgm:pt>
    <dgm:pt modelId="{74A73925-E60D-40BC-B9E4-A50F424C1995}" type="parTrans" cxnId="{0998F0BB-7098-44D7-A37A-599BC911B4B8}">
      <dgm:prSet/>
      <dgm:spPr/>
      <dgm:t>
        <a:bodyPr/>
        <a:lstStyle/>
        <a:p>
          <a:endParaRPr lang="en-US"/>
        </a:p>
      </dgm:t>
    </dgm:pt>
    <dgm:pt modelId="{0E309503-A6BC-4C73-B93B-89637AEBAF11}" type="sibTrans" cxnId="{0998F0BB-7098-44D7-A37A-599BC911B4B8}">
      <dgm:prSet/>
      <dgm:spPr/>
      <dgm:t>
        <a:bodyPr/>
        <a:lstStyle/>
        <a:p>
          <a:endParaRPr lang="en-US"/>
        </a:p>
      </dgm:t>
    </dgm:pt>
    <dgm:pt modelId="{1F5088D7-8A6B-4F28-8E6E-A048E056D8C7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D</a:t>
          </a:r>
        </a:p>
        <a:p>
          <a:r>
            <a:rPr lang="en-US"/>
            <a:t>(Social Sciences &amp; Rising Scholars)</a:t>
          </a:r>
        </a:p>
      </dgm:t>
    </dgm:pt>
    <dgm:pt modelId="{C0827219-022D-43F4-97A3-9515537FBB3B}" type="parTrans" cxnId="{5D5CEF89-5AC7-4AAE-B1F5-325DDC7C2387}">
      <dgm:prSet/>
      <dgm:spPr/>
      <dgm:t>
        <a:bodyPr/>
        <a:lstStyle/>
        <a:p>
          <a:endParaRPr lang="en-US"/>
        </a:p>
      </dgm:t>
    </dgm:pt>
    <dgm:pt modelId="{0F29E90C-D4AE-4F45-912F-AC4B7BB0AF9E}" type="sibTrans" cxnId="{5D5CEF89-5AC7-4AAE-B1F5-325DDC7C2387}">
      <dgm:prSet/>
      <dgm:spPr/>
      <dgm:t>
        <a:bodyPr/>
        <a:lstStyle/>
        <a:p>
          <a:endParaRPr lang="en-US"/>
        </a:p>
      </dgm:t>
    </dgm:pt>
    <dgm:pt modelId="{1DB6D72A-1A1B-4574-9F7D-FF61B1D4037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/>
            <a:t>Social Science</a:t>
          </a:r>
        </a:p>
      </dgm:t>
    </dgm:pt>
    <dgm:pt modelId="{991D49F8-5B58-4ED8-8C27-2B9346347B6C}" type="parTrans" cxnId="{C49BD0CD-BDDA-425F-ADE5-286636FAC555}">
      <dgm:prSet/>
      <dgm:spPr/>
      <dgm:t>
        <a:bodyPr/>
        <a:lstStyle/>
        <a:p>
          <a:endParaRPr lang="en-US"/>
        </a:p>
      </dgm:t>
    </dgm:pt>
    <dgm:pt modelId="{6F7D8334-11C6-4C91-8005-1FEFC8D54567}" type="sibTrans" cxnId="{C49BD0CD-BDDA-425F-ADE5-286636FAC555}">
      <dgm:prSet/>
      <dgm:spPr/>
      <dgm:t>
        <a:bodyPr/>
        <a:lstStyle/>
        <a:p>
          <a:endParaRPr lang="en-US"/>
        </a:p>
      </dgm:t>
    </dgm:pt>
    <dgm:pt modelId="{A7836F56-A54D-465E-96B6-09CDC00D6B23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E </a:t>
          </a:r>
        </a:p>
        <a:p>
          <a:r>
            <a:rPr lang="en-US"/>
            <a:t>(Education, Library &amp; Academic Technology)</a:t>
          </a:r>
        </a:p>
      </dgm:t>
    </dgm:pt>
    <dgm:pt modelId="{966E66D3-D8E9-4DB2-8676-9215856CC951}" type="parTrans" cxnId="{945BC4F1-ED6E-454E-AC4E-F8C681689196}">
      <dgm:prSet/>
      <dgm:spPr/>
      <dgm:t>
        <a:bodyPr/>
        <a:lstStyle/>
        <a:p>
          <a:endParaRPr lang="en-US"/>
        </a:p>
      </dgm:t>
    </dgm:pt>
    <dgm:pt modelId="{B9931196-7473-490E-A556-5F91F858C5DD}" type="sibTrans" cxnId="{945BC4F1-ED6E-454E-AC4E-F8C681689196}">
      <dgm:prSet/>
      <dgm:spPr/>
      <dgm:t>
        <a:bodyPr/>
        <a:lstStyle/>
        <a:p>
          <a:endParaRPr lang="en-US"/>
        </a:p>
      </dgm:t>
    </dgm:pt>
    <dgm:pt modelId="{6C91ED07-1E6F-4CCB-9C24-1F25B176657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Education</a:t>
          </a:r>
        </a:p>
      </dgm:t>
    </dgm:pt>
    <dgm:pt modelId="{6E64FF67-385E-4438-953F-2DD572474CF0}" type="parTrans" cxnId="{1132AF76-80BF-4381-9D90-25B16CFFCA87}">
      <dgm:prSet/>
      <dgm:spPr/>
      <dgm:t>
        <a:bodyPr/>
        <a:lstStyle/>
        <a:p>
          <a:endParaRPr lang="en-US"/>
        </a:p>
      </dgm:t>
    </dgm:pt>
    <dgm:pt modelId="{56AE7387-AB2A-4558-8023-ADDEABC21EF7}" type="sibTrans" cxnId="{1132AF76-80BF-4381-9D90-25B16CFFCA87}">
      <dgm:prSet/>
      <dgm:spPr/>
      <dgm:t>
        <a:bodyPr/>
        <a:lstStyle/>
        <a:p>
          <a:endParaRPr lang="en-US"/>
        </a:p>
      </dgm:t>
    </dgm:pt>
    <dgm:pt modelId="{F3901636-E757-4CD8-9B24-378A800513CC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Child Development </a:t>
          </a:r>
        </a:p>
        <a:p>
          <a:r>
            <a:rPr lang="en-US"/>
            <a:t>(Proposed)</a:t>
          </a:r>
        </a:p>
      </dgm:t>
    </dgm:pt>
    <dgm:pt modelId="{35BB05BA-0702-433B-A5B2-95EF4C6DD8F6}" type="parTrans" cxnId="{31B43861-3182-48E5-B7A3-58E48785BBEF}">
      <dgm:prSet/>
      <dgm:spPr/>
      <dgm:t>
        <a:bodyPr/>
        <a:lstStyle/>
        <a:p>
          <a:endParaRPr lang="en-US"/>
        </a:p>
      </dgm:t>
    </dgm:pt>
    <dgm:pt modelId="{B9B6FDE9-5243-4838-AD98-33AEBBE87FFD}" type="sibTrans" cxnId="{31B43861-3182-48E5-B7A3-58E48785BBEF}">
      <dgm:prSet/>
      <dgm:spPr/>
      <dgm:t>
        <a:bodyPr/>
        <a:lstStyle/>
        <a:p>
          <a:endParaRPr lang="en-US"/>
        </a:p>
      </dgm:t>
    </dgm:pt>
    <dgm:pt modelId="{774ED614-03E8-4EF5-ABAC-FDAE00C94C8B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Library &amp; Academic Technology</a:t>
          </a:r>
        </a:p>
      </dgm:t>
    </dgm:pt>
    <dgm:pt modelId="{41E41644-A4A1-4BA7-A0DE-EB95B023F250}" type="parTrans" cxnId="{4D48BC32-47D9-41FD-9A2A-A440D02AA34F}">
      <dgm:prSet/>
      <dgm:spPr/>
      <dgm:t>
        <a:bodyPr/>
        <a:lstStyle/>
        <a:p>
          <a:endParaRPr lang="en-US"/>
        </a:p>
      </dgm:t>
    </dgm:pt>
    <dgm:pt modelId="{86C85463-3617-4D2D-B74A-55C5A5C36331}" type="sibTrans" cxnId="{4D48BC32-47D9-41FD-9A2A-A440D02AA34F}">
      <dgm:prSet/>
      <dgm:spPr/>
      <dgm:t>
        <a:bodyPr/>
        <a:lstStyle/>
        <a:p>
          <a:endParaRPr lang="en-US"/>
        </a:p>
      </dgm:t>
    </dgm:pt>
    <dgm:pt modelId="{3118660D-1F61-400C-8B74-81AF249D6ED7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Child Development Center, Tutoring, Library, &amp; Professional Development</a:t>
          </a:r>
        </a:p>
      </dgm:t>
    </dgm:pt>
    <dgm:pt modelId="{768A1069-6C8A-4A8D-9AB6-72F98B7B18BA}" type="parTrans" cxnId="{978E2BAE-B129-4D29-AFEB-5388FFFFBE7E}">
      <dgm:prSet/>
      <dgm:spPr/>
      <dgm:t>
        <a:bodyPr/>
        <a:lstStyle/>
        <a:p>
          <a:endParaRPr lang="en-US"/>
        </a:p>
      </dgm:t>
    </dgm:pt>
    <dgm:pt modelId="{FE50D1D4-398D-4526-AA7E-865A24783C78}" type="sibTrans" cxnId="{978E2BAE-B129-4D29-AFEB-5388FFFFBE7E}">
      <dgm:prSet/>
      <dgm:spPr/>
      <dgm:t>
        <a:bodyPr/>
        <a:lstStyle/>
        <a:p>
          <a:endParaRPr lang="en-US"/>
        </a:p>
      </dgm:t>
    </dgm:pt>
    <dgm:pt modelId="{91715291-2C71-424B-A8AD-E0ED71EFFAB3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 dirty="0"/>
            <a:t>Dean I</a:t>
          </a:r>
        </a:p>
        <a:p>
          <a:r>
            <a:rPr lang="en-US" dirty="0"/>
            <a:t>(</a:t>
          </a:r>
          <a:r>
            <a:rPr lang="en-US" dirty="0" err="1"/>
            <a:t>Art,Communication</a:t>
          </a:r>
          <a:r>
            <a:rPr lang="en-US" dirty="0"/>
            <a:t>,</a:t>
          </a:r>
        </a:p>
        <a:p>
          <a:r>
            <a:rPr lang="en-US" dirty="0"/>
            <a:t>Humanities 1)</a:t>
          </a:r>
        </a:p>
      </dgm:t>
    </dgm:pt>
    <dgm:pt modelId="{176226BA-BFC3-45DB-8318-D7EBDE414177}" type="parTrans" cxnId="{71784AED-C64B-491D-A3C5-61F39A7B9C99}">
      <dgm:prSet/>
      <dgm:spPr/>
      <dgm:t>
        <a:bodyPr/>
        <a:lstStyle/>
        <a:p>
          <a:endParaRPr lang="en-US"/>
        </a:p>
      </dgm:t>
    </dgm:pt>
    <dgm:pt modelId="{A4EEFDD9-731A-4DC1-908E-8A9B8C9BF752}" type="sibTrans" cxnId="{71784AED-C64B-491D-A3C5-61F39A7B9C99}">
      <dgm:prSet/>
      <dgm:spPr/>
      <dgm:t>
        <a:bodyPr/>
        <a:lstStyle/>
        <a:p>
          <a:endParaRPr lang="en-US"/>
        </a:p>
      </dgm:t>
    </dgm:pt>
    <dgm:pt modelId="{8EEE54B9-AC97-49E5-A327-CCD6ABEDF88A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Performing Arts</a:t>
          </a:r>
        </a:p>
      </dgm:t>
    </dgm:pt>
    <dgm:pt modelId="{BB7D6BD2-CC7D-49AE-AF0A-ED712D6322FC}" type="parTrans" cxnId="{20F87024-B52B-4ECE-8627-F7D63DA3020E}">
      <dgm:prSet/>
      <dgm:spPr/>
      <dgm:t>
        <a:bodyPr/>
        <a:lstStyle/>
        <a:p>
          <a:endParaRPr lang="en-US"/>
        </a:p>
      </dgm:t>
    </dgm:pt>
    <dgm:pt modelId="{176ADDFE-A286-4A2D-8C34-BD15462AAF87}" type="sibTrans" cxnId="{20F87024-B52B-4ECE-8627-F7D63DA3020E}">
      <dgm:prSet/>
      <dgm:spPr/>
      <dgm:t>
        <a:bodyPr/>
        <a:lstStyle/>
        <a:p>
          <a:endParaRPr lang="en-US"/>
        </a:p>
      </dgm:t>
    </dgm:pt>
    <dgm:pt modelId="{2E50821D-1478-4E76-AA70-07D8A5EA37C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Art</a:t>
          </a:r>
        </a:p>
      </dgm:t>
    </dgm:pt>
    <dgm:pt modelId="{1A9228F9-6073-4277-AE06-1D29175EEC41}" type="parTrans" cxnId="{30A1427E-1B4C-4218-B745-DBC7A4A0618B}">
      <dgm:prSet/>
      <dgm:spPr/>
      <dgm:t>
        <a:bodyPr/>
        <a:lstStyle/>
        <a:p>
          <a:endParaRPr lang="en-US"/>
        </a:p>
      </dgm:t>
    </dgm:pt>
    <dgm:pt modelId="{5782CF86-7F2D-40F2-ABE4-3C68BD4811C5}" type="sibTrans" cxnId="{30A1427E-1B4C-4218-B745-DBC7A4A0618B}">
      <dgm:prSet/>
      <dgm:spPr/>
      <dgm:t>
        <a:bodyPr/>
        <a:lstStyle/>
        <a:p>
          <a:endParaRPr lang="en-US"/>
        </a:p>
      </dgm:t>
    </dgm:pt>
    <dgm:pt modelId="{48B9DEC6-337E-4EDA-B3A1-5D0A6094010E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Communication</a:t>
          </a:r>
        </a:p>
      </dgm:t>
    </dgm:pt>
    <dgm:pt modelId="{A6ACDB72-CF01-43C9-A5CD-C9B09EDE7981}" type="parTrans" cxnId="{6702D599-BA4D-4253-965E-00FB01B55D9A}">
      <dgm:prSet/>
      <dgm:spPr/>
      <dgm:t>
        <a:bodyPr/>
        <a:lstStyle/>
        <a:p>
          <a:endParaRPr lang="en-US"/>
        </a:p>
      </dgm:t>
    </dgm:pt>
    <dgm:pt modelId="{9F4E7068-1DE7-48F1-9DFE-F31367CB8723}" type="sibTrans" cxnId="{6702D599-BA4D-4253-965E-00FB01B55D9A}">
      <dgm:prSet/>
      <dgm:spPr/>
      <dgm:t>
        <a:bodyPr/>
        <a:lstStyle/>
        <a:p>
          <a:endParaRPr lang="en-US"/>
        </a:p>
      </dgm:t>
    </dgm:pt>
    <dgm:pt modelId="{1F9591AA-C69D-4329-AD40-5E7198DE15A3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Dean J</a:t>
          </a:r>
        </a:p>
        <a:p>
          <a:r>
            <a:rPr lang="en-US"/>
            <a:t>(Art,Communication,</a:t>
          </a:r>
        </a:p>
        <a:p>
          <a:r>
            <a:rPr lang="en-US"/>
            <a:t>Humanities 2)</a:t>
          </a:r>
        </a:p>
      </dgm:t>
    </dgm:pt>
    <dgm:pt modelId="{67A11948-4B41-4FBF-8EC2-E63DA12FDC56}" type="parTrans" cxnId="{D7619E5A-B372-4334-988C-6DF5E34DF275}">
      <dgm:prSet/>
      <dgm:spPr/>
      <dgm:t>
        <a:bodyPr/>
        <a:lstStyle/>
        <a:p>
          <a:endParaRPr lang="en-US"/>
        </a:p>
      </dgm:t>
    </dgm:pt>
    <dgm:pt modelId="{340BD978-FC54-41FE-ABEA-A9DB927F1C57}" type="sibTrans" cxnId="{D7619E5A-B372-4334-988C-6DF5E34DF275}">
      <dgm:prSet/>
      <dgm:spPr/>
      <dgm:t>
        <a:bodyPr/>
        <a:lstStyle/>
        <a:p>
          <a:endParaRPr lang="en-US"/>
        </a:p>
      </dgm:t>
    </dgm:pt>
    <dgm:pt modelId="{2A0ECBA1-4652-4F19-B944-5B03E6871590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World Languages </a:t>
          </a:r>
        </a:p>
        <a:p>
          <a:r>
            <a:rPr lang="en-US"/>
            <a:t>(Proposed)</a:t>
          </a:r>
        </a:p>
      </dgm:t>
    </dgm:pt>
    <dgm:pt modelId="{717BB128-E802-4DF8-8288-611A6BE5F7EC}" type="parTrans" cxnId="{7E765FCC-B009-4D05-B27A-739905072062}">
      <dgm:prSet/>
      <dgm:spPr/>
      <dgm:t>
        <a:bodyPr/>
        <a:lstStyle/>
        <a:p>
          <a:endParaRPr lang="en-US"/>
        </a:p>
      </dgm:t>
    </dgm:pt>
    <dgm:pt modelId="{5139B15B-9339-434B-91C6-EB63836B707E}" type="sibTrans" cxnId="{7E765FCC-B009-4D05-B27A-739905072062}">
      <dgm:prSet/>
      <dgm:spPr/>
      <dgm:t>
        <a:bodyPr/>
        <a:lstStyle/>
        <a:p>
          <a:endParaRPr lang="en-US"/>
        </a:p>
      </dgm:t>
    </dgm:pt>
    <dgm:pt modelId="{96395FB4-6379-47BA-BB5E-B2D606908A97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English</a:t>
          </a:r>
        </a:p>
      </dgm:t>
    </dgm:pt>
    <dgm:pt modelId="{BD5F1659-0732-43AB-AD8B-434161A54720}" type="parTrans" cxnId="{718237BE-13E0-4753-8C77-06E5A180189B}">
      <dgm:prSet/>
      <dgm:spPr/>
      <dgm:t>
        <a:bodyPr/>
        <a:lstStyle/>
        <a:p>
          <a:endParaRPr lang="en-US"/>
        </a:p>
      </dgm:t>
    </dgm:pt>
    <dgm:pt modelId="{EF20F166-69ED-4C1C-9EFF-3534C0C07F0D}" type="sibTrans" cxnId="{718237BE-13E0-4753-8C77-06E5A180189B}">
      <dgm:prSet/>
      <dgm:spPr/>
      <dgm:t>
        <a:bodyPr/>
        <a:lstStyle/>
        <a:p>
          <a:endParaRPr lang="en-US"/>
        </a:p>
      </dgm:t>
    </dgm:pt>
    <dgm:pt modelId="{50612C1A-C471-4EF1-8EB5-43064662626A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Philosophy</a:t>
          </a:r>
        </a:p>
      </dgm:t>
    </dgm:pt>
    <dgm:pt modelId="{65643489-31F4-443D-805A-D70A657BF0E5}" type="parTrans" cxnId="{0CC85478-3BD4-46BD-86AF-8EBF2961ECF1}">
      <dgm:prSet/>
      <dgm:spPr/>
      <dgm:t>
        <a:bodyPr/>
        <a:lstStyle/>
        <a:p>
          <a:endParaRPr lang="en-US"/>
        </a:p>
      </dgm:t>
    </dgm:pt>
    <dgm:pt modelId="{410C1FF7-F702-4D6C-A08F-AD8C01F62394}" type="sibTrans" cxnId="{0CC85478-3BD4-46BD-86AF-8EBF2961ECF1}">
      <dgm:prSet/>
      <dgm:spPr/>
      <dgm:t>
        <a:bodyPr/>
        <a:lstStyle/>
        <a:p>
          <a:endParaRPr lang="en-US"/>
        </a:p>
      </dgm:t>
    </dgm:pt>
    <dgm:pt modelId="{3CBEBAFC-F4AF-459D-80B2-108B1D4DD5CE}">
      <dgm:prSet/>
      <dgm:spPr>
        <a:solidFill>
          <a:srgbClr val="D4D4D4"/>
        </a:solidFill>
      </dgm:spPr>
      <dgm:t>
        <a:bodyPr/>
        <a:lstStyle/>
        <a:p>
          <a:r>
            <a:rPr lang="en-US"/>
            <a:t>Writing Center</a:t>
          </a:r>
        </a:p>
      </dgm:t>
    </dgm:pt>
    <dgm:pt modelId="{36CEBBFC-2F35-497F-9B75-A2ADC6A8FDC3}" type="parTrans" cxnId="{3F4801D3-7311-4E9B-B009-D108BFCC28A7}">
      <dgm:prSet/>
      <dgm:spPr/>
      <dgm:t>
        <a:bodyPr/>
        <a:lstStyle/>
        <a:p>
          <a:endParaRPr lang="en-US"/>
        </a:p>
      </dgm:t>
    </dgm:pt>
    <dgm:pt modelId="{45DBB028-6255-4BEC-A14F-A01C99D93AD2}" type="sibTrans" cxnId="{3F4801D3-7311-4E9B-B009-D108BFCC28A7}">
      <dgm:prSet/>
      <dgm:spPr/>
      <dgm:t>
        <a:bodyPr/>
        <a:lstStyle/>
        <a:p>
          <a:endParaRPr lang="en-US"/>
        </a:p>
      </dgm:t>
    </dgm:pt>
    <dgm:pt modelId="{225B40B9-5F22-458E-902F-BF75CEABF07F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/>
            <a:t>Public Safety Training</a:t>
          </a:r>
        </a:p>
      </dgm:t>
    </dgm:pt>
    <dgm:pt modelId="{480648A1-0B15-4B04-9521-BA9B65F3B8C5}" type="sibTrans" cxnId="{6D5C7E37-B2FE-418C-9008-53CE61FB4BF7}">
      <dgm:prSet/>
      <dgm:spPr/>
      <dgm:t>
        <a:bodyPr/>
        <a:lstStyle/>
        <a:p>
          <a:endParaRPr lang="en-US"/>
        </a:p>
      </dgm:t>
    </dgm:pt>
    <dgm:pt modelId="{88B84E0A-6912-4031-AA5F-D81B5AE1C689}" type="parTrans" cxnId="{6D5C7E37-B2FE-418C-9008-53CE61FB4BF7}">
      <dgm:prSet/>
      <dgm:spPr/>
      <dgm:t>
        <a:bodyPr/>
        <a:lstStyle/>
        <a:p>
          <a:endParaRPr lang="en-US"/>
        </a:p>
      </dgm:t>
    </dgm:pt>
    <dgm:pt modelId="{4DE34DEC-BD49-4E8A-9E5D-0BD756CF930F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Director of Public Safety Training</a:t>
          </a:r>
        </a:p>
      </dgm:t>
    </dgm:pt>
    <dgm:pt modelId="{119BF3C9-9CC8-4834-BF17-A9107442862F}" type="sibTrans" cxnId="{13A6DD02-1DA0-4B6B-B84C-10E4AB92672D}">
      <dgm:prSet/>
      <dgm:spPr/>
      <dgm:t>
        <a:bodyPr/>
        <a:lstStyle/>
        <a:p>
          <a:endParaRPr lang="en-US"/>
        </a:p>
      </dgm:t>
    </dgm:pt>
    <dgm:pt modelId="{1EDFB519-523C-4E93-86B4-FA6BBF2F5B01}" type="parTrans" cxnId="{13A6DD02-1DA0-4B6B-B84C-10E4AB92672D}">
      <dgm:prSet/>
      <dgm:spPr/>
      <dgm:t>
        <a:bodyPr/>
        <a:lstStyle/>
        <a:p>
          <a:endParaRPr lang="en-US"/>
        </a:p>
      </dgm:t>
    </dgm:pt>
    <dgm:pt modelId="{CF8D1F86-2717-4F94-BFE2-09CFBB4D7428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Director of Academic Technology - Professional Development</a:t>
          </a:r>
        </a:p>
      </dgm:t>
    </dgm:pt>
    <dgm:pt modelId="{B644312F-B9F2-440C-A21E-0E522801CE92}" type="parTrans" cxnId="{71A81B32-3BB9-4E24-B501-1DDDC6B01F7F}">
      <dgm:prSet/>
      <dgm:spPr/>
      <dgm:t>
        <a:bodyPr/>
        <a:lstStyle/>
        <a:p>
          <a:endParaRPr lang="en-US"/>
        </a:p>
      </dgm:t>
    </dgm:pt>
    <dgm:pt modelId="{77D32237-D404-438C-AD9B-02E5BDD954F7}" type="sibTrans" cxnId="{71A81B32-3BB9-4E24-B501-1DDDC6B01F7F}">
      <dgm:prSet/>
      <dgm:spPr/>
      <dgm:t>
        <a:bodyPr/>
        <a:lstStyle/>
        <a:p>
          <a:endParaRPr lang="en-US"/>
        </a:p>
      </dgm:t>
    </dgm:pt>
    <dgm:pt modelId="{97F2A809-04EB-438A-9B45-D14874B41559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n-US"/>
            <a:t>Director of CDC</a:t>
          </a:r>
        </a:p>
      </dgm:t>
    </dgm:pt>
    <dgm:pt modelId="{1F9C428F-7CAC-4ED9-B0DA-5EDC17F01B7C}" type="parTrans" cxnId="{0D27AE42-14CB-4800-8DCD-3C40555B8244}">
      <dgm:prSet/>
      <dgm:spPr/>
      <dgm:t>
        <a:bodyPr/>
        <a:lstStyle/>
        <a:p>
          <a:endParaRPr lang="en-US"/>
        </a:p>
      </dgm:t>
    </dgm:pt>
    <dgm:pt modelId="{757C13FD-7F94-4C8B-8D41-D6B3E6A87976}" type="sibTrans" cxnId="{0D27AE42-14CB-4800-8DCD-3C40555B8244}">
      <dgm:prSet/>
      <dgm:spPr/>
      <dgm:t>
        <a:bodyPr/>
        <a:lstStyle/>
        <a:p>
          <a:endParaRPr lang="en-US"/>
        </a:p>
      </dgm:t>
    </dgm:pt>
    <dgm:pt modelId="{7E27F25A-C921-43C3-8706-41409F0B19AA}" type="pres">
      <dgm:prSet presAssocID="{D7D0DC2D-CB5B-4196-A306-3082772324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F46F51-765A-431A-8388-7FC655CBEBC1}" type="pres">
      <dgm:prSet presAssocID="{F4333D9A-B261-4BF4-9D85-6FF6D5BF51C5}" presName="hierRoot1" presStyleCnt="0">
        <dgm:presLayoutVars>
          <dgm:hierBranch val="init"/>
        </dgm:presLayoutVars>
      </dgm:prSet>
      <dgm:spPr/>
    </dgm:pt>
    <dgm:pt modelId="{54F6C665-D052-4DEA-9AD6-D9EA8708E496}" type="pres">
      <dgm:prSet presAssocID="{F4333D9A-B261-4BF4-9D85-6FF6D5BF51C5}" presName="rootComposite1" presStyleCnt="0"/>
      <dgm:spPr/>
    </dgm:pt>
    <dgm:pt modelId="{280C1CEF-7B4D-4598-A666-5497BD27029B}" type="pres">
      <dgm:prSet presAssocID="{F4333D9A-B261-4BF4-9D85-6FF6D5BF51C5}" presName="rootText1" presStyleLbl="node0" presStyleIdx="0" presStyleCnt="1" custScaleX="136272" custScaleY="133608">
        <dgm:presLayoutVars>
          <dgm:chPref val="3"/>
        </dgm:presLayoutVars>
      </dgm:prSet>
      <dgm:spPr/>
    </dgm:pt>
    <dgm:pt modelId="{658FF730-599D-41B1-8573-20B133DAAAD8}" type="pres">
      <dgm:prSet presAssocID="{F4333D9A-B261-4BF4-9D85-6FF6D5BF51C5}" presName="rootConnector1" presStyleLbl="node1" presStyleIdx="0" presStyleCnt="0"/>
      <dgm:spPr/>
    </dgm:pt>
    <dgm:pt modelId="{0A3095C1-174F-4372-8B68-4F9FFAE3F559}" type="pres">
      <dgm:prSet presAssocID="{F4333D9A-B261-4BF4-9D85-6FF6D5BF51C5}" presName="hierChild2" presStyleCnt="0"/>
      <dgm:spPr/>
    </dgm:pt>
    <dgm:pt modelId="{AFBDB8DD-BC47-4E26-8F73-6C9FC4F36BD9}" type="pres">
      <dgm:prSet presAssocID="{AF7C4C7F-98E9-4DB9-A22E-430EBC7B5D27}" presName="Name37" presStyleLbl="parChTrans1D2" presStyleIdx="0" presStyleCnt="2"/>
      <dgm:spPr/>
    </dgm:pt>
    <dgm:pt modelId="{2E007640-B2CF-45C6-9B00-936E5CAF46A3}" type="pres">
      <dgm:prSet presAssocID="{78A95E82-389A-4D0E-AFDF-90174F45F9F9}" presName="hierRoot2" presStyleCnt="0">
        <dgm:presLayoutVars>
          <dgm:hierBranch val="init"/>
        </dgm:presLayoutVars>
      </dgm:prSet>
      <dgm:spPr/>
    </dgm:pt>
    <dgm:pt modelId="{E21625F4-1B8D-45E1-A1AF-64B4CC7FDECA}" type="pres">
      <dgm:prSet presAssocID="{78A95E82-389A-4D0E-AFDF-90174F45F9F9}" presName="rootComposite" presStyleCnt="0"/>
      <dgm:spPr/>
    </dgm:pt>
    <dgm:pt modelId="{6DF9AAD2-CC14-4336-ACAA-A74DB45A0D4E}" type="pres">
      <dgm:prSet presAssocID="{78A95E82-389A-4D0E-AFDF-90174F45F9F9}" presName="rootText" presStyleLbl="node2" presStyleIdx="0" presStyleCnt="2" custScaleX="128358" custScaleY="102483" custLinFactNeighborX="-43227" custLinFactNeighborY="1474">
        <dgm:presLayoutVars>
          <dgm:chPref val="3"/>
        </dgm:presLayoutVars>
      </dgm:prSet>
      <dgm:spPr/>
    </dgm:pt>
    <dgm:pt modelId="{7A5402B6-3AE3-4E01-8834-9327FE3B7616}" type="pres">
      <dgm:prSet presAssocID="{78A95E82-389A-4D0E-AFDF-90174F45F9F9}" presName="rootConnector" presStyleLbl="node2" presStyleIdx="0" presStyleCnt="2"/>
      <dgm:spPr/>
    </dgm:pt>
    <dgm:pt modelId="{B3371FF6-7660-431C-9040-129F5D866384}" type="pres">
      <dgm:prSet presAssocID="{78A95E82-389A-4D0E-AFDF-90174F45F9F9}" presName="hierChild4" presStyleCnt="0"/>
      <dgm:spPr/>
    </dgm:pt>
    <dgm:pt modelId="{4561A457-3D1B-4642-A038-27FB730A4008}" type="pres">
      <dgm:prSet presAssocID="{78A95E82-389A-4D0E-AFDF-90174F45F9F9}" presName="hierChild5" presStyleCnt="0"/>
      <dgm:spPr/>
    </dgm:pt>
    <dgm:pt modelId="{47FC902B-3A66-4995-9F07-7B47FA70D5B8}" type="pres">
      <dgm:prSet presAssocID="{AEDAC133-7DAD-40C0-9B50-311F079B8754}" presName="Name37" presStyleLbl="parChTrans1D2" presStyleIdx="1" presStyleCnt="2"/>
      <dgm:spPr/>
    </dgm:pt>
    <dgm:pt modelId="{3F30728A-DF69-4E3A-B1E3-CC9CA94D989D}" type="pres">
      <dgm:prSet presAssocID="{0C738CD0-82C6-46E4-A447-08C8F6C5DFB3}" presName="hierRoot2" presStyleCnt="0">
        <dgm:presLayoutVars>
          <dgm:hierBranch val="init"/>
        </dgm:presLayoutVars>
      </dgm:prSet>
      <dgm:spPr/>
    </dgm:pt>
    <dgm:pt modelId="{866D5EAA-75FF-40BA-899E-F91459D96EA3}" type="pres">
      <dgm:prSet presAssocID="{0C738CD0-82C6-46E4-A447-08C8F6C5DFB3}" presName="rootComposite" presStyleCnt="0"/>
      <dgm:spPr/>
    </dgm:pt>
    <dgm:pt modelId="{A1D5ABEE-587F-4952-94B8-1814552E520A}" type="pres">
      <dgm:prSet presAssocID="{0C738CD0-82C6-46E4-A447-08C8F6C5DFB3}" presName="rootText" presStyleLbl="node2" presStyleIdx="1" presStyleCnt="2" custScaleX="119009" custScaleY="101378" custLinFactNeighborX="-25287" custLinFactNeighborY="67">
        <dgm:presLayoutVars>
          <dgm:chPref val="3"/>
        </dgm:presLayoutVars>
      </dgm:prSet>
      <dgm:spPr/>
    </dgm:pt>
    <dgm:pt modelId="{571A1C41-789C-40F3-846A-82934C9A661D}" type="pres">
      <dgm:prSet presAssocID="{0C738CD0-82C6-46E4-A447-08C8F6C5DFB3}" presName="rootConnector" presStyleLbl="node2" presStyleIdx="1" presStyleCnt="2"/>
      <dgm:spPr/>
    </dgm:pt>
    <dgm:pt modelId="{2183E776-A85E-40FB-A33D-D3A5517F94A6}" type="pres">
      <dgm:prSet presAssocID="{0C738CD0-82C6-46E4-A447-08C8F6C5DFB3}" presName="hierChild4" presStyleCnt="0"/>
      <dgm:spPr/>
    </dgm:pt>
    <dgm:pt modelId="{FC9D5D2B-9F55-47D7-8228-BF794D196A13}" type="pres">
      <dgm:prSet presAssocID="{CB37F7DE-D15C-4F20-BB4F-4C6F9C39386F}" presName="Name37" presStyleLbl="parChTrans1D3" presStyleIdx="0" presStyleCnt="5"/>
      <dgm:spPr/>
    </dgm:pt>
    <dgm:pt modelId="{781B3B28-75C9-48ED-B4F1-6EF7FA7C0D37}" type="pres">
      <dgm:prSet presAssocID="{640B502C-FC1A-41DA-AE01-BA03349EDD99}" presName="hierRoot2" presStyleCnt="0">
        <dgm:presLayoutVars>
          <dgm:hierBranch val="init"/>
        </dgm:presLayoutVars>
      </dgm:prSet>
      <dgm:spPr/>
    </dgm:pt>
    <dgm:pt modelId="{BBCEDD01-FF7B-48A7-879E-5E7D8C92334F}" type="pres">
      <dgm:prSet presAssocID="{640B502C-FC1A-41DA-AE01-BA03349EDD99}" presName="rootComposite" presStyleCnt="0"/>
      <dgm:spPr/>
    </dgm:pt>
    <dgm:pt modelId="{7608837F-94B8-4507-870B-8F5CE9887252}" type="pres">
      <dgm:prSet presAssocID="{640B502C-FC1A-41DA-AE01-BA03349EDD99}" presName="rootText" presStyleLbl="node3" presStyleIdx="0" presStyleCnt="5" custLinFactNeighborX="2300" custLinFactNeighborY="-143">
        <dgm:presLayoutVars>
          <dgm:chPref val="3"/>
        </dgm:presLayoutVars>
      </dgm:prSet>
      <dgm:spPr/>
    </dgm:pt>
    <dgm:pt modelId="{81C42E0B-C749-426B-8169-CD6F34096AB6}" type="pres">
      <dgm:prSet presAssocID="{640B502C-FC1A-41DA-AE01-BA03349EDD99}" presName="rootConnector" presStyleLbl="node3" presStyleIdx="0" presStyleCnt="5"/>
      <dgm:spPr/>
    </dgm:pt>
    <dgm:pt modelId="{E15DF6B1-9363-47AF-B7D3-4B386B101E42}" type="pres">
      <dgm:prSet presAssocID="{640B502C-FC1A-41DA-AE01-BA03349EDD99}" presName="hierChild4" presStyleCnt="0"/>
      <dgm:spPr/>
    </dgm:pt>
    <dgm:pt modelId="{4B285E2B-1CA6-497C-BD40-D318B9F9A625}" type="pres">
      <dgm:prSet presAssocID="{6805CD86-A95A-4D29-9325-A3E60E2EC0EA}" presName="Name37" presStyleLbl="parChTrans1D4" presStyleIdx="0" presStyleCnt="18"/>
      <dgm:spPr/>
    </dgm:pt>
    <dgm:pt modelId="{E976DFD6-6C8C-4F3A-A47F-C7CA13A73E73}" type="pres">
      <dgm:prSet presAssocID="{455B7AB4-0D75-40D2-A9DD-E339A3CE95FB}" presName="hierRoot2" presStyleCnt="0">
        <dgm:presLayoutVars>
          <dgm:hierBranch val="init"/>
        </dgm:presLayoutVars>
      </dgm:prSet>
      <dgm:spPr/>
    </dgm:pt>
    <dgm:pt modelId="{19EF9F5B-277E-4EAC-B7D9-93C35AD37D88}" type="pres">
      <dgm:prSet presAssocID="{455B7AB4-0D75-40D2-A9DD-E339A3CE95FB}" presName="rootComposite" presStyleCnt="0"/>
      <dgm:spPr/>
    </dgm:pt>
    <dgm:pt modelId="{90245C28-0AD2-4771-8FCA-104A5937190A}" type="pres">
      <dgm:prSet presAssocID="{455B7AB4-0D75-40D2-A9DD-E339A3CE95FB}" presName="rootText" presStyleLbl="node4" presStyleIdx="0" presStyleCnt="18" custScaleX="85262" custScaleY="86367" custLinFactNeighborX="-1280" custLinFactNeighborY="-10247">
        <dgm:presLayoutVars>
          <dgm:chPref val="3"/>
        </dgm:presLayoutVars>
      </dgm:prSet>
      <dgm:spPr/>
    </dgm:pt>
    <dgm:pt modelId="{C7C82C67-4077-4CBD-BBFF-72AE5DF3A3F4}" type="pres">
      <dgm:prSet presAssocID="{455B7AB4-0D75-40D2-A9DD-E339A3CE95FB}" presName="rootConnector" presStyleLbl="node4" presStyleIdx="0" presStyleCnt="18"/>
      <dgm:spPr/>
    </dgm:pt>
    <dgm:pt modelId="{8680A4F7-07CE-43BB-A95B-513D7AACB111}" type="pres">
      <dgm:prSet presAssocID="{455B7AB4-0D75-40D2-A9DD-E339A3CE95FB}" presName="hierChild4" presStyleCnt="0"/>
      <dgm:spPr/>
    </dgm:pt>
    <dgm:pt modelId="{A98D658A-6A2C-4B17-A211-6F069B64F3DD}" type="pres">
      <dgm:prSet presAssocID="{455B7AB4-0D75-40D2-A9DD-E339A3CE95FB}" presName="hierChild5" presStyleCnt="0"/>
      <dgm:spPr/>
    </dgm:pt>
    <dgm:pt modelId="{F1284EEB-B4B9-4423-A3D3-E868B525EF11}" type="pres">
      <dgm:prSet presAssocID="{74A73925-E60D-40BC-B9E4-A50F424C1995}" presName="Name37" presStyleLbl="parChTrans1D4" presStyleIdx="1" presStyleCnt="18"/>
      <dgm:spPr/>
    </dgm:pt>
    <dgm:pt modelId="{9C352CD7-83E9-4FDB-B1B2-DA01F2E1FDD9}" type="pres">
      <dgm:prSet presAssocID="{BFA3A911-6A28-4298-AB8C-5F2B6470498D}" presName="hierRoot2" presStyleCnt="0">
        <dgm:presLayoutVars>
          <dgm:hierBranch val="init"/>
        </dgm:presLayoutVars>
      </dgm:prSet>
      <dgm:spPr/>
    </dgm:pt>
    <dgm:pt modelId="{5F145212-8838-4F8F-B85E-F9F263BDC5F3}" type="pres">
      <dgm:prSet presAssocID="{BFA3A911-6A28-4298-AB8C-5F2B6470498D}" presName="rootComposite" presStyleCnt="0"/>
      <dgm:spPr/>
    </dgm:pt>
    <dgm:pt modelId="{F724F915-FCB7-4D6F-B548-93BA534C2FB9}" type="pres">
      <dgm:prSet presAssocID="{BFA3A911-6A28-4298-AB8C-5F2B6470498D}" presName="rootText" presStyleLbl="node4" presStyleIdx="1" presStyleCnt="18" custScaleX="80965" custScaleY="92955" custLinFactNeighborX="1493" custLinFactNeighborY="-26494">
        <dgm:presLayoutVars>
          <dgm:chPref val="3"/>
        </dgm:presLayoutVars>
      </dgm:prSet>
      <dgm:spPr/>
    </dgm:pt>
    <dgm:pt modelId="{186674BE-DF26-4C09-A58D-C54C22710A7C}" type="pres">
      <dgm:prSet presAssocID="{BFA3A911-6A28-4298-AB8C-5F2B6470498D}" presName="rootConnector" presStyleLbl="node4" presStyleIdx="1" presStyleCnt="18"/>
      <dgm:spPr/>
    </dgm:pt>
    <dgm:pt modelId="{7917005A-63E6-4C6E-874F-37F812302CA0}" type="pres">
      <dgm:prSet presAssocID="{BFA3A911-6A28-4298-AB8C-5F2B6470498D}" presName="hierChild4" presStyleCnt="0"/>
      <dgm:spPr/>
    </dgm:pt>
    <dgm:pt modelId="{6FEF2C40-1653-464C-9403-E04679EE6BAA}" type="pres">
      <dgm:prSet presAssocID="{BFA3A911-6A28-4298-AB8C-5F2B6470498D}" presName="hierChild5" presStyleCnt="0"/>
      <dgm:spPr/>
    </dgm:pt>
    <dgm:pt modelId="{2F9FE978-791A-4D0C-85C5-B9ED9C4C306E}" type="pres">
      <dgm:prSet presAssocID="{640B502C-FC1A-41DA-AE01-BA03349EDD99}" presName="hierChild5" presStyleCnt="0"/>
      <dgm:spPr/>
    </dgm:pt>
    <dgm:pt modelId="{FB80B638-F155-44EE-A7F1-E2AF93F6BF7E}" type="pres">
      <dgm:prSet presAssocID="{C0827219-022D-43F4-97A3-9515537FBB3B}" presName="Name37" presStyleLbl="parChTrans1D3" presStyleIdx="1" presStyleCnt="5"/>
      <dgm:spPr/>
    </dgm:pt>
    <dgm:pt modelId="{EEA003A4-E687-4435-BBBD-6B134980C2C9}" type="pres">
      <dgm:prSet presAssocID="{1F5088D7-8A6B-4F28-8E6E-A048E056D8C7}" presName="hierRoot2" presStyleCnt="0">
        <dgm:presLayoutVars>
          <dgm:hierBranch val="init"/>
        </dgm:presLayoutVars>
      </dgm:prSet>
      <dgm:spPr/>
    </dgm:pt>
    <dgm:pt modelId="{267EA6CD-BFDA-4883-A685-80EA6A558A24}" type="pres">
      <dgm:prSet presAssocID="{1F5088D7-8A6B-4F28-8E6E-A048E056D8C7}" presName="rootComposite" presStyleCnt="0"/>
      <dgm:spPr/>
    </dgm:pt>
    <dgm:pt modelId="{5133AF23-B0D0-4FCC-AC92-1340EAB7F63B}" type="pres">
      <dgm:prSet presAssocID="{1F5088D7-8A6B-4F28-8E6E-A048E056D8C7}" presName="rootText" presStyleLbl="node3" presStyleIdx="1" presStyleCnt="5" custLinFactNeighborY="-1914">
        <dgm:presLayoutVars>
          <dgm:chPref val="3"/>
        </dgm:presLayoutVars>
      </dgm:prSet>
      <dgm:spPr/>
    </dgm:pt>
    <dgm:pt modelId="{4B3903AD-5EC2-433E-A7DA-46B54FC5604A}" type="pres">
      <dgm:prSet presAssocID="{1F5088D7-8A6B-4F28-8E6E-A048E056D8C7}" presName="rootConnector" presStyleLbl="node3" presStyleIdx="1" presStyleCnt="5"/>
      <dgm:spPr/>
    </dgm:pt>
    <dgm:pt modelId="{727B4581-49F8-485F-8AD6-BCAAA15DCC95}" type="pres">
      <dgm:prSet presAssocID="{1F5088D7-8A6B-4F28-8E6E-A048E056D8C7}" presName="hierChild4" presStyleCnt="0"/>
      <dgm:spPr/>
    </dgm:pt>
    <dgm:pt modelId="{97F94E75-F5EA-416D-A697-030469C7BBFE}" type="pres">
      <dgm:prSet presAssocID="{991D49F8-5B58-4ED8-8C27-2B9346347B6C}" presName="Name37" presStyleLbl="parChTrans1D4" presStyleIdx="2" presStyleCnt="18"/>
      <dgm:spPr/>
    </dgm:pt>
    <dgm:pt modelId="{919CEBF6-C6AE-468E-9D4D-CF608503DC0F}" type="pres">
      <dgm:prSet presAssocID="{1DB6D72A-1A1B-4574-9F7D-FF61B1D40379}" presName="hierRoot2" presStyleCnt="0">
        <dgm:presLayoutVars>
          <dgm:hierBranch val="init"/>
        </dgm:presLayoutVars>
      </dgm:prSet>
      <dgm:spPr/>
    </dgm:pt>
    <dgm:pt modelId="{BD28A127-5278-46EC-A343-304A090AC455}" type="pres">
      <dgm:prSet presAssocID="{1DB6D72A-1A1B-4574-9F7D-FF61B1D40379}" presName="rootComposite" presStyleCnt="0"/>
      <dgm:spPr/>
    </dgm:pt>
    <dgm:pt modelId="{FE23E543-551E-4FA2-A60A-409B1FBA85B3}" type="pres">
      <dgm:prSet presAssocID="{1DB6D72A-1A1B-4574-9F7D-FF61B1D40379}" presName="rootText" presStyleLbl="node4" presStyleIdx="2" presStyleCnt="18" custScaleX="88410" custScaleY="83901">
        <dgm:presLayoutVars>
          <dgm:chPref val="3"/>
        </dgm:presLayoutVars>
      </dgm:prSet>
      <dgm:spPr/>
    </dgm:pt>
    <dgm:pt modelId="{0A55EAC7-70D3-47C8-AB3E-25D589691A52}" type="pres">
      <dgm:prSet presAssocID="{1DB6D72A-1A1B-4574-9F7D-FF61B1D40379}" presName="rootConnector" presStyleLbl="node4" presStyleIdx="2" presStyleCnt="18"/>
      <dgm:spPr/>
    </dgm:pt>
    <dgm:pt modelId="{750F90D6-A618-402F-97EA-21BE7366BBFD}" type="pres">
      <dgm:prSet presAssocID="{1DB6D72A-1A1B-4574-9F7D-FF61B1D40379}" presName="hierChild4" presStyleCnt="0"/>
      <dgm:spPr/>
    </dgm:pt>
    <dgm:pt modelId="{F8E175A8-D72D-4F24-A41C-30393C7D1AC5}" type="pres">
      <dgm:prSet presAssocID="{1DB6D72A-1A1B-4574-9F7D-FF61B1D40379}" presName="hierChild5" presStyleCnt="0"/>
      <dgm:spPr/>
    </dgm:pt>
    <dgm:pt modelId="{2B7460DF-F660-423A-9D89-7420C3B5B53B}" type="pres">
      <dgm:prSet presAssocID="{88B84E0A-6912-4031-AA5F-D81B5AE1C689}" presName="Name37" presStyleLbl="parChTrans1D4" presStyleIdx="3" presStyleCnt="18"/>
      <dgm:spPr/>
    </dgm:pt>
    <dgm:pt modelId="{4C70C363-E64F-42B2-ADF4-5C1E9273D1DF}" type="pres">
      <dgm:prSet presAssocID="{225B40B9-5F22-458E-902F-BF75CEABF07F}" presName="hierRoot2" presStyleCnt="0">
        <dgm:presLayoutVars>
          <dgm:hierBranch val="init"/>
        </dgm:presLayoutVars>
      </dgm:prSet>
      <dgm:spPr/>
    </dgm:pt>
    <dgm:pt modelId="{D2925212-2351-4927-B699-C520039B0DF6}" type="pres">
      <dgm:prSet presAssocID="{225B40B9-5F22-458E-902F-BF75CEABF07F}" presName="rootComposite" presStyleCnt="0"/>
      <dgm:spPr/>
    </dgm:pt>
    <dgm:pt modelId="{ED2FACD5-3B34-451A-9489-806AFE48B9E1}" type="pres">
      <dgm:prSet presAssocID="{225B40B9-5F22-458E-902F-BF75CEABF07F}" presName="rootText" presStyleLbl="node4" presStyleIdx="3" presStyleCnt="18" custScaleX="89510" custScaleY="84513">
        <dgm:presLayoutVars>
          <dgm:chPref val="3"/>
        </dgm:presLayoutVars>
      </dgm:prSet>
      <dgm:spPr/>
    </dgm:pt>
    <dgm:pt modelId="{2CF1860E-2BA7-4FC5-82E9-60D37BB46899}" type="pres">
      <dgm:prSet presAssocID="{225B40B9-5F22-458E-902F-BF75CEABF07F}" presName="rootConnector" presStyleLbl="node4" presStyleIdx="3" presStyleCnt="18"/>
      <dgm:spPr/>
    </dgm:pt>
    <dgm:pt modelId="{2F5C3E9C-9367-4746-8BA6-237CD604EEFE}" type="pres">
      <dgm:prSet presAssocID="{225B40B9-5F22-458E-902F-BF75CEABF07F}" presName="hierChild4" presStyleCnt="0"/>
      <dgm:spPr/>
    </dgm:pt>
    <dgm:pt modelId="{7211AC3E-9ED4-415A-8DB1-05357CB9482A}" type="pres">
      <dgm:prSet presAssocID="{225B40B9-5F22-458E-902F-BF75CEABF07F}" presName="hierChild5" presStyleCnt="0"/>
      <dgm:spPr/>
    </dgm:pt>
    <dgm:pt modelId="{FE7B9D12-600C-4BF0-9EA1-E94E647F2403}" type="pres">
      <dgm:prSet presAssocID="{1EDFB519-523C-4E93-86B4-FA6BBF2F5B01}" presName="Name37" presStyleLbl="parChTrans1D4" presStyleIdx="4" presStyleCnt="18"/>
      <dgm:spPr/>
    </dgm:pt>
    <dgm:pt modelId="{7577E13E-A770-4561-9FC3-90CAA9E901B3}" type="pres">
      <dgm:prSet presAssocID="{4DE34DEC-BD49-4E8A-9E5D-0BD756CF930F}" presName="hierRoot2" presStyleCnt="0">
        <dgm:presLayoutVars>
          <dgm:hierBranch val="init"/>
        </dgm:presLayoutVars>
      </dgm:prSet>
      <dgm:spPr/>
    </dgm:pt>
    <dgm:pt modelId="{FE558182-ED31-48F8-A6C3-5C4DB5C6CB1F}" type="pres">
      <dgm:prSet presAssocID="{4DE34DEC-BD49-4E8A-9E5D-0BD756CF930F}" presName="rootComposite" presStyleCnt="0"/>
      <dgm:spPr/>
    </dgm:pt>
    <dgm:pt modelId="{C05744A6-FA77-406E-93E2-937F8211C7E2}" type="pres">
      <dgm:prSet presAssocID="{4DE34DEC-BD49-4E8A-9E5D-0BD756CF930F}" presName="rootText" presStyleLbl="node4" presStyleIdx="4" presStyleCnt="18" custScaleX="89510" custScaleY="95054">
        <dgm:presLayoutVars>
          <dgm:chPref val="3"/>
        </dgm:presLayoutVars>
      </dgm:prSet>
      <dgm:spPr/>
    </dgm:pt>
    <dgm:pt modelId="{EF38441C-3D67-4AEA-A680-A665D9EA0162}" type="pres">
      <dgm:prSet presAssocID="{4DE34DEC-BD49-4E8A-9E5D-0BD756CF930F}" presName="rootConnector" presStyleLbl="node4" presStyleIdx="4" presStyleCnt="18"/>
      <dgm:spPr/>
    </dgm:pt>
    <dgm:pt modelId="{4492BFAA-4735-4073-BA4D-09822DAE50DB}" type="pres">
      <dgm:prSet presAssocID="{4DE34DEC-BD49-4E8A-9E5D-0BD756CF930F}" presName="hierChild4" presStyleCnt="0"/>
      <dgm:spPr/>
    </dgm:pt>
    <dgm:pt modelId="{C68F78FA-5AC8-4AF4-9F2D-35E3B812CC16}" type="pres">
      <dgm:prSet presAssocID="{4DE34DEC-BD49-4E8A-9E5D-0BD756CF930F}" presName="hierChild5" presStyleCnt="0"/>
      <dgm:spPr/>
    </dgm:pt>
    <dgm:pt modelId="{194558D1-D669-4869-9A05-ED184261F804}" type="pres">
      <dgm:prSet presAssocID="{1F5088D7-8A6B-4F28-8E6E-A048E056D8C7}" presName="hierChild5" presStyleCnt="0"/>
      <dgm:spPr/>
    </dgm:pt>
    <dgm:pt modelId="{1A77031D-8D63-4ACE-B713-943A25B73C5E}" type="pres">
      <dgm:prSet presAssocID="{966E66D3-D8E9-4DB2-8676-9215856CC951}" presName="Name37" presStyleLbl="parChTrans1D3" presStyleIdx="2" presStyleCnt="5"/>
      <dgm:spPr/>
    </dgm:pt>
    <dgm:pt modelId="{2601676F-F59E-4659-89FC-5F22625C55FF}" type="pres">
      <dgm:prSet presAssocID="{A7836F56-A54D-465E-96B6-09CDC00D6B23}" presName="hierRoot2" presStyleCnt="0">
        <dgm:presLayoutVars>
          <dgm:hierBranch val="init"/>
        </dgm:presLayoutVars>
      </dgm:prSet>
      <dgm:spPr/>
    </dgm:pt>
    <dgm:pt modelId="{4BF83E0F-83BD-4FDC-A37B-EE030395E151}" type="pres">
      <dgm:prSet presAssocID="{A7836F56-A54D-465E-96B6-09CDC00D6B23}" presName="rootComposite" presStyleCnt="0"/>
      <dgm:spPr/>
    </dgm:pt>
    <dgm:pt modelId="{83351C0F-4CDB-4037-A132-DAACCA30310B}" type="pres">
      <dgm:prSet presAssocID="{A7836F56-A54D-465E-96B6-09CDC00D6B23}" presName="rootText" presStyleLbl="node3" presStyleIdx="2" presStyleCnt="5" custScaleY="100001" custLinFactNeighborX="2910" custLinFactNeighborY="-1456">
        <dgm:presLayoutVars>
          <dgm:chPref val="3"/>
        </dgm:presLayoutVars>
      </dgm:prSet>
      <dgm:spPr/>
    </dgm:pt>
    <dgm:pt modelId="{F630CAB8-97AE-4AF9-BD18-82A30A809887}" type="pres">
      <dgm:prSet presAssocID="{A7836F56-A54D-465E-96B6-09CDC00D6B23}" presName="rootConnector" presStyleLbl="node3" presStyleIdx="2" presStyleCnt="5"/>
      <dgm:spPr/>
    </dgm:pt>
    <dgm:pt modelId="{11BCD107-D86D-4057-8D66-FEDD9EA2F22C}" type="pres">
      <dgm:prSet presAssocID="{A7836F56-A54D-465E-96B6-09CDC00D6B23}" presName="hierChild4" presStyleCnt="0"/>
      <dgm:spPr/>
    </dgm:pt>
    <dgm:pt modelId="{955DE918-F0A6-4B3A-8521-56E940AD2337}" type="pres">
      <dgm:prSet presAssocID="{6E64FF67-385E-4438-953F-2DD572474CF0}" presName="Name37" presStyleLbl="parChTrans1D4" presStyleIdx="5" presStyleCnt="18"/>
      <dgm:spPr/>
    </dgm:pt>
    <dgm:pt modelId="{FCB6855C-D4E0-4F62-AF95-3F2D5527CDA6}" type="pres">
      <dgm:prSet presAssocID="{6C91ED07-1E6F-4CCB-9C24-1F25B176657C}" presName="hierRoot2" presStyleCnt="0">
        <dgm:presLayoutVars>
          <dgm:hierBranch val="init"/>
        </dgm:presLayoutVars>
      </dgm:prSet>
      <dgm:spPr/>
    </dgm:pt>
    <dgm:pt modelId="{AFED4273-B48D-40C7-9822-D803B02D6007}" type="pres">
      <dgm:prSet presAssocID="{6C91ED07-1E6F-4CCB-9C24-1F25B176657C}" presName="rootComposite" presStyleCnt="0"/>
      <dgm:spPr/>
    </dgm:pt>
    <dgm:pt modelId="{8465CCCE-80B9-4444-8788-EB65FFD283B6}" type="pres">
      <dgm:prSet presAssocID="{6C91ED07-1E6F-4CCB-9C24-1F25B176657C}" presName="rootText" presStyleLbl="node4" presStyleIdx="5" presStyleCnt="18" custScaleX="84791" custScaleY="82012" custLinFactNeighborX="-3005" custLinFactNeighborY="23931">
        <dgm:presLayoutVars>
          <dgm:chPref val="3"/>
        </dgm:presLayoutVars>
      </dgm:prSet>
      <dgm:spPr/>
    </dgm:pt>
    <dgm:pt modelId="{E82CAAFD-314F-410F-930D-A1F7A6B56CC1}" type="pres">
      <dgm:prSet presAssocID="{6C91ED07-1E6F-4CCB-9C24-1F25B176657C}" presName="rootConnector" presStyleLbl="node4" presStyleIdx="5" presStyleCnt="18"/>
      <dgm:spPr/>
    </dgm:pt>
    <dgm:pt modelId="{42C05F96-70A7-40E7-8665-75255587F4E6}" type="pres">
      <dgm:prSet presAssocID="{6C91ED07-1E6F-4CCB-9C24-1F25B176657C}" presName="hierChild4" presStyleCnt="0"/>
      <dgm:spPr/>
    </dgm:pt>
    <dgm:pt modelId="{45F2BAC3-BC34-49E7-84C9-9613080C5B0C}" type="pres">
      <dgm:prSet presAssocID="{6C91ED07-1E6F-4CCB-9C24-1F25B176657C}" presName="hierChild5" presStyleCnt="0"/>
      <dgm:spPr/>
    </dgm:pt>
    <dgm:pt modelId="{83D5257F-4CFC-40B4-A1B2-35B4D1BD1760}" type="pres">
      <dgm:prSet presAssocID="{35BB05BA-0702-433B-A5B2-95EF4C6DD8F6}" presName="Name37" presStyleLbl="parChTrans1D4" presStyleIdx="6" presStyleCnt="18"/>
      <dgm:spPr/>
    </dgm:pt>
    <dgm:pt modelId="{938F0300-AFF2-47FE-9244-20F76CF58093}" type="pres">
      <dgm:prSet presAssocID="{F3901636-E757-4CD8-9B24-378A800513CC}" presName="hierRoot2" presStyleCnt="0">
        <dgm:presLayoutVars>
          <dgm:hierBranch val="init"/>
        </dgm:presLayoutVars>
      </dgm:prSet>
      <dgm:spPr/>
    </dgm:pt>
    <dgm:pt modelId="{D05DA8AE-B813-4B8A-B899-A546846CA11A}" type="pres">
      <dgm:prSet presAssocID="{F3901636-E757-4CD8-9B24-378A800513CC}" presName="rootComposite" presStyleCnt="0"/>
      <dgm:spPr/>
    </dgm:pt>
    <dgm:pt modelId="{17937648-EFC2-48EB-971A-024A84DC04EE}" type="pres">
      <dgm:prSet presAssocID="{F3901636-E757-4CD8-9B24-378A800513CC}" presName="rootText" presStyleLbl="node4" presStyleIdx="6" presStyleCnt="18" custScaleX="88209" custScaleY="93765" custLinFactX="3691" custLinFactY="-79731" custLinFactNeighborX="100000" custLinFactNeighborY="-100000">
        <dgm:presLayoutVars>
          <dgm:chPref val="3"/>
        </dgm:presLayoutVars>
      </dgm:prSet>
      <dgm:spPr/>
    </dgm:pt>
    <dgm:pt modelId="{6903CB3F-37A7-4EC9-A34E-8FC055E1FC65}" type="pres">
      <dgm:prSet presAssocID="{F3901636-E757-4CD8-9B24-378A800513CC}" presName="rootConnector" presStyleLbl="node4" presStyleIdx="6" presStyleCnt="18"/>
      <dgm:spPr/>
    </dgm:pt>
    <dgm:pt modelId="{163DD5DA-C7B4-4392-A410-B46C5A48F0EE}" type="pres">
      <dgm:prSet presAssocID="{F3901636-E757-4CD8-9B24-378A800513CC}" presName="hierChild4" presStyleCnt="0"/>
      <dgm:spPr/>
    </dgm:pt>
    <dgm:pt modelId="{7592D7F9-842E-46FD-89E5-FE3A2FB6FDF8}" type="pres">
      <dgm:prSet presAssocID="{F3901636-E757-4CD8-9B24-378A800513CC}" presName="hierChild5" presStyleCnt="0"/>
      <dgm:spPr/>
    </dgm:pt>
    <dgm:pt modelId="{020C510B-1BCC-4681-AAA8-B677D3CDD6B9}" type="pres">
      <dgm:prSet presAssocID="{41E41644-A4A1-4BA7-A0DE-EB95B023F250}" presName="Name37" presStyleLbl="parChTrans1D4" presStyleIdx="7" presStyleCnt="18"/>
      <dgm:spPr/>
    </dgm:pt>
    <dgm:pt modelId="{D77730AA-F644-40ED-B486-15D08C817E50}" type="pres">
      <dgm:prSet presAssocID="{774ED614-03E8-4EF5-ABAC-FDAE00C94C8B}" presName="hierRoot2" presStyleCnt="0">
        <dgm:presLayoutVars>
          <dgm:hierBranch val="init"/>
        </dgm:presLayoutVars>
      </dgm:prSet>
      <dgm:spPr/>
    </dgm:pt>
    <dgm:pt modelId="{CB7CC1F1-ECAC-4983-9055-59B712C22714}" type="pres">
      <dgm:prSet presAssocID="{774ED614-03E8-4EF5-ABAC-FDAE00C94C8B}" presName="rootComposite" presStyleCnt="0"/>
      <dgm:spPr/>
    </dgm:pt>
    <dgm:pt modelId="{C8EFB56F-0D45-41E4-A5CA-8763F8740D0F}" type="pres">
      <dgm:prSet presAssocID="{774ED614-03E8-4EF5-ABAC-FDAE00C94C8B}" presName="rootText" presStyleLbl="node4" presStyleIdx="7" presStyleCnt="18" custScaleX="89607" custScaleY="93011" custLinFactX="6213" custLinFactY="-55832" custLinFactNeighborX="100000" custLinFactNeighborY="-100000">
        <dgm:presLayoutVars>
          <dgm:chPref val="3"/>
        </dgm:presLayoutVars>
      </dgm:prSet>
      <dgm:spPr/>
    </dgm:pt>
    <dgm:pt modelId="{7420C09F-7EF9-4992-93D5-F6A538070AB9}" type="pres">
      <dgm:prSet presAssocID="{774ED614-03E8-4EF5-ABAC-FDAE00C94C8B}" presName="rootConnector" presStyleLbl="node4" presStyleIdx="7" presStyleCnt="18"/>
      <dgm:spPr/>
    </dgm:pt>
    <dgm:pt modelId="{1A07185B-A4C4-4EA0-B1E2-152B93F3B40B}" type="pres">
      <dgm:prSet presAssocID="{774ED614-03E8-4EF5-ABAC-FDAE00C94C8B}" presName="hierChild4" presStyleCnt="0"/>
      <dgm:spPr/>
    </dgm:pt>
    <dgm:pt modelId="{9DCEF73D-3A14-4765-A682-515E0F520422}" type="pres">
      <dgm:prSet presAssocID="{774ED614-03E8-4EF5-ABAC-FDAE00C94C8B}" presName="hierChild5" presStyleCnt="0"/>
      <dgm:spPr/>
    </dgm:pt>
    <dgm:pt modelId="{4DEA5D2C-DAB6-489E-BDB3-3DC3FFFABE88}" type="pres">
      <dgm:prSet presAssocID="{768A1069-6C8A-4A8D-9AB6-72F98B7B18BA}" presName="Name37" presStyleLbl="parChTrans1D4" presStyleIdx="8" presStyleCnt="18"/>
      <dgm:spPr/>
    </dgm:pt>
    <dgm:pt modelId="{41C14704-27F7-47D3-AAD5-39097665EF95}" type="pres">
      <dgm:prSet presAssocID="{3118660D-1F61-400C-8B74-81AF249D6ED7}" presName="hierRoot2" presStyleCnt="0">
        <dgm:presLayoutVars>
          <dgm:hierBranch val="init"/>
        </dgm:presLayoutVars>
      </dgm:prSet>
      <dgm:spPr/>
    </dgm:pt>
    <dgm:pt modelId="{B2A0B4AD-2B0C-49EA-B1DE-7FC0021F7082}" type="pres">
      <dgm:prSet presAssocID="{3118660D-1F61-400C-8B74-81AF249D6ED7}" presName="rootComposite" presStyleCnt="0"/>
      <dgm:spPr/>
    </dgm:pt>
    <dgm:pt modelId="{1FB0B017-8158-46BA-B173-7B41C6029EA6}" type="pres">
      <dgm:prSet presAssocID="{3118660D-1F61-400C-8B74-81AF249D6ED7}" presName="rootText" presStyleLbl="node4" presStyleIdx="8" presStyleCnt="18" custScaleX="95108" custScaleY="95997" custLinFactY="-94096" custLinFactNeighborY="-100000">
        <dgm:presLayoutVars>
          <dgm:chPref val="3"/>
        </dgm:presLayoutVars>
      </dgm:prSet>
      <dgm:spPr/>
    </dgm:pt>
    <dgm:pt modelId="{58822462-5FAC-4E3D-9A57-E2C2FF6DD97C}" type="pres">
      <dgm:prSet presAssocID="{3118660D-1F61-400C-8B74-81AF249D6ED7}" presName="rootConnector" presStyleLbl="node4" presStyleIdx="8" presStyleCnt="18"/>
      <dgm:spPr/>
    </dgm:pt>
    <dgm:pt modelId="{6002A2F4-2422-4B22-A15D-C90480368B53}" type="pres">
      <dgm:prSet presAssocID="{3118660D-1F61-400C-8B74-81AF249D6ED7}" presName="hierChild4" presStyleCnt="0"/>
      <dgm:spPr/>
    </dgm:pt>
    <dgm:pt modelId="{E9B9695A-2F70-4F02-9AB1-0741BB668F5E}" type="pres">
      <dgm:prSet presAssocID="{3118660D-1F61-400C-8B74-81AF249D6ED7}" presName="hierChild5" presStyleCnt="0"/>
      <dgm:spPr/>
    </dgm:pt>
    <dgm:pt modelId="{0A5A3994-4FDC-48BA-AB0E-5E536823848A}" type="pres">
      <dgm:prSet presAssocID="{B644312F-B9F2-440C-A21E-0E522801CE92}" presName="Name37" presStyleLbl="parChTrans1D4" presStyleIdx="9" presStyleCnt="18"/>
      <dgm:spPr/>
    </dgm:pt>
    <dgm:pt modelId="{207A0C7E-F619-4DBF-B390-6F46AC2B745F}" type="pres">
      <dgm:prSet presAssocID="{CF8D1F86-2717-4F94-BFE2-09CFBB4D7428}" presName="hierRoot2" presStyleCnt="0">
        <dgm:presLayoutVars>
          <dgm:hierBranch val="init"/>
        </dgm:presLayoutVars>
      </dgm:prSet>
      <dgm:spPr/>
    </dgm:pt>
    <dgm:pt modelId="{1CC29EF8-9E55-489F-973D-69925576195D}" type="pres">
      <dgm:prSet presAssocID="{CF8D1F86-2717-4F94-BFE2-09CFBB4D7428}" presName="rootComposite" presStyleCnt="0"/>
      <dgm:spPr/>
    </dgm:pt>
    <dgm:pt modelId="{BAD16806-F4EB-4282-962D-A50EA7B58094}" type="pres">
      <dgm:prSet presAssocID="{CF8D1F86-2717-4F94-BFE2-09CFBB4D7428}" presName="rootText" presStyleLbl="node4" presStyleIdx="9" presStyleCnt="18" custLinFactX="9452" custLinFactY="-100000" custLinFactNeighborX="100000" custLinFactNeighborY="-135057">
        <dgm:presLayoutVars>
          <dgm:chPref val="3"/>
        </dgm:presLayoutVars>
      </dgm:prSet>
      <dgm:spPr/>
    </dgm:pt>
    <dgm:pt modelId="{53D271F9-5AC1-46FC-9C41-DCE4E20EBD82}" type="pres">
      <dgm:prSet presAssocID="{CF8D1F86-2717-4F94-BFE2-09CFBB4D7428}" presName="rootConnector" presStyleLbl="node4" presStyleIdx="9" presStyleCnt="18"/>
      <dgm:spPr/>
    </dgm:pt>
    <dgm:pt modelId="{4AFFE09D-F656-4D37-91EE-F6E555201A0A}" type="pres">
      <dgm:prSet presAssocID="{CF8D1F86-2717-4F94-BFE2-09CFBB4D7428}" presName="hierChild4" presStyleCnt="0"/>
      <dgm:spPr/>
    </dgm:pt>
    <dgm:pt modelId="{E04D2279-E0AE-47FA-9E63-2ADCD7BB7FC5}" type="pres">
      <dgm:prSet presAssocID="{CF8D1F86-2717-4F94-BFE2-09CFBB4D7428}" presName="hierChild5" presStyleCnt="0"/>
      <dgm:spPr/>
    </dgm:pt>
    <dgm:pt modelId="{75DF0FF6-7012-4225-A16A-40A238276237}" type="pres">
      <dgm:prSet presAssocID="{1F9C428F-7CAC-4ED9-B0DA-5EDC17F01B7C}" presName="Name37" presStyleLbl="parChTrans1D4" presStyleIdx="10" presStyleCnt="18"/>
      <dgm:spPr/>
    </dgm:pt>
    <dgm:pt modelId="{CAD08256-ACB2-464E-9E76-97A77D41D875}" type="pres">
      <dgm:prSet presAssocID="{97F2A809-04EB-438A-9B45-D14874B41559}" presName="hierRoot2" presStyleCnt="0">
        <dgm:presLayoutVars>
          <dgm:hierBranch val="init"/>
        </dgm:presLayoutVars>
      </dgm:prSet>
      <dgm:spPr/>
    </dgm:pt>
    <dgm:pt modelId="{06B77D46-7FE2-44C3-93E5-088DB252BB8C}" type="pres">
      <dgm:prSet presAssocID="{97F2A809-04EB-438A-9B45-D14874B41559}" presName="rootComposite" presStyleCnt="0"/>
      <dgm:spPr/>
    </dgm:pt>
    <dgm:pt modelId="{A8479623-28C4-4897-BBC7-24C759A2C9F8}" type="pres">
      <dgm:prSet presAssocID="{97F2A809-04EB-438A-9B45-D14874B41559}" presName="rootText" presStyleLbl="node4" presStyleIdx="10" presStyleCnt="18" custLinFactY="-100000" custLinFactNeighborX="798" custLinFactNeighborY="-172645">
        <dgm:presLayoutVars>
          <dgm:chPref val="3"/>
        </dgm:presLayoutVars>
      </dgm:prSet>
      <dgm:spPr/>
    </dgm:pt>
    <dgm:pt modelId="{D8C1EECC-492A-423E-A938-68C7C03B7BD9}" type="pres">
      <dgm:prSet presAssocID="{97F2A809-04EB-438A-9B45-D14874B41559}" presName="rootConnector" presStyleLbl="node4" presStyleIdx="10" presStyleCnt="18"/>
      <dgm:spPr/>
    </dgm:pt>
    <dgm:pt modelId="{5F0BBC3D-23C0-4DD3-8910-72D3CB8BB165}" type="pres">
      <dgm:prSet presAssocID="{97F2A809-04EB-438A-9B45-D14874B41559}" presName="hierChild4" presStyleCnt="0"/>
      <dgm:spPr/>
    </dgm:pt>
    <dgm:pt modelId="{4A0AEC8F-53C8-4FF1-AC4F-D93AEB2D9948}" type="pres">
      <dgm:prSet presAssocID="{97F2A809-04EB-438A-9B45-D14874B41559}" presName="hierChild5" presStyleCnt="0"/>
      <dgm:spPr/>
    </dgm:pt>
    <dgm:pt modelId="{7DABB5DD-C85E-42AD-9E0C-70538E9A2DC8}" type="pres">
      <dgm:prSet presAssocID="{A7836F56-A54D-465E-96B6-09CDC00D6B23}" presName="hierChild5" presStyleCnt="0"/>
      <dgm:spPr/>
    </dgm:pt>
    <dgm:pt modelId="{1BA454DF-18BB-4397-B713-B6A676B6274A}" type="pres">
      <dgm:prSet presAssocID="{176226BA-BFC3-45DB-8318-D7EBDE414177}" presName="Name37" presStyleLbl="parChTrans1D3" presStyleIdx="3" presStyleCnt="5"/>
      <dgm:spPr/>
    </dgm:pt>
    <dgm:pt modelId="{F9447286-1EB5-4F85-84D6-67EA929AC349}" type="pres">
      <dgm:prSet presAssocID="{91715291-2C71-424B-A8AD-E0ED71EFFAB3}" presName="hierRoot2" presStyleCnt="0">
        <dgm:presLayoutVars>
          <dgm:hierBranch val="init"/>
        </dgm:presLayoutVars>
      </dgm:prSet>
      <dgm:spPr/>
    </dgm:pt>
    <dgm:pt modelId="{CF01F05B-9026-4BE4-8BED-450CDCE85B81}" type="pres">
      <dgm:prSet presAssocID="{91715291-2C71-424B-A8AD-E0ED71EFFAB3}" presName="rootComposite" presStyleCnt="0"/>
      <dgm:spPr/>
    </dgm:pt>
    <dgm:pt modelId="{68652753-9B7D-4E73-AAF3-B6E9D110FA1A}" type="pres">
      <dgm:prSet presAssocID="{91715291-2C71-424B-A8AD-E0ED71EFFAB3}" presName="rootText" presStyleLbl="node3" presStyleIdx="3" presStyleCnt="5" custLinFactX="100000" custLinFactNeighborX="142978">
        <dgm:presLayoutVars>
          <dgm:chPref val="3"/>
        </dgm:presLayoutVars>
      </dgm:prSet>
      <dgm:spPr/>
    </dgm:pt>
    <dgm:pt modelId="{701790C0-AEE4-452A-A620-4DBF4ACB273F}" type="pres">
      <dgm:prSet presAssocID="{91715291-2C71-424B-A8AD-E0ED71EFFAB3}" presName="rootConnector" presStyleLbl="node3" presStyleIdx="3" presStyleCnt="5"/>
      <dgm:spPr/>
    </dgm:pt>
    <dgm:pt modelId="{124591BB-23AA-4ADB-88B2-FDCA29D79942}" type="pres">
      <dgm:prSet presAssocID="{91715291-2C71-424B-A8AD-E0ED71EFFAB3}" presName="hierChild4" presStyleCnt="0"/>
      <dgm:spPr/>
    </dgm:pt>
    <dgm:pt modelId="{D379F613-90C7-466F-B218-BEA8EAFBCD2A}" type="pres">
      <dgm:prSet presAssocID="{BB7D6BD2-CC7D-49AE-AF0A-ED712D6322FC}" presName="Name37" presStyleLbl="parChTrans1D4" presStyleIdx="11" presStyleCnt="18"/>
      <dgm:spPr/>
    </dgm:pt>
    <dgm:pt modelId="{F0C8024F-D116-4F5D-AC54-4B2EFACDE0EE}" type="pres">
      <dgm:prSet presAssocID="{8EEE54B9-AC97-49E5-A327-CCD6ABEDF88A}" presName="hierRoot2" presStyleCnt="0">
        <dgm:presLayoutVars>
          <dgm:hierBranch val="init"/>
        </dgm:presLayoutVars>
      </dgm:prSet>
      <dgm:spPr/>
    </dgm:pt>
    <dgm:pt modelId="{FA8F45DE-9427-40B6-846C-1597A8F78113}" type="pres">
      <dgm:prSet presAssocID="{8EEE54B9-AC97-49E5-A327-CCD6ABEDF88A}" presName="rootComposite" presStyleCnt="0"/>
      <dgm:spPr/>
    </dgm:pt>
    <dgm:pt modelId="{F3EA3504-CEAD-476A-9A03-9438A239FF5B}" type="pres">
      <dgm:prSet presAssocID="{8EEE54B9-AC97-49E5-A327-CCD6ABEDF88A}" presName="rootText" presStyleLbl="node4" presStyleIdx="11" presStyleCnt="18" custScaleX="85967" custScaleY="82597" custLinFactX="100000" custLinFactNeighborX="138923">
        <dgm:presLayoutVars>
          <dgm:chPref val="3"/>
        </dgm:presLayoutVars>
      </dgm:prSet>
      <dgm:spPr/>
    </dgm:pt>
    <dgm:pt modelId="{F8BD023A-B5C1-4311-9816-2150210227FE}" type="pres">
      <dgm:prSet presAssocID="{8EEE54B9-AC97-49E5-A327-CCD6ABEDF88A}" presName="rootConnector" presStyleLbl="node4" presStyleIdx="11" presStyleCnt="18"/>
      <dgm:spPr/>
    </dgm:pt>
    <dgm:pt modelId="{F80193EF-E045-4539-8482-6B2A74F6AF97}" type="pres">
      <dgm:prSet presAssocID="{8EEE54B9-AC97-49E5-A327-CCD6ABEDF88A}" presName="hierChild4" presStyleCnt="0"/>
      <dgm:spPr/>
    </dgm:pt>
    <dgm:pt modelId="{B2AC5E2D-8E15-4D31-9F21-1E9180BC73CD}" type="pres">
      <dgm:prSet presAssocID="{8EEE54B9-AC97-49E5-A327-CCD6ABEDF88A}" presName="hierChild5" presStyleCnt="0"/>
      <dgm:spPr/>
    </dgm:pt>
    <dgm:pt modelId="{0A27DB21-3891-4848-AAE0-2CD59B59594F}" type="pres">
      <dgm:prSet presAssocID="{1A9228F9-6073-4277-AE06-1D29175EEC41}" presName="Name37" presStyleLbl="parChTrans1D4" presStyleIdx="12" presStyleCnt="18"/>
      <dgm:spPr/>
    </dgm:pt>
    <dgm:pt modelId="{72349B6F-D7AE-4A8B-927A-F616EAD27A6D}" type="pres">
      <dgm:prSet presAssocID="{2E50821D-1478-4E76-AA70-07D8A5EA37C5}" presName="hierRoot2" presStyleCnt="0">
        <dgm:presLayoutVars>
          <dgm:hierBranch val="init"/>
        </dgm:presLayoutVars>
      </dgm:prSet>
      <dgm:spPr/>
    </dgm:pt>
    <dgm:pt modelId="{D68AC1D6-2E3A-4D65-B55F-F973A1185E29}" type="pres">
      <dgm:prSet presAssocID="{2E50821D-1478-4E76-AA70-07D8A5EA37C5}" presName="rootComposite" presStyleCnt="0"/>
      <dgm:spPr/>
    </dgm:pt>
    <dgm:pt modelId="{A4AA99D9-7617-4B3B-8702-22E701B98176}" type="pres">
      <dgm:prSet presAssocID="{2E50821D-1478-4E76-AA70-07D8A5EA37C5}" presName="rootText" presStyleLbl="node4" presStyleIdx="12" presStyleCnt="18" custScaleX="83020" custScaleY="82045" custLinFactX="100000" custLinFactNeighborX="141870">
        <dgm:presLayoutVars>
          <dgm:chPref val="3"/>
        </dgm:presLayoutVars>
      </dgm:prSet>
      <dgm:spPr/>
    </dgm:pt>
    <dgm:pt modelId="{63F45E69-8C24-471F-9873-1BE794C9C271}" type="pres">
      <dgm:prSet presAssocID="{2E50821D-1478-4E76-AA70-07D8A5EA37C5}" presName="rootConnector" presStyleLbl="node4" presStyleIdx="12" presStyleCnt="18"/>
      <dgm:spPr/>
    </dgm:pt>
    <dgm:pt modelId="{9564B43C-B7B6-4BCE-8792-8CC32308F078}" type="pres">
      <dgm:prSet presAssocID="{2E50821D-1478-4E76-AA70-07D8A5EA37C5}" presName="hierChild4" presStyleCnt="0"/>
      <dgm:spPr/>
    </dgm:pt>
    <dgm:pt modelId="{738EDD8D-9AF4-44C9-82B0-FF2FB1947631}" type="pres">
      <dgm:prSet presAssocID="{2E50821D-1478-4E76-AA70-07D8A5EA37C5}" presName="hierChild5" presStyleCnt="0"/>
      <dgm:spPr/>
    </dgm:pt>
    <dgm:pt modelId="{3BBE7390-65C5-43ED-9C76-B022391F12F6}" type="pres">
      <dgm:prSet presAssocID="{A6ACDB72-CF01-43C9-A5CD-C9B09EDE7981}" presName="Name37" presStyleLbl="parChTrans1D4" presStyleIdx="13" presStyleCnt="18"/>
      <dgm:spPr/>
    </dgm:pt>
    <dgm:pt modelId="{F3B37D15-BA38-46B7-982B-CA38C65F710F}" type="pres">
      <dgm:prSet presAssocID="{48B9DEC6-337E-4EDA-B3A1-5D0A6094010E}" presName="hierRoot2" presStyleCnt="0">
        <dgm:presLayoutVars>
          <dgm:hierBranch val="init"/>
        </dgm:presLayoutVars>
      </dgm:prSet>
      <dgm:spPr/>
    </dgm:pt>
    <dgm:pt modelId="{9C567061-5C45-4AE0-AB6C-F554EF1C8A9B}" type="pres">
      <dgm:prSet presAssocID="{48B9DEC6-337E-4EDA-B3A1-5D0A6094010E}" presName="rootComposite" presStyleCnt="0"/>
      <dgm:spPr/>
    </dgm:pt>
    <dgm:pt modelId="{F6EE0A92-0C48-416D-9D25-7FE24211D5C6}" type="pres">
      <dgm:prSet presAssocID="{48B9DEC6-337E-4EDA-B3A1-5D0A6094010E}" presName="rootText" presStyleLbl="node4" presStyleIdx="13" presStyleCnt="18" custScaleX="87441" custScaleY="90153" custLinFactX="100000" custLinFactNeighborX="137449">
        <dgm:presLayoutVars>
          <dgm:chPref val="3"/>
        </dgm:presLayoutVars>
      </dgm:prSet>
      <dgm:spPr/>
    </dgm:pt>
    <dgm:pt modelId="{43665E5B-81AE-4E86-A88D-A4CE8B614508}" type="pres">
      <dgm:prSet presAssocID="{48B9DEC6-337E-4EDA-B3A1-5D0A6094010E}" presName="rootConnector" presStyleLbl="node4" presStyleIdx="13" presStyleCnt="18"/>
      <dgm:spPr/>
    </dgm:pt>
    <dgm:pt modelId="{7783B09F-C207-4307-8C77-04613F21160A}" type="pres">
      <dgm:prSet presAssocID="{48B9DEC6-337E-4EDA-B3A1-5D0A6094010E}" presName="hierChild4" presStyleCnt="0"/>
      <dgm:spPr/>
    </dgm:pt>
    <dgm:pt modelId="{B0E75B1C-7F1D-4E61-B844-73A71F92B534}" type="pres">
      <dgm:prSet presAssocID="{48B9DEC6-337E-4EDA-B3A1-5D0A6094010E}" presName="hierChild5" presStyleCnt="0"/>
      <dgm:spPr/>
    </dgm:pt>
    <dgm:pt modelId="{6E3D9C64-BEC6-4C5B-925D-465FF2F0FFD4}" type="pres">
      <dgm:prSet presAssocID="{91715291-2C71-424B-A8AD-E0ED71EFFAB3}" presName="hierChild5" presStyleCnt="0"/>
      <dgm:spPr/>
    </dgm:pt>
    <dgm:pt modelId="{8B59B396-B862-4892-854E-BA04DF8ED9A7}" type="pres">
      <dgm:prSet presAssocID="{67A11948-4B41-4FBF-8EC2-E63DA12FDC56}" presName="Name37" presStyleLbl="parChTrans1D3" presStyleIdx="4" presStyleCnt="5"/>
      <dgm:spPr/>
    </dgm:pt>
    <dgm:pt modelId="{F759627D-5970-4AFB-8FFF-D603D52F2E60}" type="pres">
      <dgm:prSet presAssocID="{1F9591AA-C69D-4329-AD40-5E7198DE15A3}" presName="hierRoot2" presStyleCnt="0">
        <dgm:presLayoutVars>
          <dgm:hierBranch val="init"/>
        </dgm:presLayoutVars>
      </dgm:prSet>
      <dgm:spPr/>
    </dgm:pt>
    <dgm:pt modelId="{94E321FE-557C-4717-8587-EE2C74075BD4}" type="pres">
      <dgm:prSet presAssocID="{1F9591AA-C69D-4329-AD40-5E7198DE15A3}" presName="rootComposite" presStyleCnt="0"/>
      <dgm:spPr/>
    </dgm:pt>
    <dgm:pt modelId="{8629EFDF-1CD3-495A-A2C0-5B711366EF49}" type="pres">
      <dgm:prSet presAssocID="{1F9591AA-C69D-4329-AD40-5E7198DE15A3}" presName="rootText" presStyleLbl="node3" presStyleIdx="4" presStyleCnt="5" custLinFactNeighborX="1010">
        <dgm:presLayoutVars>
          <dgm:chPref val="3"/>
        </dgm:presLayoutVars>
      </dgm:prSet>
      <dgm:spPr/>
    </dgm:pt>
    <dgm:pt modelId="{4B8B9A4F-65A3-4197-A6E2-4722DB6EEFBB}" type="pres">
      <dgm:prSet presAssocID="{1F9591AA-C69D-4329-AD40-5E7198DE15A3}" presName="rootConnector" presStyleLbl="node3" presStyleIdx="4" presStyleCnt="5"/>
      <dgm:spPr/>
    </dgm:pt>
    <dgm:pt modelId="{AE264A52-ED42-4F52-B0C7-D317DE635549}" type="pres">
      <dgm:prSet presAssocID="{1F9591AA-C69D-4329-AD40-5E7198DE15A3}" presName="hierChild4" presStyleCnt="0"/>
      <dgm:spPr/>
    </dgm:pt>
    <dgm:pt modelId="{230A3BF7-A95F-4234-A3BA-848CC0A4B5A9}" type="pres">
      <dgm:prSet presAssocID="{717BB128-E802-4DF8-8288-611A6BE5F7EC}" presName="Name37" presStyleLbl="parChTrans1D4" presStyleIdx="14" presStyleCnt="18"/>
      <dgm:spPr/>
    </dgm:pt>
    <dgm:pt modelId="{DB740301-DA47-43F9-95C4-82A4DBC5D9E1}" type="pres">
      <dgm:prSet presAssocID="{2A0ECBA1-4652-4F19-B944-5B03E6871590}" presName="hierRoot2" presStyleCnt="0">
        <dgm:presLayoutVars>
          <dgm:hierBranch val="init"/>
        </dgm:presLayoutVars>
      </dgm:prSet>
      <dgm:spPr/>
    </dgm:pt>
    <dgm:pt modelId="{F162D934-D6BD-465B-8CF0-A2E0ABCF29FD}" type="pres">
      <dgm:prSet presAssocID="{2A0ECBA1-4652-4F19-B944-5B03E6871590}" presName="rootComposite" presStyleCnt="0"/>
      <dgm:spPr/>
    </dgm:pt>
    <dgm:pt modelId="{4A83EFB7-A251-4CAB-BDBA-717AE0059045}" type="pres">
      <dgm:prSet presAssocID="{2A0ECBA1-4652-4F19-B944-5B03E6871590}" presName="rootText" presStyleLbl="node4" presStyleIdx="14" presStyleCnt="18" custScaleX="83788" custScaleY="98226" custLinFactNeighborX="-866" custLinFactNeighborY="-7369">
        <dgm:presLayoutVars>
          <dgm:chPref val="3"/>
        </dgm:presLayoutVars>
      </dgm:prSet>
      <dgm:spPr/>
    </dgm:pt>
    <dgm:pt modelId="{C3F29D9B-16B3-4796-87F5-D9A984419164}" type="pres">
      <dgm:prSet presAssocID="{2A0ECBA1-4652-4F19-B944-5B03E6871590}" presName="rootConnector" presStyleLbl="node4" presStyleIdx="14" presStyleCnt="18"/>
      <dgm:spPr/>
    </dgm:pt>
    <dgm:pt modelId="{DC97A3EB-0630-48D2-83BE-6490E5E332B0}" type="pres">
      <dgm:prSet presAssocID="{2A0ECBA1-4652-4F19-B944-5B03E6871590}" presName="hierChild4" presStyleCnt="0"/>
      <dgm:spPr/>
    </dgm:pt>
    <dgm:pt modelId="{E256043F-073A-4D5C-A0F9-7DF7DC98BA92}" type="pres">
      <dgm:prSet presAssocID="{2A0ECBA1-4652-4F19-B944-5B03E6871590}" presName="hierChild5" presStyleCnt="0"/>
      <dgm:spPr/>
    </dgm:pt>
    <dgm:pt modelId="{68F4B00C-4B22-4C11-8540-14E6AB21C760}" type="pres">
      <dgm:prSet presAssocID="{BD5F1659-0732-43AB-AD8B-434161A54720}" presName="Name37" presStyleLbl="parChTrans1D4" presStyleIdx="15" presStyleCnt="18"/>
      <dgm:spPr/>
    </dgm:pt>
    <dgm:pt modelId="{61C6C0DE-E8C9-49EC-8610-44C21A14BB87}" type="pres">
      <dgm:prSet presAssocID="{96395FB4-6379-47BA-BB5E-B2D606908A97}" presName="hierRoot2" presStyleCnt="0">
        <dgm:presLayoutVars>
          <dgm:hierBranch val="init"/>
        </dgm:presLayoutVars>
      </dgm:prSet>
      <dgm:spPr/>
    </dgm:pt>
    <dgm:pt modelId="{64C3DA52-412B-4D0D-841C-1413361DE7AC}" type="pres">
      <dgm:prSet presAssocID="{96395FB4-6379-47BA-BB5E-B2D606908A97}" presName="rootComposite" presStyleCnt="0"/>
      <dgm:spPr/>
    </dgm:pt>
    <dgm:pt modelId="{9D124E10-DC9F-4A99-AD47-AB959304FEDA}" type="pres">
      <dgm:prSet presAssocID="{96395FB4-6379-47BA-BB5E-B2D606908A97}" presName="rootText" presStyleLbl="node4" presStyleIdx="15" presStyleCnt="18" custScaleX="81248" custScaleY="81070" custLinFactNeighborX="1674" custLinFactNeighborY="-8843">
        <dgm:presLayoutVars>
          <dgm:chPref val="3"/>
        </dgm:presLayoutVars>
      </dgm:prSet>
      <dgm:spPr/>
    </dgm:pt>
    <dgm:pt modelId="{0681C2C7-0665-47EA-A68A-51E19BC8E9E6}" type="pres">
      <dgm:prSet presAssocID="{96395FB4-6379-47BA-BB5E-B2D606908A97}" presName="rootConnector" presStyleLbl="node4" presStyleIdx="15" presStyleCnt="18"/>
      <dgm:spPr/>
    </dgm:pt>
    <dgm:pt modelId="{DDE4D784-2BE3-43A5-9E22-2BFC7DD41F8C}" type="pres">
      <dgm:prSet presAssocID="{96395FB4-6379-47BA-BB5E-B2D606908A97}" presName="hierChild4" presStyleCnt="0"/>
      <dgm:spPr/>
    </dgm:pt>
    <dgm:pt modelId="{50687B4F-68A5-4330-AD4C-D6EAFBB09217}" type="pres">
      <dgm:prSet presAssocID="{96395FB4-6379-47BA-BB5E-B2D606908A97}" presName="hierChild5" presStyleCnt="0"/>
      <dgm:spPr/>
    </dgm:pt>
    <dgm:pt modelId="{46CECD58-D75F-4546-9BA6-35B39CC013CD}" type="pres">
      <dgm:prSet presAssocID="{65643489-31F4-443D-805A-D70A657BF0E5}" presName="Name37" presStyleLbl="parChTrans1D4" presStyleIdx="16" presStyleCnt="18"/>
      <dgm:spPr/>
    </dgm:pt>
    <dgm:pt modelId="{C67C46D3-3C7E-4746-93D6-8DEE952B2D6D}" type="pres">
      <dgm:prSet presAssocID="{50612C1A-C471-4EF1-8EB5-43064662626A}" presName="hierRoot2" presStyleCnt="0">
        <dgm:presLayoutVars>
          <dgm:hierBranch val="init"/>
        </dgm:presLayoutVars>
      </dgm:prSet>
      <dgm:spPr/>
    </dgm:pt>
    <dgm:pt modelId="{5D3B1BFE-3C13-4509-A4C9-DF391E442908}" type="pres">
      <dgm:prSet presAssocID="{50612C1A-C471-4EF1-8EB5-43064662626A}" presName="rootComposite" presStyleCnt="0"/>
      <dgm:spPr/>
    </dgm:pt>
    <dgm:pt modelId="{06EBE862-0085-4414-8873-8324A522DBA2}" type="pres">
      <dgm:prSet presAssocID="{50612C1A-C471-4EF1-8EB5-43064662626A}" presName="rootText" presStyleLbl="node4" presStyleIdx="16" presStyleCnt="18" custScaleX="85670" custScaleY="90517" custLinFactNeighborX="-2748" custLinFactNeighborY="-23581">
        <dgm:presLayoutVars>
          <dgm:chPref val="3"/>
        </dgm:presLayoutVars>
      </dgm:prSet>
      <dgm:spPr/>
    </dgm:pt>
    <dgm:pt modelId="{54DCA963-A82D-49FA-8390-52132E744066}" type="pres">
      <dgm:prSet presAssocID="{50612C1A-C471-4EF1-8EB5-43064662626A}" presName="rootConnector" presStyleLbl="node4" presStyleIdx="16" presStyleCnt="18"/>
      <dgm:spPr/>
    </dgm:pt>
    <dgm:pt modelId="{7FA8DB6F-40FE-44BF-876F-DD39694F5FBF}" type="pres">
      <dgm:prSet presAssocID="{50612C1A-C471-4EF1-8EB5-43064662626A}" presName="hierChild4" presStyleCnt="0"/>
      <dgm:spPr/>
    </dgm:pt>
    <dgm:pt modelId="{E799303B-7A14-47F4-AEF2-7FC53DA6DC1C}" type="pres">
      <dgm:prSet presAssocID="{50612C1A-C471-4EF1-8EB5-43064662626A}" presName="hierChild5" presStyleCnt="0"/>
      <dgm:spPr/>
    </dgm:pt>
    <dgm:pt modelId="{69959634-1E71-467E-9352-F485DB1CD8AE}" type="pres">
      <dgm:prSet presAssocID="{36CEBBFC-2F35-497F-9B75-A2ADC6A8FDC3}" presName="Name37" presStyleLbl="parChTrans1D4" presStyleIdx="17" presStyleCnt="18"/>
      <dgm:spPr/>
    </dgm:pt>
    <dgm:pt modelId="{65CBC9C8-A1F2-49E8-B93F-7D47169BBA93}" type="pres">
      <dgm:prSet presAssocID="{3CBEBAFC-F4AF-459D-80B2-108B1D4DD5CE}" presName="hierRoot2" presStyleCnt="0">
        <dgm:presLayoutVars>
          <dgm:hierBranch val="init"/>
        </dgm:presLayoutVars>
      </dgm:prSet>
      <dgm:spPr/>
    </dgm:pt>
    <dgm:pt modelId="{943D7054-135B-4E31-A5E1-8F11F0C05E46}" type="pres">
      <dgm:prSet presAssocID="{3CBEBAFC-F4AF-459D-80B2-108B1D4DD5CE}" presName="rootComposite" presStyleCnt="0"/>
      <dgm:spPr/>
    </dgm:pt>
    <dgm:pt modelId="{2DD0C55A-4C70-4582-9797-7186F1C52C43}" type="pres">
      <dgm:prSet presAssocID="{3CBEBAFC-F4AF-459D-80B2-108B1D4DD5CE}" presName="rootText" presStyleLbl="node4" presStyleIdx="17" presStyleCnt="18" custScaleX="81248" custScaleY="96222" custLinFactNeighborX="522" custLinFactNeighborY="-23278">
        <dgm:presLayoutVars>
          <dgm:chPref val="3"/>
        </dgm:presLayoutVars>
      </dgm:prSet>
      <dgm:spPr/>
    </dgm:pt>
    <dgm:pt modelId="{F50B208C-2009-4516-994B-D37180A90FD6}" type="pres">
      <dgm:prSet presAssocID="{3CBEBAFC-F4AF-459D-80B2-108B1D4DD5CE}" presName="rootConnector" presStyleLbl="node4" presStyleIdx="17" presStyleCnt="18"/>
      <dgm:spPr/>
    </dgm:pt>
    <dgm:pt modelId="{F4486FF7-224B-4FD6-8D75-1FA11764A386}" type="pres">
      <dgm:prSet presAssocID="{3CBEBAFC-F4AF-459D-80B2-108B1D4DD5CE}" presName="hierChild4" presStyleCnt="0"/>
      <dgm:spPr/>
    </dgm:pt>
    <dgm:pt modelId="{014C8684-577A-4960-9F5F-64167BCDCDFA}" type="pres">
      <dgm:prSet presAssocID="{3CBEBAFC-F4AF-459D-80B2-108B1D4DD5CE}" presName="hierChild5" presStyleCnt="0"/>
      <dgm:spPr/>
    </dgm:pt>
    <dgm:pt modelId="{CE1FE890-6535-42DC-B3E1-E36C7510A817}" type="pres">
      <dgm:prSet presAssocID="{1F9591AA-C69D-4329-AD40-5E7198DE15A3}" presName="hierChild5" presStyleCnt="0"/>
      <dgm:spPr/>
    </dgm:pt>
    <dgm:pt modelId="{B9EA68BC-F45C-4BC5-85A5-6CA7725E472B}" type="pres">
      <dgm:prSet presAssocID="{0C738CD0-82C6-46E4-A447-08C8F6C5DFB3}" presName="hierChild5" presStyleCnt="0"/>
      <dgm:spPr/>
    </dgm:pt>
    <dgm:pt modelId="{6A5B8436-8328-469E-ACF5-2C7DCE4E020E}" type="pres">
      <dgm:prSet presAssocID="{F4333D9A-B261-4BF4-9D85-6FF6D5BF51C5}" presName="hierChild3" presStyleCnt="0"/>
      <dgm:spPr/>
    </dgm:pt>
  </dgm:ptLst>
  <dgm:cxnLst>
    <dgm:cxn modelId="{13A6DD02-1DA0-4B6B-B84C-10E4AB92672D}" srcId="{1F5088D7-8A6B-4F28-8E6E-A048E056D8C7}" destId="{4DE34DEC-BD49-4E8A-9E5D-0BD756CF930F}" srcOrd="2" destOrd="0" parTransId="{1EDFB519-523C-4E93-86B4-FA6BBF2F5B01}" sibTransId="{119BF3C9-9CC8-4834-BF17-A9107442862F}"/>
    <dgm:cxn modelId="{37A49A03-E229-48E3-ACE1-1B179BF103F4}" type="presOf" srcId="{455B7AB4-0D75-40D2-A9DD-E339A3CE95FB}" destId="{90245C28-0AD2-4771-8FCA-104A5937190A}" srcOrd="0" destOrd="0" presId="urn:microsoft.com/office/officeart/2005/8/layout/orgChart1"/>
    <dgm:cxn modelId="{45C7190D-23F5-4349-947A-C3F739A3D549}" type="presOf" srcId="{91715291-2C71-424B-A8AD-E0ED71EFFAB3}" destId="{701790C0-AEE4-452A-A620-4DBF4ACB273F}" srcOrd="1" destOrd="0" presId="urn:microsoft.com/office/officeart/2005/8/layout/orgChart1"/>
    <dgm:cxn modelId="{81F3650F-2CBD-4471-BC13-0BFAED17B243}" type="presOf" srcId="{36CEBBFC-2F35-497F-9B75-A2ADC6A8FDC3}" destId="{69959634-1E71-467E-9352-F485DB1CD8AE}" srcOrd="0" destOrd="0" presId="urn:microsoft.com/office/officeart/2005/8/layout/orgChart1"/>
    <dgm:cxn modelId="{9BE9490F-F12B-473C-B890-A35B831CA1AC}" type="presOf" srcId="{4DE34DEC-BD49-4E8A-9E5D-0BD756CF930F}" destId="{EF38441C-3D67-4AEA-A680-A665D9EA0162}" srcOrd="1" destOrd="0" presId="urn:microsoft.com/office/officeart/2005/8/layout/orgChart1"/>
    <dgm:cxn modelId="{1D19A70F-94FE-473E-BBD1-0296627D0167}" type="presOf" srcId="{F4333D9A-B261-4BF4-9D85-6FF6D5BF51C5}" destId="{280C1CEF-7B4D-4598-A666-5497BD27029B}" srcOrd="0" destOrd="0" presId="urn:microsoft.com/office/officeart/2005/8/layout/orgChart1"/>
    <dgm:cxn modelId="{0B0A1411-7A9B-467D-957A-3763FE039191}" type="presOf" srcId="{D7D0DC2D-CB5B-4196-A306-3082772324C4}" destId="{7E27F25A-C921-43C3-8706-41409F0B19AA}" srcOrd="0" destOrd="0" presId="urn:microsoft.com/office/officeart/2005/8/layout/orgChart1"/>
    <dgm:cxn modelId="{19304F11-543A-447F-8251-FAA607BAA1CE}" type="presOf" srcId="{966E66D3-D8E9-4DB2-8676-9215856CC951}" destId="{1A77031D-8D63-4ACE-B713-943A25B73C5E}" srcOrd="0" destOrd="0" presId="urn:microsoft.com/office/officeart/2005/8/layout/orgChart1"/>
    <dgm:cxn modelId="{C64ABF14-276D-463E-B5AF-4106445D846A}" type="presOf" srcId="{88B84E0A-6912-4031-AA5F-D81B5AE1C689}" destId="{2B7460DF-F660-423A-9D89-7420C3B5B53B}" srcOrd="0" destOrd="0" presId="urn:microsoft.com/office/officeart/2005/8/layout/orgChart1"/>
    <dgm:cxn modelId="{D7CF4515-1585-49B1-B58A-B26D1E6CF172}" type="presOf" srcId="{6E64FF67-385E-4438-953F-2DD572474CF0}" destId="{955DE918-F0A6-4B3A-8521-56E940AD2337}" srcOrd="0" destOrd="0" presId="urn:microsoft.com/office/officeart/2005/8/layout/orgChart1"/>
    <dgm:cxn modelId="{0D7CD015-718E-471A-9915-E4D870024DF1}" type="presOf" srcId="{3CBEBAFC-F4AF-459D-80B2-108B1D4DD5CE}" destId="{2DD0C55A-4C70-4582-9797-7186F1C52C43}" srcOrd="0" destOrd="0" presId="urn:microsoft.com/office/officeart/2005/8/layout/orgChart1"/>
    <dgm:cxn modelId="{4594BD17-6530-4984-88F7-C57AAF7D73F9}" type="presOf" srcId="{97F2A809-04EB-438A-9B45-D14874B41559}" destId="{A8479623-28C4-4897-BBC7-24C759A2C9F8}" srcOrd="0" destOrd="0" presId="urn:microsoft.com/office/officeart/2005/8/layout/orgChart1"/>
    <dgm:cxn modelId="{8C28501C-4D13-4D42-9824-1BC1F62A3113}" type="presOf" srcId="{A7836F56-A54D-465E-96B6-09CDC00D6B23}" destId="{F630CAB8-97AE-4AF9-BD18-82A30A809887}" srcOrd="1" destOrd="0" presId="urn:microsoft.com/office/officeart/2005/8/layout/orgChart1"/>
    <dgm:cxn modelId="{E804CA1D-480B-4B2A-BB09-32A3C8F07C90}" srcId="{640B502C-FC1A-41DA-AE01-BA03349EDD99}" destId="{455B7AB4-0D75-40D2-A9DD-E339A3CE95FB}" srcOrd="0" destOrd="0" parTransId="{6805CD86-A95A-4D29-9325-A3E60E2EC0EA}" sibTransId="{BE5CE068-B391-4E7A-889D-AAA351A01221}"/>
    <dgm:cxn modelId="{3C9FDA1E-22D7-4595-B30B-8456C43799E3}" type="presOf" srcId="{BD5F1659-0732-43AB-AD8B-434161A54720}" destId="{68F4B00C-4B22-4C11-8540-14E6AB21C760}" srcOrd="0" destOrd="0" presId="urn:microsoft.com/office/officeart/2005/8/layout/orgChart1"/>
    <dgm:cxn modelId="{FB7A6E20-FEDB-4370-8E9B-1F30E4B68EAB}" type="presOf" srcId="{F3901636-E757-4CD8-9B24-378A800513CC}" destId="{17937648-EFC2-48EB-971A-024A84DC04EE}" srcOrd="0" destOrd="0" presId="urn:microsoft.com/office/officeart/2005/8/layout/orgChart1"/>
    <dgm:cxn modelId="{20F87024-B52B-4ECE-8627-F7D63DA3020E}" srcId="{91715291-2C71-424B-A8AD-E0ED71EFFAB3}" destId="{8EEE54B9-AC97-49E5-A327-CCD6ABEDF88A}" srcOrd="0" destOrd="0" parTransId="{BB7D6BD2-CC7D-49AE-AF0A-ED712D6322FC}" sibTransId="{176ADDFE-A286-4A2D-8C34-BD15462AAF87}"/>
    <dgm:cxn modelId="{A669BB24-D9FF-482A-9C1F-8811F96AC418}" type="presOf" srcId="{CF8D1F86-2717-4F94-BFE2-09CFBB4D7428}" destId="{BAD16806-F4EB-4282-962D-A50EA7B58094}" srcOrd="0" destOrd="0" presId="urn:microsoft.com/office/officeart/2005/8/layout/orgChart1"/>
    <dgm:cxn modelId="{2FFD0925-7972-47F1-B115-A7D46F819D54}" type="presOf" srcId="{96395FB4-6379-47BA-BB5E-B2D606908A97}" destId="{9D124E10-DC9F-4A99-AD47-AB959304FEDA}" srcOrd="0" destOrd="0" presId="urn:microsoft.com/office/officeart/2005/8/layout/orgChart1"/>
    <dgm:cxn modelId="{F7A77528-3135-4C95-AD88-B237F835D2A5}" type="presOf" srcId="{6C91ED07-1E6F-4CCB-9C24-1F25B176657C}" destId="{E82CAAFD-314F-410F-930D-A1F7A6B56CC1}" srcOrd="1" destOrd="0" presId="urn:microsoft.com/office/officeart/2005/8/layout/orgChart1"/>
    <dgm:cxn modelId="{71A81B32-3BB9-4E24-B501-1DDDC6B01F7F}" srcId="{A7836F56-A54D-465E-96B6-09CDC00D6B23}" destId="{CF8D1F86-2717-4F94-BFE2-09CFBB4D7428}" srcOrd="4" destOrd="0" parTransId="{B644312F-B9F2-440C-A21E-0E522801CE92}" sibTransId="{77D32237-D404-438C-AD9B-02E5BDD954F7}"/>
    <dgm:cxn modelId="{21C6A032-96BD-4C46-B839-F38328AF2EB0}" type="presOf" srcId="{96395FB4-6379-47BA-BB5E-B2D606908A97}" destId="{0681C2C7-0665-47EA-A68A-51E19BC8E9E6}" srcOrd="1" destOrd="0" presId="urn:microsoft.com/office/officeart/2005/8/layout/orgChart1"/>
    <dgm:cxn modelId="{4D48BC32-47D9-41FD-9A2A-A440D02AA34F}" srcId="{A7836F56-A54D-465E-96B6-09CDC00D6B23}" destId="{774ED614-03E8-4EF5-ABAC-FDAE00C94C8B}" srcOrd="2" destOrd="0" parTransId="{41E41644-A4A1-4BA7-A0DE-EB95B023F250}" sibTransId="{86C85463-3617-4D2D-B74A-55C5A5C36331}"/>
    <dgm:cxn modelId="{F803C834-08D8-466E-9E2F-A8B7AF57856D}" type="presOf" srcId="{1F5088D7-8A6B-4F28-8E6E-A048E056D8C7}" destId="{5133AF23-B0D0-4FCC-AC92-1340EAB7F63B}" srcOrd="0" destOrd="0" presId="urn:microsoft.com/office/officeart/2005/8/layout/orgChart1"/>
    <dgm:cxn modelId="{8D2EDC36-E977-4A7A-8226-00F7F535F085}" type="presOf" srcId="{78A95E82-389A-4D0E-AFDF-90174F45F9F9}" destId="{7A5402B6-3AE3-4E01-8834-9327FE3B7616}" srcOrd="1" destOrd="0" presId="urn:microsoft.com/office/officeart/2005/8/layout/orgChart1"/>
    <dgm:cxn modelId="{6D5C7E37-B2FE-418C-9008-53CE61FB4BF7}" srcId="{1F5088D7-8A6B-4F28-8E6E-A048E056D8C7}" destId="{225B40B9-5F22-458E-902F-BF75CEABF07F}" srcOrd="1" destOrd="0" parTransId="{88B84E0A-6912-4031-AA5F-D81B5AE1C689}" sibTransId="{480648A1-0B15-4B04-9521-BA9B65F3B8C5}"/>
    <dgm:cxn modelId="{2ADDD03C-4EFE-43F0-B0E9-14AC586F862A}" type="presOf" srcId="{225B40B9-5F22-458E-902F-BF75CEABF07F}" destId="{2CF1860E-2BA7-4FC5-82E9-60D37BB46899}" srcOrd="1" destOrd="0" presId="urn:microsoft.com/office/officeart/2005/8/layout/orgChart1"/>
    <dgm:cxn modelId="{3BFEB63D-87D1-4307-84F9-E09DB31198DF}" type="presOf" srcId="{A7836F56-A54D-465E-96B6-09CDC00D6B23}" destId="{83351C0F-4CDB-4037-A132-DAACCA30310B}" srcOrd="0" destOrd="0" presId="urn:microsoft.com/office/officeart/2005/8/layout/orgChart1"/>
    <dgm:cxn modelId="{377CA83E-2B5C-4FF0-B2F6-84B46DBEF0A0}" type="presOf" srcId="{225B40B9-5F22-458E-902F-BF75CEABF07F}" destId="{ED2FACD5-3B34-451A-9489-806AFE48B9E1}" srcOrd="0" destOrd="0" presId="urn:microsoft.com/office/officeart/2005/8/layout/orgChart1"/>
    <dgm:cxn modelId="{B65D083F-F0EC-4780-8B33-982733969558}" type="presOf" srcId="{41E41644-A4A1-4BA7-A0DE-EB95B023F250}" destId="{020C510B-1BCC-4681-AAA8-B677D3CDD6B9}" srcOrd="0" destOrd="0" presId="urn:microsoft.com/office/officeart/2005/8/layout/orgChart1"/>
    <dgm:cxn modelId="{797B825B-4DE6-4236-970E-FDDB27C47EEB}" type="presOf" srcId="{48B9DEC6-337E-4EDA-B3A1-5D0A6094010E}" destId="{43665E5B-81AE-4E86-A88D-A4CE8B614508}" srcOrd="1" destOrd="0" presId="urn:microsoft.com/office/officeart/2005/8/layout/orgChart1"/>
    <dgm:cxn modelId="{145C4E60-2839-469F-9931-9FB5A121F5AA}" type="presOf" srcId="{455B7AB4-0D75-40D2-A9DD-E339A3CE95FB}" destId="{C7C82C67-4077-4CBD-BBFF-72AE5DF3A3F4}" srcOrd="1" destOrd="0" presId="urn:microsoft.com/office/officeart/2005/8/layout/orgChart1"/>
    <dgm:cxn modelId="{C0087160-B4D2-42C6-9636-CCC1814C78B8}" type="presOf" srcId="{BB7D6BD2-CC7D-49AE-AF0A-ED712D6322FC}" destId="{D379F613-90C7-466F-B218-BEA8EAFBCD2A}" srcOrd="0" destOrd="0" presId="urn:microsoft.com/office/officeart/2005/8/layout/orgChart1"/>
    <dgm:cxn modelId="{31B43861-3182-48E5-B7A3-58E48785BBEF}" srcId="{A7836F56-A54D-465E-96B6-09CDC00D6B23}" destId="{F3901636-E757-4CD8-9B24-378A800513CC}" srcOrd="1" destOrd="0" parTransId="{35BB05BA-0702-433B-A5B2-95EF4C6DD8F6}" sibTransId="{B9B6FDE9-5243-4838-AD98-33AEBBE87FFD}"/>
    <dgm:cxn modelId="{410F8A41-B289-4D67-A69A-D828FB1A3F51}" type="presOf" srcId="{1F5088D7-8A6B-4F28-8E6E-A048E056D8C7}" destId="{4B3903AD-5EC2-433E-A7DA-46B54FC5604A}" srcOrd="1" destOrd="0" presId="urn:microsoft.com/office/officeart/2005/8/layout/orgChart1"/>
    <dgm:cxn modelId="{0D27AE42-14CB-4800-8DCD-3C40555B8244}" srcId="{A7836F56-A54D-465E-96B6-09CDC00D6B23}" destId="{97F2A809-04EB-438A-9B45-D14874B41559}" srcOrd="5" destOrd="0" parTransId="{1F9C428F-7CAC-4ED9-B0DA-5EDC17F01B7C}" sibTransId="{757C13FD-7F94-4C8B-8D41-D6B3E6A87976}"/>
    <dgm:cxn modelId="{00BFB563-D2DE-4F8D-9077-FC87448AEF1C}" type="presOf" srcId="{65643489-31F4-443D-805A-D70A657BF0E5}" destId="{46CECD58-D75F-4546-9BA6-35B39CC013CD}" srcOrd="0" destOrd="0" presId="urn:microsoft.com/office/officeart/2005/8/layout/orgChart1"/>
    <dgm:cxn modelId="{7CA1E267-D2E9-453D-A4A7-8C8323816FA2}" type="presOf" srcId="{78A95E82-389A-4D0E-AFDF-90174F45F9F9}" destId="{6DF9AAD2-CC14-4336-ACAA-A74DB45A0D4E}" srcOrd="0" destOrd="0" presId="urn:microsoft.com/office/officeart/2005/8/layout/orgChart1"/>
    <dgm:cxn modelId="{C9EFBD49-1BEB-4F65-B575-5554CF38D335}" type="presOf" srcId="{50612C1A-C471-4EF1-8EB5-43064662626A}" destId="{54DCA963-A82D-49FA-8390-52132E744066}" srcOrd="1" destOrd="0" presId="urn:microsoft.com/office/officeart/2005/8/layout/orgChart1"/>
    <dgm:cxn modelId="{7761F54B-25D7-4BF1-8E5F-4F8910EF7BA4}" type="presOf" srcId="{35BB05BA-0702-433B-A5B2-95EF4C6DD8F6}" destId="{83D5257F-4CFC-40B4-A1B2-35B4D1BD1760}" srcOrd="0" destOrd="0" presId="urn:microsoft.com/office/officeart/2005/8/layout/orgChart1"/>
    <dgm:cxn modelId="{F051806F-B2E3-4325-B880-CE97819AE433}" type="presOf" srcId="{6805CD86-A95A-4D29-9325-A3E60E2EC0EA}" destId="{4B285E2B-1CA6-497C-BD40-D318B9F9A625}" srcOrd="0" destOrd="0" presId="urn:microsoft.com/office/officeart/2005/8/layout/orgChart1"/>
    <dgm:cxn modelId="{D1BFF950-C87D-43E1-88EC-11F159534581}" type="presOf" srcId="{2A0ECBA1-4652-4F19-B944-5B03E6871590}" destId="{C3F29D9B-16B3-4796-87F5-D9A984419164}" srcOrd="1" destOrd="0" presId="urn:microsoft.com/office/officeart/2005/8/layout/orgChart1"/>
    <dgm:cxn modelId="{F25ACE71-D79A-42FD-BCD1-206A5A624575}" type="presOf" srcId="{C0827219-022D-43F4-97A3-9515537FBB3B}" destId="{FB80B638-F155-44EE-A7F1-E2AF93F6BF7E}" srcOrd="0" destOrd="0" presId="urn:microsoft.com/office/officeart/2005/8/layout/orgChart1"/>
    <dgm:cxn modelId="{B2035372-29BE-4C94-B2FC-9CF60B774EF6}" type="presOf" srcId="{74A73925-E60D-40BC-B9E4-A50F424C1995}" destId="{F1284EEB-B4B9-4423-A3D3-E868B525EF11}" srcOrd="0" destOrd="0" presId="urn:microsoft.com/office/officeart/2005/8/layout/orgChart1"/>
    <dgm:cxn modelId="{CB80BB54-40A2-4F22-96FB-2C40528DF2E5}" type="presOf" srcId="{BFA3A911-6A28-4298-AB8C-5F2B6470498D}" destId="{F724F915-FCB7-4D6F-B548-93BA534C2FB9}" srcOrd="0" destOrd="0" presId="urn:microsoft.com/office/officeart/2005/8/layout/orgChart1"/>
    <dgm:cxn modelId="{1132AF76-80BF-4381-9D90-25B16CFFCA87}" srcId="{A7836F56-A54D-465E-96B6-09CDC00D6B23}" destId="{6C91ED07-1E6F-4CCB-9C24-1F25B176657C}" srcOrd="0" destOrd="0" parTransId="{6E64FF67-385E-4438-953F-2DD572474CF0}" sibTransId="{56AE7387-AB2A-4558-8023-ADDEABC21EF7}"/>
    <dgm:cxn modelId="{42A8D656-BD7A-440B-93B8-9F4311514E29}" type="presOf" srcId="{1EDFB519-523C-4E93-86B4-FA6BBF2F5B01}" destId="{FE7B9D12-600C-4BF0-9EA1-E94E647F2403}" srcOrd="0" destOrd="0" presId="urn:microsoft.com/office/officeart/2005/8/layout/orgChart1"/>
    <dgm:cxn modelId="{6DB98977-2B08-4E60-8707-E9D5667E50C6}" type="presOf" srcId="{CB37F7DE-D15C-4F20-BB4F-4C6F9C39386F}" destId="{FC9D5D2B-9F55-47D7-8228-BF794D196A13}" srcOrd="0" destOrd="0" presId="urn:microsoft.com/office/officeart/2005/8/layout/orgChart1"/>
    <dgm:cxn modelId="{443AC557-4672-4169-A1AB-5F52F62D8F3F}" srcId="{0C738CD0-82C6-46E4-A447-08C8F6C5DFB3}" destId="{640B502C-FC1A-41DA-AE01-BA03349EDD99}" srcOrd="0" destOrd="0" parTransId="{CB37F7DE-D15C-4F20-BB4F-4C6F9C39386F}" sibTransId="{AF579761-7F23-44F2-829B-892287F196C0}"/>
    <dgm:cxn modelId="{30660978-DCB1-497A-BF40-FD253402EB96}" type="presOf" srcId="{1F9C428F-7CAC-4ED9-B0DA-5EDC17F01B7C}" destId="{75DF0FF6-7012-4225-A16A-40A238276237}" srcOrd="0" destOrd="0" presId="urn:microsoft.com/office/officeart/2005/8/layout/orgChart1"/>
    <dgm:cxn modelId="{0CC85478-3BD4-46BD-86AF-8EBF2961ECF1}" srcId="{1F9591AA-C69D-4329-AD40-5E7198DE15A3}" destId="{50612C1A-C471-4EF1-8EB5-43064662626A}" srcOrd="2" destOrd="0" parTransId="{65643489-31F4-443D-805A-D70A657BF0E5}" sibTransId="{410C1FF7-F702-4D6C-A08F-AD8C01F62394}"/>
    <dgm:cxn modelId="{18466559-140F-44B0-9B77-E012F630E432}" type="presOf" srcId="{0C738CD0-82C6-46E4-A447-08C8F6C5DFB3}" destId="{571A1C41-789C-40F3-846A-82934C9A661D}" srcOrd="1" destOrd="0" presId="urn:microsoft.com/office/officeart/2005/8/layout/orgChart1"/>
    <dgm:cxn modelId="{9DD9B359-F2A5-4FF8-86D3-2269BF305741}" type="presOf" srcId="{640B502C-FC1A-41DA-AE01-BA03349EDD99}" destId="{81C42E0B-C749-426B-8169-CD6F34096AB6}" srcOrd="1" destOrd="0" presId="urn:microsoft.com/office/officeart/2005/8/layout/orgChart1"/>
    <dgm:cxn modelId="{D7619E5A-B372-4334-988C-6DF5E34DF275}" srcId="{0C738CD0-82C6-46E4-A447-08C8F6C5DFB3}" destId="{1F9591AA-C69D-4329-AD40-5E7198DE15A3}" srcOrd="4" destOrd="0" parTransId="{67A11948-4B41-4FBF-8EC2-E63DA12FDC56}" sibTransId="{340BD978-FC54-41FE-ABEA-A9DB927F1C57}"/>
    <dgm:cxn modelId="{AC61A67A-93C9-4632-A493-A653D41F5566}" type="presOf" srcId="{991D49F8-5B58-4ED8-8C27-2B9346347B6C}" destId="{97F94E75-F5EA-416D-A697-030469C7BBFE}" srcOrd="0" destOrd="0" presId="urn:microsoft.com/office/officeart/2005/8/layout/orgChart1"/>
    <dgm:cxn modelId="{30A1427E-1B4C-4218-B745-DBC7A4A0618B}" srcId="{91715291-2C71-424B-A8AD-E0ED71EFFAB3}" destId="{2E50821D-1478-4E76-AA70-07D8A5EA37C5}" srcOrd="1" destOrd="0" parTransId="{1A9228F9-6073-4277-AE06-1D29175EEC41}" sibTransId="{5782CF86-7F2D-40F2-ABE4-3C68BD4811C5}"/>
    <dgm:cxn modelId="{FAB68282-8996-4C1E-BCAB-9E4EA93B3E42}" srcId="{D7D0DC2D-CB5B-4196-A306-3082772324C4}" destId="{F4333D9A-B261-4BF4-9D85-6FF6D5BF51C5}" srcOrd="0" destOrd="0" parTransId="{B43C0DE5-7D9B-4CAB-81D4-B402F5B72549}" sibTransId="{E58B0B17-4B59-4D7A-8A60-9363501F44D4}"/>
    <dgm:cxn modelId="{0C0DA888-F705-45DB-892F-B33554368479}" type="presOf" srcId="{717BB128-E802-4DF8-8288-611A6BE5F7EC}" destId="{230A3BF7-A95F-4234-A3BA-848CC0A4B5A9}" srcOrd="0" destOrd="0" presId="urn:microsoft.com/office/officeart/2005/8/layout/orgChart1"/>
    <dgm:cxn modelId="{5D5CEF89-5AC7-4AAE-B1F5-325DDC7C2387}" srcId="{0C738CD0-82C6-46E4-A447-08C8F6C5DFB3}" destId="{1F5088D7-8A6B-4F28-8E6E-A048E056D8C7}" srcOrd="1" destOrd="0" parTransId="{C0827219-022D-43F4-97A3-9515537FBB3B}" sibTransId="{0F29E90C-D4AE-4F45-912F-AC4B7BB0AF9E}"/>
    <dgm:cxn modelId="{BE307E8B-F8F0-4009-A79E-9191BF8D15CF}" type="presOf" srcId="{3118660D-1F61-400C-8B74-81AF249D6ED7}" destId="{58822462-5FAC-4E3D-9A57-E2C2FF6DD97C}" srcOrd="1" destOrd="0" presId="urn:microsoft.com/office/officeart/2005/8/layout/orgChart1"/>
    <dgm:cxn modelId="{A5BEEA91-C306-4B78-895D-8B89DC6C6285}" type="presOf" srcId="{50612C1A-C471-4EF1-8EB5-43064662626A}" destId="{06EBE862-0085-4414-8873-8324A522DBA2}" srcOrd="0" destOrd="0" presId="urn:microsoft.com/office/officeart/2005/8/layout/orgChart1"/>
    <dgm:cxn modelId="{7487DE93-48F3-407C-B8FE-5C87633587FD}" type="presOf" srcId="{774ED614-03E8-4EF5-ABAC-FDAE00C94C8B}" destId="{C8EFB56F-0D45-41E4-A5CA-8763F8740D0F}" srcOrd="0" destOrd="0" presId="urn:microsoft.com/office/officeart/2005/8/layout/orgChart1"/>
    <dgm:cxn modelId="{523EF293-D8B3-41B5-BCFF-7CC826360826}" type="presOf" srcId="{AF7C4C7F-98E9-4DB9-A22E-430EBC7B5D27}" destId="{AFBDB8DD-BC47-4E26-8F73-6C9FC4F36BD9}" srcOrd="0" destOrd="0" presId="urn:microsoft.com/office/officeart/2005/8/layout/orgChart1"/>
    <dgm:cxn modelId="{6702D599-BA4D-4253-965E-00FB01B55D9A}" srcId="{91715291-2C71-424B-A8AD-E0ED71EFFAB3}" destId="{48B9DEC6-337E-4EDA-B3A1-5D0A6094010E}" srcOrd="2" destOrd="0" parTransId="{A6ACDB72-CF01-43C9-A5CD-C9B09EDE7981}" sibTransId="{9F4E7068-1DE7-48F1-9DFE-F31367CB8723}"/>
    <dgm:cxn modelId="{C4AC309B-8E1C-4CE8-9347-1C5C42A83EA8}" type="presOf" srcId="{BFA3A911-6A28-4298-AB8C-5F2B6470498D}" destId="{186674BE-DF26-4C09-A58D-C54C22710A7C}" srcOrd="1" destOrd="0" presId="urn:microsoft.com/office/officeart/2005/8/layout/orgChart1"/>
    <dgm:cxn modelId="{9B600E9F-83FA-4F0D-B283-2F0AAE81149B}" type="presOf" srcId="{A6ACDB72-CF01-43C9-A5CD-C9B09EDE7981}" destId="{3BBE7390-65C5-43ED-9C76-B022391F12F6}" srcOrd="0" destOrd="0" presId="urn:microsoft.com/office/officeart/2005/8/layout/orgChart1"/>
    <dgm:cxn modelId="{978E2BAE-B129-4D29-AFEB-5388FFFFBE7E}" srcId="{A7836F56-A54D-465E-96B6-09CDC00D6B23}" destId="{3118660D-1F61-400C-8B74-81AF249D6ED7}" srcOrd="3" destOrd="0" parTransId="{768A1069-6C8A-4A8D-9AB6-72F98B7B18BA}" sibTransId="{FE50D1D4-398D-4526-AA7E-865A24783C78}"/>
    <dgm:cxn modelId="{8C2290AE-E6FF-4671-B9E4-70BBD5CAD624}" type="presOf" srcId="{2A0ECBA1-4652-4F19-B944-5B03E6871590}" destId="{4A83EFB7-A251-4CAB-BDBA-717AE0059045}" srcOrd="0" destOrd="0" presId="urn:microsoft.com/office/officeart/2005/8/layout/orgChart1"/>
    <dgm:cxn modelId="{DBFB0CAF-6C55-4519-8B24-1EFF8157F2ED}" type="presOf" srcId="{2E50821D-1478-4E76-AA70-07D8A5EA37C5}" destId="{A4AA99D9-7617-4B3B-8702-22E701B98176}" srcOrd="0" destOrd="0" presId="urn:microsoft.com/office/officeart/2005/8/layout/orgChart1"/>
    <dgm:cxn modelId="{0998F0BB-7098-44D7-A37A-599BC911B4B8}" srcId="{640B502C-FC1A-41DA-AE01-BA03349EDD99}" destId="{BFA3A911-6A28-4298-AB8C-5F2B6470498D}" srcOrd="1" destOrd="0" parTransId="{74A73925-E60D-40BC-B9E4-A50F424C1995}" sibTransId="{0E309503-A6BC-4C73-B93B-89637AEBAF11}"/>
    <dgm:cxn modelId="{718237BE-13E0-4753-8C77-06E5A180189B}" srcId="{1F9591AA-C69D-4329-AD40-5E7198DE15A3}" destId="{96395FB4-6379-47BA-BB5E-B2D606908A97}" srcOrd="1" destOrd="0" parTransId="{BD5F1659-0732-43AB-AD8B-434161A54720}" sibTransId="{EF20F166-69ED-4C1C-9EFF-3534C0C07F0D}"/>
    <dgm:cxn modelId="{FA3F4DC2-CD54-481C-9A05-533B7E69711A}" type="presOf" srcId="{176226BA-BFC3-45DB-8318-D7EBDE414177}" destId="{1BA454DF-18BB-4397-B713-B6A676B6274A}" srcOrd="0" destOrd="0" presId="urn:microsoft.com/office/officeart/2005/8/layout/orgChart1"/>
    <dgm:cxn modelId="{E774ADC3-C7E7-478F-B375-C49325C26CA6}" type="presOf" srcId="{48B9DEC6-337E-4EDA-B3A1-5D0A6094010E}" destId="{F6EE0A92-0C48-416D-9D25-7FE24211D5C6}" srcOrd="0" destOrd="0" presId="urn:microsoft.com/office/officeart/2005/8/layout/orgChart1"/>
    <dgm:cxn modelId="{725937C4-1FBC-4B7E-A8A0-5DB62C721E66}" type="presOf" srcId="{F4333D9A-B261-4BF4-9D85-6FF6D5BF51C5}" destId="{658FF730-599D-41B1-8573-20B133DAAAD8}" srcOrd="1" destOrd="0" presId="urn:microsoft.com/office/officeart/2005/8/layout/orgChart1"/>
    <dgm:cxn modelId="{EDD868C5-7808-4241-A404-9F22C81A50D0}" type="presOf" srcId="{AEDAC133-7DAD-40C0-9B50-311F079B8754}" destId="{47FC902B-3A66-4995-9F07-7B47FA70D5B8}" srcOrd="0" destOrd="0" presId="urn:microsoft.com/office/officeart/2005/8/layout/orgChart1"/>
    <dgm:cxn modelId="{84E941C6-5A34-45FA-9236-FE6CB08E27D2}" type="presOf" srcId="{640B502C-FC1A-41DA-AE01-BA03349EDD99}" destId="{7608837F-94B8-4507-870B-8F5CE9887252}" srcOrd="0" destOrd="0" presId="urn:microsoft.com/office/officeart/2005/8/layout/orgChart1"/>
    <dgm:cxn modelId="{FEA010C8-FA85-4CF0-8900-1C2F6F212F74}" srcId="{F4333D9A-B261-4BF4-9D85-6FF6D5BF51C5}" destId="{78A95E82-389A-4D0E-AFDF-90174F45F9F9}" srcOrd="0" destOrd="0" parTransId="{AF7C4C7F-98E9-4DB9-A22E-430EBC7B5D27}" sibTransId="{CE9473B9-7A47-46D3-BED8-4FE53C39214D}"/>
    <dgm:cxn modelId="{174963CA-E6A6-446E-AA8A-DC12E7E9E4B7}" srcId="{F4333D9A-B261-4BF4-9D85-6FF6D5BF51C5}" destId="{0C738CD0-82C6-46E4-A447-08C8F6C5DFB3}" srcOrd="1" destOrd="0" parTransId="{AEDAC133-7DAD-40C0-9B50-311F079B8754}" sibTransId="{5DFE6A9E-762F-4ACE-9FFD-4DC77EBAC0E8}"/>
    <dgm:cxn modelId="{7E765FCC-B009-4D05-B27A-739905072062}" srcId="{1F9591AA-C69D-4329-AD40-5E7198DE15A3}" destId="{2A0ECBA1-4652-4F19-B944-5B03E6871590}" srcOrd="0" destOrd="0" parTransId="{717BB128-E802-4DF8-8288-611A6BE5F7EC}" sibTransId="{5139B15B-9339-434B-91C6-EB63836B707E}"/>
    <dgm:cxn modelId="{C49BD0CD-BDDA-425F-ADE5-286636FAC555}" srcId="{1F5088D7-8A6B-4F28-8E6E-A048E056D8C7}" destId="{1DB6D72A-1A1B-4574-9F7D-FF61B1D40379}" srcOrd="0" destOrd="0" parTransId="{991D49F8-5B58-4ED8-8C27-2B9346347B6C}" sibTransId="{6F7D8334-11C6-4C91-8005-1FEFC8D54567}"/>
    <dgm:cxn modelId="{57EEE9D2-3B7D-4F5B-BF6C-D534AD68F840}" type="presOf" srcId="{1DB6D72A-1A1B-4574-9F7D-FF61B1D40379}" destId="{FE23E543-551E-4FA2-A60A-409B1FBA85B3}" srcOrd="0" destOrd="0" presId="urn:microsoft.com/office/officeart/2005/8/layout/orgChart1"/>
    <dgm:cxn modelId="{3F4801D3-7311-4E9B-B009-D108BFCC28A7}" srcId="{1F9591AA-C69D-4329-AD40-5E7198DE15A3}" destId="{3CBEBAFC-F4AF-459D-80B2-108B1D4DD5CE}" srcOrd="3" destOrd="0" parTransId="{36CEBBFC-2F35-497F-9B75-A2ADC6A8FDC3}" sibTransId="{45DBB028-6255-4BEC-A14F-A01C99D93AD2}"/>
    <dgm:cxn modelId="{915B32D3-9DFB-4222-9472-697C7FAC81AD}" type="presOf" srcId="{0C738CD0-82C6-46E4-A447-08C8F6C5DFB3}" destId="{A1D5ABEE-587F-4952-94B8-1814552E520A}" srcOrd="0" destOrd="0" presId="urn:microsoft.com/office/officeart/2005/8/layout/orgChart1"/>
    <dgm:cxn modelId="{D9A1A1D5-64A5-4F18-BAE4-0074A878975C}" type="presOf" srcId="{CF8D1F86-2717-4F94-BFE2-09CFBB4D7428}" destId="{53D271F9-5AC1-46FC-9C41-DCE4E20EBD82}" srcOrd="1" destOrd="0" presId="urn:microsoft.com/office/officeart/2005/8/layout/orgChart1"/>
    <dgm:cxn modelId="{B73C1BD7-0B46-4DCA-9936-DCB9625BF933}" type="presOf" srcId="{768A1069-6C8A-4A8D-9AB6-72F98B7B18BA}" destId="{4DEA5D2C-DAB6-489E-BDB3-3DC3FFFABE88}" srcOrd="0" destOrd="0" presId="urn:microsoft.com/office/officeart/2005/8/layout/orgChart1"/>
    <dgm:cxn modelId="{300B2BD9-774B-4B47-881A-39855CF89A2F}" type="presOf" srcId="{3CBEBAFC-F4AF-459D-80B2-108B1D4DD5CE}" destId="{F50B208C-2009-4516-994B-D37180A90FD6}" srcOrd="1" destOrd="0" presId="urn:microsoft.com/office/officeart/2005/8/layout/orgChart1"/>
    <dgm:cxn modelId="{685BBCD9-1DC0-417A-9F3F-142DF5CB10D0}" type="presOf" srcId="{3118660D-1F61-400C-8B74-81AF249D6ED7}" destId="{1FB0B017-8158-46BA-B173-7B41C6029EA6}" srcOrd="0" destOrd="0" presId="urn:microsoft.com/office/officeart/2005/8/layout/orgChart1"/>
    <dgm:cxn modelId="{90F6A0DA-5913-453B-941E-EC447F1797BF}" type="presOf" srcId="{91715291-2C71-424B-A8AD-E0ED71EFFAB3}" destId="{68652753-9B7D-4E73-AAF3-B6E9D110FA1A}" srcOrd="0" destOrd="0" presId="urn:microsoft.com/office/officeart/2005/8/layout/orgChart1"/>
    <dgm:cxn modelId="{079FB8DE-41B9-41BF-AED5-2B161F629C1F}" type="presOf" srcId="{1F9591AA-C69D-4329-AD40-5E7198DE15A3}" destId="{8629EFDF-1CD3-495A-A2C0-5B711366EF49}" srcOrd="0" destOrd="0" presId="urn:microsoft.com/office/officeart/2005/8/layout/orgChart1"/>
    <dgm:cxn modelId="{D27817DF-044F-459A-BC4C-72F9E944F849}" type="presOf" srcId="{67A11948-4B41-4FBF-8EC2-E63DA12FDC56}" destId="{8B59B396-B862-4892-854E-BA04DF8ED9A7}" srcOrd="0" destOrd="0" presId="urn:microsoft.com/office/officeart/2005/8/layout/orgChart1"/>
    <dgm:cxn modelId="{DC46CDE1-BD4C-4E28-8FA4-6D229BDF62C0}" type="presOf" srcId="{B644312F-B9F2-440C-A21E-0E522801CE92}" destId="{0A5A3994-4FDC-48BA-AB0E-5E536823848A}" srcOrd="0" destOrd="0" presId="urn:microsoft.com/office/officeart/2005/8/layout/orgChart1"/>
    <dgm:cxn modelId="{67CAE6E3-058D-4083-A95C-31C27530D937}" type="presOf" srcId="{1DB6D72A-1A1B-4574-9F7D-FF61B1D40379}" destId="{0A55EAC7-70D3-47C8-AB3E-25D589691A52}" srcOrd="1" destOrd="0" presId="urn:microsoft.com/office/officeart/2005/8/layout/orgChart1"/>
    <dgm:cxn modelId="{533EADE6-F710-4854-B63E-5761DF8FFD69}" type="presOf" srcId="{1A9228F9-6073-4277-AE06-1D29175EEC41}" destId="{0A27DB21-3891-4848-AAE0-2CD59B59594F}" srcOrd="0" destOrd="0" presId="urn:microsoft.com/office/officeart/2005/8/layout/orgChart1"/>
    <dgm:cxn modelId="{1672B7E6-B7F8-4CC0-AEF6-B05AA8CB4A49}" type="presOf" srcId="{F3901636-E757-4CD8-9B24-378A800513CC}" destId="{6903CB3F-37A7-4EC9-A34E-8FC055E1FC65}" srcOrd="1" destOrd="0" presId="urn:microsoft.com/office/officeart/2005/8/layout/orgChart1"/>
    <dgm:cxn modelId="{2749DEE9-75BA-4BB8-ACC4-41E18388348F}" type="presOf" srcId="{1F9591AA-C69D-4329-AD40-5E7198DE15A3}" destId="{4B8B9A4F-65A3-4197-A6E2-4722DB6EEFBB}" srcOrd="1" destOrd="0" presId="urn:microsoft.com/office/officeart/2005/8/layout/orgChart1"/>
    <dgm:cxn modelId="{71784AED-C64B-491D-A3C5-61F39A7B9C99}" srcId="{0C738CD0-82C6-46E4-A447-08C8F6C5DFB3}" destId="{91715291-2C71-424B-A8AD-E0ED71EFFAB3}" srcOrd="3" destOrd="0" parTransId="{176226BA-BFC3-45DB-8318-D7EBDE414177}" sibTransId="{A4EEFDD9-731A-4DC1-908E-8A9B8C9BF752}"/>
    <dgm:cxn modelId="{A8DA41F0-37E7-4F0B-95F0-C70B3F9C11A2}" type="presOf" srcId="{8EEE54B9-AC97-49E5-A327-CCD6ABEDF88A}" destId="{F3EA3504-CEAD-476A-9A03-9438A239FF5B}" srcOrd="0" destOrd="0" presId="urn:microsoft.com/office/officeart/2005/8/layout/orgChart1"/>
    <dgm:cxn modelId="{945BC4F1-ED6E-454E-AC4E-F8C681689196}" srcId="{0C738CD0-82C6-46E4-A447-08C8F6C5DFB3}" destId="{A7836F56-A54D-465E-96B6-09CDC00D6B23}" srcOrd="2" destOrd="0" parTransId="{966E66D3-D8E9-4DB2-8676-9215856CC951}" sibTransId="{B9931196-7473-490E-A556-5F91F858C5DD}"/>
    <dgm:cxn modelId="{0AB6F5F1-9FF2-4BB5-AA10-1C55FD50E82C}" type="presOf" srcId="{8EEE54B9-AC97-49E5-A327-CCD6ABEDF88A}" destId="{F8BD023A-B5C1-4311-9816-2150210227FE}" srcOrd="1" destOrd="0" presId="urn:microsoft.com/office/officeart/2005/8/layout/orgChart1"/>
    <dgm:cxn modelId="{EC81E0F4-D28E-4AE8-AE6A-21F65DAD78E9}" type="presOf" srcId="{4DE34DEC-BD49-4E8A-9E5D-0BD756CF930F}" destId="{C05744A6-FA77-406E-93E2-937F8211C7E2}" srcOrd="0" destOrd="0" presId="urn:microsoft.com/office/officeart/2005/8/layout/orgChart1"/>
    <dgm:cxn modelId="{308392F9-A689-43E9-BA5A-BD7C7F39096A}" type="presOf" srcId="{774ED614-03E8-4EF5-ABAC-FDAE00C94C8B}" destId="{7420C09F-7EF9-4992-93D5-F6A538070AB9}" srcOrd="1" destOrd="0" presId="urn:microsoft.com/office/officeart/2005/8/layout/orgChart1"/>
    <dgm:cxn modelId="{CC71FBFA-72D9-45D6-B2E1-4AE64F2886DE}" type="presOf" srcId="{97F2A809-04EB-438A-9B45-D14874B41559}" destId="{D8C1EECC-492A-423E-A938-68C7C03B7BD9}" srcOrd="1" destOrd="0" presId="urn:microsoft.com/office/officeart/2005/8/layout/orgChart1"/>
    <dgm:cxn modelId="{B3A78BFC-E6A1-42D1-8527-2760E679B768}" type="presOf" srcId="{6C91ED07-1E6F-4CCB-9C24-1F25B176657C}" destId="{8465CCCE-80B9-4444-8788-EB65FFD283B6}" srcOrd="0" destOrd="0" presId="urn:microsoft.com/office/officeart/2005/8/layout/orgChart1"/>
    <dgm:cxn modelId="{53A2CFFC-BF0D-41AD-8498-782CC5B12538}" type="presOf" srcId="{2E50821D-1478-4E76-AA70-07D8A5EA37C5}" destId="{63F45E69-8C24-471F-9873-1BE794C9C271}" srcOrd="1" destOrd="0" presId="urn:microsoft.com/office/officeart/2005/8/layout/orgChart1"/>
    <dgm:cxn modelId="{2F30FC86-18BB-4DE1-85CC-28F2B1458205}" type="presParOf" srcId="{7E27F25A-C921-43C3-8706-41409F0B19AA}" destId="{74F46F51-765A-431A-8388-7FC655CBEBC1}" srcOrd="0" destOrd="0" presId="urn:microsoft.com/office/officeart/2005/8/layout/orgChart1"/>
    <dgm:cxn modelId="{4EC24418-F6AE-4EC1-ABDC-B65652A7AE0F}" type="presParOf" srcId="{74F46F51-765A-431A-8388-7FC655CBEBC1}" destId="{54F6C665-D052-4DEA-9AD6-D9EA8708E496}" srcOrd="0" destOrd="0" presId="urn:microsoft.com/office/officeart/2005/8/layout/orgChart1"/>
    <dgm:cxn modelId="{9DD7FDF8-D9BE-4A49-8CA0-9E6A4CEC255C}" type="presParOf" srcId="{54F6C665-D052-4DEA-9AD6-D9EA8708E496}" destId="{280C1CEF-7B4D-4598-A666-5497BD27029B}" srcOrd="0" destOrd="0" presId="urn:microsoft.com/office/officeart/2005/8/layout/orgChart1"/>
    <dgm:cxn modelId="{47E5356F-9A77-41CF-84CD-275722BACA06}" type="presParOf" srcId="{54F6C665-D052-4DEA-9AD6-D9EA8708E496}" destId="{658FF730-599D-41B1-8573-20B133DAAAD8}" srcOrd="1" destOrd="0" presId="urn:microsoft.com/office/officeart/2005/8/layout/orgChart1"/>
    <dgm:cxn modelId="{A0242B2C-4ACD-45DD-BD5A-33C1DD7DF735}" type="presParOf" srcId="{74F46F51-765A-431A-8388-7FC655CBEBC1}" destId="{0A3095C1-174F-4372-8B68-4F9FFAE3F559}" srcOrd="1" destOrd="0" presId="urn:microsoft.com/office/officeart/2005/8/layout/orgChart1"/>
    <dgm:cxn modelId="{1724FB8A-8D29-4A63-80E2-26880E8D71D9}" type="presParOf" srcId="{0A3095C1-174F-4372-8B68-4F9FFAE3F559}" destId="{AFBDB8DD-BC47-4E26-8F73-6C9FC4F36BD9}" srcOrd="0" destOrd="0" presId="urn:microsoft.com/office/officeart/2005/8/layout/orgChart1"/>
    <dgm:cxn modelId="{ED51089C-2E1F-4B13-B252-A19A5DDD1544}" type="presParOf" srcId="{0A3095C1-174F-4372-8B68-4F9FFAE3F559}" destId="{2E007640-B2CF-45C6-9B00-936E5CAF46A3}" srcOrd="1" destOrd="0" presId="urn:microsoft.com/office/officeart/2005/8/layout/orgChart1"/>
    <dgm:cxn modelId="{0FDA31B5-9A2F-44FF-BACF-0F3B624B1D23}" type="presParOf" srcId="{2E007640-B2CF-45C6-9B00-936E5CAF46A3}" destId="{E21625F4-1B8D-45E1-A1AF-64B4CC7FDECA}" srcOrd="0" destOrd="0" presId="urn:microsoft.com/office/officeart/2005/8/layout/orgChart1"/>
    <dgm:cxn modelId="{3F72F0F5-3FA4-457E-888C-C138ADBF254D}" type="presParOf" srcId="{E21625F4-1B8D-45E1-A1AF-64B4CC7FDECA}" destId="{6DF9AAD2-CC14-4336-ACAA-A74DB45A0D4E}" srcOrd="0" destOrd="0" presId="urn:microsoft.com/office/officeart/2005/8/layout/orgChart1"/>
    <dgm:cxn modelId="{BAC75784-C96A-42D4-8B56-B5A4E6AC9C50}" type="presParOf" srcId="{E21625F4-1B8D-45E1-A1AF-64B4CC7FDECA}" destId="{7A5402B6-3AE3-4E01-8834-9327FE3B7616}" srcOrd="1" destOrd="0" presId="urn:microsoft.com/office/officeart/2005/8/layout/orgChart1"/>
    <dgm:cxn modelId="{4424C057-E377-49CF-9592-FFF76DC54202}" type="presParOf" srcId="{2E007640-B2CF-45C6-9B00-936E5CAF46A3}" destId="{B3371FF6-7660-431C-9040-129F5D866384}" srcOrd="1" destOrd="0" presId="urn:microsoft.com/office/officeart/2005/8/layout/orgChart1"/>
    <dgm:cxn modelId="{7DC779CC-740F-4976-97FF-0504E4F083D7}" type="presParOf" srcId="{2E007640-B2CF-45C6-9B00-936E5CAF46A3}" destId="{4561A457-3D1B-4642-A038-27FB730A4008}" srcOrd="2" destOrd="0" presId="urn:microsoft.com/office/officeart/2005/8/layout/orgChart1"/>
    <dgm:cxn modelId="{448ABE41-D192-4D40-A270-1C9B6AB54509}" type="presParOf" srcId="{0A3095C1-174F-4372-8B68-4F9FFAE3F559}" destId="{47FC902B-3A66-4995-9F07-7B47FA70D5B8}" srcOrd="2" destOrd="0" presId="urn:microsoft.com/office/officeart/2005/8/layout/orgChart1"/>
    <dgm:cxn modelId="{1744DD1B-B12E-43AC-92F8-032C432C1F6F}" type="presParOf" srcId="{0A3095C1-174F-4372-8B68-4F9FFAE3F559}" destId="{3F30728A-DF69-4E3A-B1E3-CC9CA94D989D}" srcOrd="3" destOrd="0" presId="urn:microsoft.com/office/officeart/2005/8/layout/orgChart1"/>
    <dgm:cxn modelId="{7443859A-6EBB-4352-A97A-B836DB3F64E6}" type="presParOf" srcId="{3F30728A-DF69-4E3A-B1E3-CC9CA94D989D}" destId="{866D5EAA-75FF-40BA-899E-F91459D96EA3}" srcOrd="0" destOrd="0" presId="urn:microsoft.com/office/officeart/2005/8/layout/orgChart1"/>
    <dgm:cxn modelId="{25298944-937D-43BC-91A3-4584ED7C5136}" type="presParOf" srcId="{866D5EAA-75FF-40BA-899E-F91459D96EA3}" destId="{A1D5ABEE-587F-4952-94B8-1814552E520A}" srcOrd="0" destOrd="0" presId="urn:microsoft.com/office/officeart/2005/8/layout/orgChart1"/>
    <dgm:cxn modelId="{1E5709AE-0D0F-4606-9DFA-EAF580663850}" type="presParOf" srcId="{866D5EAA-75FF-40BA-899E-F91459D96EA3}" destId="{571A1C41-789C-40F3-846A-82934C9A661D}" srcOrd="1" destOrd="0" presId="urn:microsoft.com/office/officeart/2005/8/layout/orgChart1"/>
    <dgm:cxn modelId="{9DB9B0DE-407B-44F6-990D-78EC049571AE}" type="presParOf" srcId="{3F30728A-DF69-4E3A-B1E3-CC9CA94D989D}" destId="{2183E776-A85E-40FB-A33D-D3A5517F94A6}" srcOrd="1" destOrd="0" presId="urn:microsoft.com/office/officeart/2005/8/layout/orgChart1"/>
    <dgm:cxn modelId="{5564E134-3CE8-4FDA-ABD3-AA84D9436B72}" type="presParOf" srcId="{2183E776-A85E-40FB-A33D-D3A5517F94A6}" destId="{FC9D5D2B-9F55-47D7-8228-BF794D196A13}" srcOrd="0" destOrd="0" presId="urn:microsoft.com/office/officeart/2005/8/layout/orgChart1"/>
    <dgm:cxn modelId="{D901153C-E103-444B-A966-18F485654650}" type="presParOf" srcId="{2183E776-A85E-40FB-A33D-D3A5517F94A6}" destId="{781B3B28-75C9-48ED-B4F1-6EF7FA7C0D37}" srcOrd="1" destOrd="0" presId="urn:microsoft.com/office/officeart/2005/8/layout/orgChart1"/>
    <dgm:cxn modelId="{615D4C21-F7EF-4EF3-85E3-3F639B7BAD69}" type="presParOf" srcId="{781B3B28-75C9-48ED-B4F1-6EF7FA7C0D37}" destId="{BBCEDD01-FF7B-48A7-879E-5E7D8C92334F}" srcOrd="0" destOrd="0" presId="urn:microsoft.com/office/officeart/2005/8/layout/orgChart1"/>
    <dgm:cxn modelId="{ECA521A3-BF7D-496A-809A-430EA28C1B18}" type="presParOf" srcId="{BBCEDD01-FF7B-48A7-879E-5E7D8C92334F}" destId="{7608837F-94B8-4507-870B-8F5CE9887252}" srcOrd="0" destOrd="0" presId="urn:microsoft.com/office/officeart/2005/8/layout/orgChart1"/>
    <dgm:cxn modelId="{1EE98B53-0CF4-47D2-A626-793B2B1BDBA5}" type="presParOf" srcId="{BBCEDD01-FF7B-48A7-879E-5E7D8C92334F}" destId="{81C42E0B-C749-426B-8169-CD6F34096AB6}" srcOrd="1" destOrd="0" presId="urn:microsoft.com/office/officeart/2005/8/layout/orgChart1"/>
    <dgm:cxn modelId="{FE0C4DB0-90D9-45B2-AD99-3A020579942C}" type="presParOf" srcId="{781B3B28-75C9-48ED-B4F1-6EF7FA7C0D37}" destId="{E15DF6B1-9363-47AF-B7D3-4B386B101E42}" srcOrd="1" destOrd="0" presId="urn:microsoft.com/office/officeart/2005/8/layout/orgChart1"/>
    <dgm:cxn modelId="{77244414-0731-4132-A8D2-8384C1E25E2A}" type="presParOf" srcId="{E15DF6B1-9363-47AF-B7D3-4B386B101E42}" destId="{4B285E2B-1CA6-497C-BD40-D318B9F9A625}" srcOrd="0" destOrd="0" presId="urn:microsoft.com/office/officeart/2005/8/layout/orgChart1"/>
    <dgm:cxn modelId="{5F22EC8E-F772-41A7-91CB-1A6887CB491A}" type="presParOf" srcId="{E15DF6B1-9363-47AF-B7D3-4B386B101E42}" destId="{E976DFD6-6C8C-4F3A-A47F-C7CA13A73E73}" srcOrd="1" destOrd="0" presId="urn:microsoft.com/office/officeart/2005/8/layout/orgChart1"/>
    <dgm:cxn modelId="{2F166709-B04D-46E0-896F-3D2C2BB62277}" type="presParOf" srcId="{E976DFD6-6C8C-4F3A-A47F-C7CA13A73E73}" destId="{19EF9F5B-277E-4EAC-B7D9-93C35AD37D88}" srcOrd="0" destOrd="0" presId="urn:microsoft.com/office/officeart/2005/8/layout/orgChart1"/>
    <dgm:cxn modelId="{BB3314F1-0213-4CE1-8E4C-942FF2C70724}" type="presParOf" srcId="{19EF9F5B-277E-4EAC-B7D9-93C35AD37D88}" destId="{90245C28-0AD2-4771-8FCA-104A5937190A}" srcOrd="0" destOrd="0" presId="urn:microsoft.com/office/officeart/2005/8/layout/orgChart1"/>
    <dgm:cxn modelId="{43410F66-8AEB-4B5D-BD2F-90724A328796}" type="presParOf" srcId="{19EF9F5B-277E-4EAC-B7D9-93C35AD37D88}" destId="{C7C82C67-4077-4CBD-BBFF-72AE5DF3A3F4}" srcOrd="1" destOrd="0" presId="urn:microsoft.com/office/officeart/2005/8/layout/orgChart1"/>
    <dgm:cxn modelId="{8486D5FD-CEE4-44A9-B562-776AFAC66CA8}" type="presParOf" srcId="{E976DFD6-6C8C-4F3A-A47F-C7CA13A73E73}" destId="{8680A4F7-07CE-43BB-A95B-513D7AACB111}" srcOrd="1" destOrd="0" presId="urn:microsoft.com/office/officeart/2005/8/layout/orgChart1"/>
    <dgm:cxn modelId="{4C0BB48C-8E32-48BC-8426-2A6E29C7A898}" type="presParOf" srcId="{E976DFD6-6C8C-4F3A-A47F-C7CA13A73E73}" destId="{A98D658A-6A2C-4B17-A211-6F069B64F3DD}" srcOrd="2" destOrd="0" presId="urn:microsoft.com/office/officeart/2005/8/layout/orgChart1"/>
    <dgm:cxn modelId="{6E0006D5-F940-4697-9490-60D09B85A082}" type="presParOf" srcId="{E15DF6B1-9363-47AF-B7D3-4B386B101E42}" destId="{F1284EEB-B4B9-4423-A3D3-E868B525EF11}" srcOrd="2" destOrd="0" presId="urn:microsoft.com/office/officeart/2005/8/layout/orgChart1"/>
    <dgm:cxn modelId="{A630CD0C-E370-49C8-B698-AEEB1E465CFA}" type="presParOf" srcId="{E15DF6B1-9363-47AF-B7D3-4B386B101E42}" destId="{9C352CD7-83E9-4FDB-B1B2-DA01F2E1FDD9}" srcOrd="3" destOrd="0" presId="urn:microsoft.com/office/officeart/2005/8/layout/orgChart1"/>
    <dgm:cxn modelId="{7EBC19E7-E1F5-4469-85CF-E8D1A69AE3C6}" type="presParOf" srcId="{9C352CD7-83E9-4FDB-B1B2-DA01F2E1FDD9}" destId="{5F145212-8838-4F8F-B85E-F9F263BDC5F3}" srcOrd="0" destOrd="0" presId="urn:microsoft.com/office/officeart/2005/8/layout/orgChart1"/>
    <dgm:cxn modelId="{0E50BB2F-1521-4D06-BF26-AD3A95301F72}" type="presParOf" srcId="{5F145212-8838-4F8F-B85E-F9F263BDC5F3}" destId="{F724F915-FCB7-4D6F-B548-93BA534C2FB9}" srcOrd="0" destOrd="0" presId="urn:microsoft.com/office/officeart/2005/8/layout/orgChart1"/>
    <dgm:cxn modelId="{A8B613D9-9D14-4F26-95DA-D4AF87B3DDB4}" type="presParOf" srcId="{5F145212-8838-4F8F-B85E-F9F263BDC5F3}" destId="{186674BE-DF26-4C09-A58D-C54C22710A7C}" srcOrd="1" destOrd="0" presId="urn:microsoft.com/office/officeart/2005/8/layout/orgChart1"/>
    <dgm:cxn modelId="{6DABD814-382D-4055-B2D1-F26B005F2F93}" type="presParOf" srcId="{9C352CD7-83E9-4FDB-B1B2-DA01F2E1FDD9}" destId="{7917005A-63E6-4C6E-874F-37F812302CA0}" srcOrd="1" destOrd="0" presId="urn:microsoft.com/office/officeart/2005/8/layout/orgChart1"/>
    <dgm:cxn modelId="{114F6EA4-8C5F-4D26-A083-7E69525EA257}" type="presParOf" srcId="{9C352CD7-83E9-4FDB-B1B2-DA01F2E1FDD9}" destId="{6FEF2C40-1653-464C-9403-E04679EE6BAA}" srcOrd="2" destOrd="0" presId="urn:microsoft.com/office/officeart/2005/8/layout/orgChart1"/>
    <dgm:cxn modelId="{6A2A87AF-1988-4879-AD1A-8D91DB00E0C7}" type="presParOf" srcId="{781B3B28-75C9-48ED-B4F1-6EF7FA7C0D37}" destId="{2F9FE978-791A-4D0C-85C5-B9ED9C4C306E}" srcOrd="2" destOrd="0" presId="urn:microsoft.com/office/officeart/2005/8/layout/orgChart1"/>
    <dgm:cxn modelId="{3AB46F4B-D11F-40D7-B9B4-06127A15D7CA}" type="presParOf" srcId="{2183E776-A85E-40FB-A33D-D3A5517F94A6}" destId="{FB80B638-F155-44EE-A7F1-E2AF93F6BF7E}" srcOrd="2" destOrd="0" presId="urn:microsoft.com/office/officeart/2005/8/layout/orgChart1"/>
    <dgm:cxn modelId="{EDC99B7C-C471-497E-96CC-4ABC1DBBBDA4}" type="presParOf" srcId="{2183E776-A85E-40FB-A33D-D3A5517F94A6}" destId="{EEA003A4-E687-4435-BBBD-6B134980C2C9}" srcOrd="3" destOrd="0" presId="urn:microsoft.com/office/officeart/2005/8/layout/orgChart1"/>
    <dgm:cxn modelId="{890C2AA5-F4D9-4271-9EC5-1F9A1800BD5C}" type="presParOf" srcId="{EEA003A4-E687-4435-BBBD-6B134980C2C9}" destId="{267EA6CD-BFDA-4883-A685-80EA6A558A24}" srcOrd="0" destOrd="0" presId="urn:microsoft.com/office/officeart/2005/8/layout/orgChart1"/>
    <dgm:cxn modelId="{1D49F29B-224E-4E2E-8EB4-643C11A02E4D}" type="presParOf" srcId="{267EA6CD-BFDA-4883-A685-80EA6A558A24}" destId="{5133AF23-B0D0-4FCC-AC92-1340EAB7F63B}" srcOrd="0" destOrd="0" presId="urn:microsoft.com/office/officeart/2005/8/layout/orgChart1"/>
    <dgm:cxn modelId="{3DA12A4E-1315-463D-86F1-7D2F47F5A78A}" type="presParOf" srcId="{267EA6CD-BFDA-4883-A685-80EA6A558A24}" destId="{4B3903AD-5EC2-433E-A7DA-46B54FC5604A}" srcOrd="1" destOrd="0" presId="urn:microsoft.com/office/officeart/2005/8/layout/orgChart1"/>
    <dgm:cxn modelId="{5D8F8241-4082-4E1E-9976-F43825FDD617}" type="presParOf" srcId="{EEA003A4-E687-4435-BBBD-6B134980C2C9}" destId="{727B4581-49F8-485F-8AD6-BCAAA15DCC95}" srcOrd="1" destOrd="0" presId="urn:microsoft.com/office/officeart/2005/8/layout/orgChart1"/>
    <dgm:cxn modelId="{BC5ED937-6273-4FFF-85F6-49AFDE4FEA1F}" type="presParOf" srcId="{727B4581-49F8-485F-8AD6-BCAAA15DCC95}" destId="{97F94E75-F5EA-416D-A697-030469C7BBFE}" srcOrd="0" destOrd="0" presId="urn:microsoft.com/office/officeart/2005/8/layout/orgChart1"/>
    <dgm:cxn modelId="{781FD74E-17E2-4E9E-AD9B-9A7C3C0EE433}" type="presParOf" srcId="{727B4581-49F8-485F-8AD6-BCAAA15DCC95}" destId="{919CEBF6-C6AE-468E-9D4D-CF608503DC0F}" srcOrd="1" destOrd="0" presId="urn:microsoft.com/office/officeart/2005/8/layout/orgChart1"/>
    <dgm:cxn modelId="{67C30519-EEC3-44AD-882D-483E1CC8FBA1}" type="presParOf" srcId="{919CEBF6-C6AE-468E-9D4D-CF608503DC0F}" destId="{BD28A127-5278-46EC-A343-304A090AC455}" srcOrd="0" destOrd="0" presId="urn:microsoft.com/office/officeart/2005/8/layout/orgChart1"/>
    <dgm:cxn modelId="{36B3FB6E-3140-4546-B03E-CF70A0DD7756}" type="presParOf" srcId="{BD28A127-5278-46EC-A343-304A090AC455}" destId="{FE23E543-551E-4FA2-A60A-409B1FBA85B3}" srcOrd="0" destOrd="0" presId="urn:microsoft.com/office/officeart/2005/8/layout/orgChart1"/>
    <dgm:cxn modelId="{07BDC46E-0EFA-4F58-9DF1-8F7C7358B763}" type="presParOf" srcId="{BD28A127-5278-46EC-A343-304A090AC455}" destId="{0A55EAC7-70D3-47C8-AB3E-25D589691A52}" srcOrd="1" destOrd="0" presId="urn:microsoft.com/office/officeart/2005/8/layout/orgChart1"/>
    <dgm:cxn modelId="{A2A798A0-0660-4171-B839-63A133EDD469}" type="presParOf" srcId="{919CEBF6-C6AE-468E-9D4D-CF608503DC0F}" destId="{750F90D6-A618-402F-97EA-21BE7366BBFD}" srcOrd="1" destOrd="0" presId="urn:microsoft.com/office/officeart/2005/8/layout/orgChart1"/>
    <dgm:cxn modelId="{9908A96A-536C-4FC8-9045-A48BE099BE48}" type="presParOf" srcId="{919CEBF6-C6AE-468E-9D4D-CF608503DC0F}" destId="{F8E175A8-D72D-4F24-A41C-30393C7D1AC5}" srcOrd="2" destOrd="0" presId="urn:microsoft.com/office/officeart/2005/8/layout/orgChart1"/>
    <dgm:cxn modelId="{37E32EDA-3113-4921-9D2D-E3D46A88C0E7}" type="presParOf" srcId="{727B4581-49F8-485F-8AD6-BCAAA15DCC95}" destId="{2B7460DF-F660-423A-9D89-7420C3B5B53B}" srcOrd="2" destOrd="0" presId="urn:microsoft.com/office/officeart/2005/8/layout/orgChart1"/>
    <dgm:cxn modelId="{900B94FD-6319-4249-AFC0-DD06F2741213}" type="presParOf" srcId="{727B4581-49F8-485F-8AD6-BCAAA15DCC95}" destId="{4C70C363-E64F-42B2-ADF4-5C1E9273D1DF}" srcOrd="3" destOrd="0" presId="urn:microsoft.com/office/officeart/2005/8/layout/orgChart1"/>
    <dgm:cxn modelId="{8A9382A0-2552-4F64-A390-A4902F91734A}" type="presParOf" srcId="{4C70C363-E64F-42B2-ADF4-5C1E9273D1DF}" destId="{D2925212-2351-4927-B699-C520039B0DF6}" srcOrd="0" destOrd="0" presId="urn:microsoft.com/office/officeart/2005/8/layout/orgChart1"/>
    <dgm:cxn modelId="{EAD5BE70-8327-4D95-8F9E-DC43947D691C}" type="presParOf" srcId="{D2925212-2351-4927-B699-C520039B0DF6}" destId="{ED2FACD5-3B34-451A-9489-806AFE48B9E1}" srcOrd="0" destOrd="0" presId="urn:microsoft.com/office/officeart/2005/8/layout/orgChart1"/>
    <dgm:cxn modelId="{8E4EB30A-FBA1-42F2-BDB3-D6F5E1006208}" type="presParOf" srcId="{D2925212-2351-4927-B699-C520039B0DF6}" destId="{2CF1860E-2BA7-4FC5-82E9-60D37BB46899}" srcOrd="1" destOrd="0" presId="urn:microsoft.com/office/officeart/2005/8/layout/orgChart1"/>
    <dgm:cxn modelId="{70D42507-F537-4994-8447-6BE2DCA2E091}" type="presParOf" srcId="{4C70C363-E64F-42B2-ADF4-5C1E9273D1DF}" destId="{2F5C3E9C-9367-4746-8BA6-237CD604EEFE}" srcOrd="1" destOrd="0" presId="urn:microsoft.com/office/officeart/2005/8/layout/orgChart1"/>
    <dgm:cxn modelId="{77279409-2598-4FD7-8BF3-820842094081}" type="presParOf" srcId="{4C70C363-E64F-42B2-ADF4-5C1E9273D1DF}" destId="{7211AC3E-9ED4-415A-8DB1-05357CB9482A}" srcOrd="2" destOrd="0" presId="urn:microsoft.com/office/officeart/2005/8/layout/orgChart1"/>
    <dgm:cxn modelId="{232667E1-F35A-4077-A2B1-E00E22A59CBB}" type="presParOf" srcId="{727B4581-49F8-485F-8AD6-BCAAA15DCC95}" destId="{FE7B9D12-600C-4BF0-9EA1-E94E647F2403}" srcOrd="4" destOrd="0" presId="urn:microsoft.com/office/officeart/2005/8/layout/orgChart1"/>
    <dgm:cxn modelId="{A8A3AC01-C405-4EF9-BFD9-0ECC6AA4A71F}" type="presParOf" srcId="{727B4581-49F8-485F-8AD6-BCAAA15DCC95}" destId="{7577E13E-A770-4561-9FC3-90CAA9E901B3}" srcOrd="5" destOrd="0" presId="urn:microsoft.com/office/officeart/2005/8/layout/orgChart1"/>
    <dgm:cxn modelId="{B1590810-A8C4-4CE8-B2B3-F903F44619B4}" type="presParOf" srcId="{7577E13E-A770-4561-9FC3-90CAA9E901B3}" destId="{FE558182-ED31-48F8-A6C3-5C4DB5C6CB1F}" srcOrd="0" destOrd="0" presId="urn:microsoft.com/office/officeart/2005/8/layout/orgChart1"/>
    <dgm:cxn modelId="{5B070A8E-6523-4354-9A5D-23F1E2DD3DBE}" type="presParOf" srcId="{FE558182-ED31-48F8-A6C3-5C4DB5C6CB1F}" destId="{C05744A6-FA77-406E-93E2-937F8211C7E2}" srcOrd="0" destOrd="0" presId="urn:microsoft.com/office/officeart/2005/8/layout/orgChart1"/>
    <dgm:cxn modelId="{76ED5CEE-5ABB-4D60-B5A8-0AD5364789FA}" type="presParOf" srcId="{FE558182-ED31-48F8-A6C3-5C4DB5C6CB1F}" destId="{EF38441C-3D67-4AEA-A680-A665D9EA0162}" srcOrd="1" destOrd="0" presId="urn:microsoft.com/office/officeart/2005/8/layout/orgChart1"/>
    <dgm:cxn modelId="{B4AD8D93-71E4-4E83-B04F-4A45055584D4}" type="presParOf" srcId="{7577E13E-A770-4561-9FC3-90CAA9E901B3}" destId="{4492BFAA-4735-4073-BA4D-09822DAE50DB}" srcOrd="1" destOrd="0" presId="urn:microsoft.com/office/officeart/2005/8/layout/orgChart1"/>
    <dgm:cxn modelId="{226A0119-A80A-4C48-80AF-319BDC396DA3}" type="presParOf" srcId="{7577E13E-A770-4561-9FC3-90CAA9E901B3}" destId="{C68F78FA-5AC8-4AF4-9F2D-35E3B812CC16}" srcOrd="2" destOrd="0" presId="urn:microsoft.com/office/officeart/2005/8/layout/orgChart1"/>
    <dgm:cxn modelId="{04BC1689-67FF-4CA6-807C-49394C1EBE47}" type="presParOf" srcId="{EEA003A4-E687-4435-BBBD-6B134980C2C9}" destId="{194558D1-D669-4869-9A05-ED184261F804}" srcOrd="2" destOrd="0" presId="urn:microsoft.com/office/officeart/2005/8/layout/orgChart1"/>
    <dgm:cxn modelId="{A598D52E-946B-4BE3-B4F8-ED7CD746AAEB}" type="presParOf" srcId="{2183E776-A85E-40FB-A33D-D3A5517F94A6}" destId="{1A77031D-8D63-4ACE-B713-943A25B73C5E}" srcOrd="4" destOrd="0" presId="urn:microsoft.com/office/officeart/2005/8/layout/orgChart1"/>
    <dgm:cxn modelId="{03098D93-590F-422A-9936-8E646EB72091}" type="presParOf" srcId="{2183E776-A85E-40FB-A33D-D3A5517F94A6}" destId="{2601676F-F59E-4659-89FC-5F22625C55FF}" srcOrd="5" destOrd="0" presId="urn:microsoft.com/office/officeart/2005/8/layout/orgChart1"/>
    <dgm:cxn modelId="{EF26146D-26AC-4F53-9A12-26EBA5BE7379}" type="presParOf" srcId="{2601676F-F59E-4659-89FC-5F22625C55FF}" destId="{4BF83E0F-83BD-4FDC-A37B-EE030395E151}" srcOrd="0" destOrd="0" presId="urn:microsoft.com/office/officeart/2005/8/layout/orgChart1"/>
    <dgm:cxn modelId="{5FC07C70-D197-4652-A6BE-72AD9FFBF7A2}" type="presParOf" srcId="{4BF83E0F-83BD-4FDC-A37B-EE030395E151}" destId="{83351C0F-4CDB-4037-A132-DAACCA30310B}" srcOrd="0" destOrd="0" presId="urn:microsoft.com/office/officeart/2005/8/layout/orgChart1"/>
    <dgm:cxn modelId="{616CA33A-0963-4538-80E5-DF6B10DF5015}" type="presParOf" srcId="{4BF83E0F-83BD-4FDC-A37B-EE030395E151}" destId="{F630CAB8-97AE-4AF9-BD18-82A30A809887}" srcOrd="1" destOrd="0" presId="urn:microsoft.com/office/officeart/2005/8/layout/orgChart1"/>
    <dgm:cxn modelId="{89546A09-9416-4501-9D9E-BF7E57C84630}" type="presParOf" srcId="{2601676F-F59E-4659-89FC-5F22625C55FF}" destId="{11BCD107-D86D-4057-8D66-FEDD9EA2F22C}" srcOrd="1" destOrd="0" presId="urn:microsoft.com/office/officeart/2005/8/layout/orgChart1"/>
    <dgm:cxn modelId="{74129098-EA81-4ECB-9510-E617B5AF906A}" type="presParOf" srcId="{11BCD107-D86D-4057-8D66-FEDD9EA2F22C}" destId="{955DE918-F0A6-4B3A-8521-56E940AD2337}" srcOrd="0" destOrd="0" presId="urn:microsoft.com/office/officeart/2005/8/layout/orgChart1"/>
    <dgm:cxn modelId="{595983B6-3D38-486E-84DA-93CBC86BF250}" type="presParOf" srcId="{11BCD107-D86D-4057-8D66-FEDD9EA2F22C}" destId="{FCB6855C-D4E0-4F62-AF95-3F2D5527CDA6}" srcOrd="1" destOrd="0" presId="urn:microsoft.com/office/officeart/2005/8/layout/orgChart1"/>
    <dgm:cxn modelId="{0A941EDF-C210-4691-ACC0-024282B833C4}" type="presParOf" srcId="{FCB6855C-D4E0-4F62-AF95-3F2D5527CDA6}" destId="{AFED4273-B48D-40C7-9822-D803B02D6007}" srcOrd="0" destOrd="0" presId="urn:microsoft.com/office/officeart/2005/8/layout/orgChart1"/>
    <dgm:cxn modelId="{EAC35F30-4215-444F-A635-C7BA8A0567FF}" type="presParOf" srcId="{AFED4273-B48D-40C7-9822-D803B02D6007}" destId="{8465CCCE-80B9-4444-8788-EB65FFD283B6}" srcOrd="0" destOrd="0" presId="urn:microsoft.com/office/officeart/2005/8/layout/orgChart1"/>
    <dgm:cxn modelId="{95888A6D-511A-4092-95E0-412F396A4B6E}" type="presParOf" srcId="{AFED4273-B48D-40C7-9822-D803B02D6007}" destId="{E82CAAFD-314F-410F-930D-A1F7A6B56CC1}" srcOrd="1" destOrd="0" presId="urn:microsoft.com/office/officeart/2005/8/layout/orgChart1"/>
    <dgm:cxn modelId="{D063DCD8-F8C3-4B00-A6A6-5EC448A36F87}" type="presParOf" srcId="{FCB6855C-D4E0-4F62-AF95-3F2D5527CDA6}" destId="{42C05F96-70A7-40E7-8665-75255587F4E6}" srcOrd="1" destOrd="0" presId="urn:microsoft.com/office/officeart/2005/8/layout/orgChart1"/>
    <dgm:cxn modelId="{193E27BF-9093-443A-81C2-1881A53D9694}" type="presParOf" srcId="{FCB6855C-D4E0-4F62-AF95-3F2D5527CDA6}" destId="{45F2BAC3-BC34-49E7-84C9-9613080C5B0C}" srcOrd="2" destOrd="0" presId="urn:microsoft.com/office/officeart/2005/8/layout/orgChart1"/>
    <dgm:cxn modelId="{50D09E01-967D-4E23-A35C-AF415B2B81C5}" type="presParOf" srcId="{11BCD107-D86D-4057-8D66-FEDD9EA2F22C}" destId="{83D5257F-4CFC-40B4-A1B2-35B4D1BD1760}" srcOrd="2" destOrd="0" presId="urn:microsoft.com/office/officeart/2005/8/layout/orgChart1"/>
    <dgm:cxn modelId="{46B1D1D7-33E1-49EB-9401-931C00A6F029}" type="presParOf" srcId="{11BCD107-D86D-4057-8D66-FEDD9EA2F22C}" destId="{938F0300-AFF2-47FE-9244-20F76CF58093}" srcOrd="3" destOrd="0" presId="urn:microsoft.com/office/officeart/2005/8/layout/orgChart1"/>
    <dgm:cxn modelId="{748F5955-24F6-4BE6-8095-922FBB294572}" type="presParOf" srcId="{938F0300-AFF2-47FE-9244-20F76CF58093}" destId="{D05DA8AE-B813-4B8A-B899-A546846CA11A}" srcOrd="0" destOrd="0" presId="urn:microsoft.com/office/officeart/2005/8/layout/orgChart1"/>
    <dgm:cxn modelId="{62D94EE3-D1DC-46B6-8224-E8265346A243}" type="presParOf" srcId="{D05DA8AE-B813-4B8A-B899-A546846CA11A}" destId="{17937648-EFC2-48EB-971A-024A84DC04EE}" srcOrd="0" destOrd="0" presId="urn:microsoft.com/office/officeart/2005/8/layout/orgChart1"/>
    <dgm:cxn modelId="{B4375A23-1E26-409E-8E93-3B81B578A50F}" type="presParOf" srcId="{D05DA8AE-B813-4B8A-B899-A546846CA11A}" destId="{6903CB3F-37A7-4EC9-A34E-8FC055E1FC65}" srcOrd="1" destOrd="0" presId="urn:microsoft.com/office/officeart/2005/8/layout/orgChart1"/>
    <dgm:cxn modelId="{DCA8183B-10AD-4159-821E-27415915818A}" type="presParOf" srcId="{938F0300-AFF2-47FE-9244-20F76CF58093}" destId="{163DD5DA-C7B4-4392-A410-B46C5A48F0EE}" srcOrd="1" destOrd="0" presId="urn:microsoft.com/office/officeart/2005/8/layout/orgChart1"/>
    <dgm:cxn modelId="{3F0F0BFC-16FA-4B12-BEAB-B3C82C028713}" type="presParOf" srcId="{938F0300-AFF2-47FE-9244-20F76CF58093}" destId="{7592D7F9-842E-46FD-89E5-FE3A2FB6FDF8}" srcOrd="2" destOrd="0" presId="urn:microsoft.com/office/officeart/2005/8/layout/orgChart1"/>
    <dgm:cxn modelId="{00E1C186-260D-499C-BEEA-A9F112BBCB4E}" type="presParOf" srcId="{11BCD107-D86D-4057-8D66-FEDD9EA2F22C}" destId="{020C510B-1BCC-4681-AAA8-B677D3CDD6B9}" srcOrd="4" destOrd="0" presId="urn:microsoft.com/office/officeart/2005/8/layout/orgChart1"/>
    <dgm:cxn modelId="{9687AEC5-FF09-4B99-B523-C88ED5B2D803}" type="presParOf" srcId="{11BCD107-D86D-4057-8D66-FEDD9EA2F22C}" destId="{D77730AA-F644-40ED-B486-15D08C817E50}" srcOrd="5" destOrd="0" presId="urn:microsoft.com/office/officeart/2005/8/layout/orgChart1"/>
    <dgm:cxn modelId="{CAF7A3EF-812D-4C42-8698-F3FE2EBC5CF5}" type="presParOf" srcId="{D77730AA-F644-40ED-B486-15D08C817E50}" destId="{CB7CC1F1-ECAC-4983-9055-59B712C22714}" srcOrd="0" destOrd="0" presId="urn:microsoft.com/office/officeart/2005/8/layout/orgChart1"/>
    <dgm:cxn modelId="{A0080CD1-AD8B-4255-AF4C-2E5F70E0162E}" type="presParOf" srcId="{CB7CC1F1-ECAC-4983-9055-59B712C22714}" destId="{C8EFB56F-0D45-41E4-A5CA-8763F8740D0F}" srcOrd="0" destOrd="0" presId="urn:microsoft.com/office/officeart/2005/8/layout/orgChart1"/>
    <dgm:cxn modelId="{2A213BD4-DFB4-46BB-B1B9-883E2A800B4F}" type="presParOf" srcId="{CB7CC1F1-ECAC-4983-9055-59B712C22714}" destId="{7420C09F-7EF9-4992-93D5-F6A538070AB9}" srcOrd="1" destOrd="0" presId="urn:microsoft.com/office/officeart/2005/8/layout/orgChart1"/>
    <dgm:cxn modelId="{84757C61-32BC-4617-ACC3-C0623E07B64E}" type="presParOf" srcId="{D77730AA-F644-40ED-B486-15D08C817E50}" destId="{1A07185B-A4C4-4EA0-B1E2-152B93F3B40B}" srcOrd="1" destOrd="0" presId="urn:microsoft.com/office/officeart/2005/8/layout/orgChart1"/>
    <dgm:cxn modelId="{5B5118FB-FC3D-4602-9702-4BBA1C024285}" type="presParOf" srcId="{D77730AA-F644-40ED-B486-15D08C817E50}" destId="{9DCEF73D-3A14-4765-A682-515E0F520422}" srcOrd="2" destOrd="0" presId="urn:microsoft.com/office/officeart/2005/8/layout/orgChart1"/>
    <dgm:cxn modelId="{24BDEEBF-11DC-45F1-BC99-EC8ECCF26FEC}" type="presParOf" srcId="{11BCD107-D86D-4057-8D66-FEDD9EA2F22C}" destId="{4DEA5D2C-DAB6-489E-BDB3-3DC3FFFABE88}" srcOrd="6" destOrd="0" presId="urn:microsoft.com/office/officeart/2005/8/layout/orgChart1"/>
    <dgm:cxn modelId="{C4D74FE4-8571-4A44-8026-124AA9B6D9C5}" type="presParOf" srcId="{11BCD107-D86D-4057-8D66-FEDD9EA2F22C}" destId="{41C14704-27F7-47D3-AAD5-39097665EF95}" srcOrd="7" destOrd="0" presId="urn:microsoft.com/office/officeart/2005/8/layout/orgChart1"/>
    <dgm:cxn modelId="{29C4CC54-18FC-454D-A727-A232EFADE376}" type="presParOf" srcId="{41C14704-27F7-47D3-AAD5-39097665EF95}" destId="{B2A0B4AD-2B0C-49EA-B1DE-7FC0021F7082}" srcOrd="0" destOrd="0" presId="urn:microsoft.com/office/officeart/2005/8/layout/orgChart1"/>
    <dgm:cxn modelId="{376DB6A5-0CC2-4D0F-8EDD-E5175A79007C}" type="presParOf" srcId="{B2A0B4AD-2B0C-49EA-B1DE-7FC0021F7082}" destId="{1FB0B017-8158-46BA-B173-7B41C6029EA6}" srcOrd="0" destOrd="0" presId="urn:microsoft.com/office/officeart/2005/8/layout/orgChart1"/>
    <dgm:cxn modelId="{C86E3B25-21DD-40F3-8B1A-363C5E63D074}" type="presParOf" srcId="{B2A0B4AD-2B0C-49EA-B1DE-7FC0021F7082}" destId="{58822462-5FAC-4E3D-9A57-E2C2FF6DD97C}" srcOrd="1" destOrd="0" presId="urn:microsoft.com/office/officeart/2005/8/layout/orgChart1"/>
    <dgm:cxn modelId="{D1AF89AE-4FA8-482E-9303-D9ADD16919B6}" type="presParOf" srcId="{41C14704-27F7-47D3-AAD5-39097665EF95}" destId="{6002A2F4-2422-4B22-A15D-C90480368B53}" srcOrd="1" destOrd="0" presId="urn:microsoft.com/office/officeart/2005/8/layout/orgChart1"/>
    <dgm:cxn modelId="{1A0D9B67-15AA-4E65-A0C5-0DCD70B33C1E}" type="presParOf" srcId="{41C14704-27F7-47D3-AAD5-39097665EF95}" destId="{E9B9695A-2F70-4F02-9AB1-0741BB668F5E}" srcOrd="2" destOrd="0" presId="urn:microsoft.com/office/officeart/2005/8/layout/orgChart1"/>
    <dgm:cxn modelId="{572FC4CD-54FA-497F-80FB-36E3F478D3C2}" type="presParOf" srcId="{11BCD107-D86D-4057-8D66-FEDD9EA2F22C}" destId="{0A5A3994-4FDC-48BA-AB0E-5E536823848A}" srcOrd="8" destOrd="0" presId="urn:microsoft.com/office/officeart/2005/8/layout/orgChart1"/>
    <dgm:cxn modelId="{7D0CAACE-B12E-48B0-962E-FBD8E08E6205}" type="presParOf" srcId="{11BCD107-D86D-4057-8D66-FEDD9EA2F22C}" destId="{207A0C7E-F619-4DBF-B390-6F46AC2B745F}" srcOrd="9" destOrd="0" presId="urn:microsoft.com/office/officeart/2005/8/layout/orgChart1"/>
    <dgm:cxn modelId="{8ECF7057-D9DF-4D85-835B-D43D499E8374}" type="presParOf" srcId="{207A0C7E-F619-4DBF-B390-6F46AC2B745F}" destId="{1CC29EF8-9E55-489F-973D-69925576195D}" srcOrd="0" destOrd="0" presId="urn:microsoft.com/office/officeart/2005/8/layout/orgChart1"/>
    <dgm:cxn modelId="{026600B7-F9CF-415F-AB08-5B1E660A65C2}" type="presParOf" srcId="{1CC29EF8-9E55-489F-973D-69925576195D}" destId="{BAD16806-F4EB-4282-962D-A50EA7B58094}" srcOrd="0" destOrd="0" presId="urn:microsoft.com/office/officeart/2005/8/layout/orgChart1"/>
    <dgm:cxn modelId="{4FA36735-D240-4934-8D79-8A76D59617A1}" type="presParOf" srcId="{1CC29EF8-9E55-489F-973D-69925576195D}" destId="{53D271F9-5AC1-46FC-9C41-DCE4E20EBD82}" srcOrd="1" destOrd="0" presId="urn:microsoft.com/office/officeart/2005/8/layout/orgChart1"/>
    <dgm:cxn modelId="{15EB7E36-458B-423A-BD5B-1EA806026A2C}" type="presParOf" srcId="{207A0C7E-F619-4DBF-B390-6F46AC2B745F}" destId="{4AFFE09D-F656-4D37-91EE-F6E555201A0A}" srcOrd="1" destOrd="0" presId="urn:microsoft.com/office/officeart/2005/8/layout/orgChart1"/>
    <dgm:cxn modelId="{C6DF2F58-E556-47D6-B547-6ED2FF8140F1}" type="presParOf" srcId="{207A0C7E-F619-4DBF-B390-6F46AC2B745F}" destId="{E04D2279-E0AE-47FA-9E63-2ADCD7BB7FC5}" srcOrd="2" destOrd="0" presId="urn:microsoft.com/office/officeart/2005/8/layout/orgChart1"/>
    <dgm:cxn modelId="{E845D905-8029-456F-9859-DC7946FB2C44}" type="presParOf" srcId="{11BCD107-D86D-4057-8D66-FEDD9EA2F22C}" destId="{75DF0FF6-7012-4225-A16A-40A238276237}" srcOrd="10" destOrd="0" presId="urn:microsoft.com/office/officeart/2005/8/layout/orgChart1"/>
    <dgm:cxn modelId="{22AA8374-1624-4D44-8E6C-98E868D8E41A}" type="presParOf" srcId="{11BCD107-D86D-4057-8D66-FEDD9EA2F22C}" destId="{CAD08256-ACB2-464E-9E76-97A77D41D875}" srcOrd="11" destOrd="0" presId="urn:microsoft.com/office/officeart/2005/8/layout/orgChart1"/>
    <dgm:cxn modelId="{2486838F-1F37-470B-8095-606021C7588A}" type="presParOf" srcId="{CAD08256-ACB2-464E-9E76-97A77D41D875}" destId="{06B77D46-7FE2-44C3-93E5-088DB252BB8C}" srcOrd="0" destOrd="0" presId="urn:microsoft.com/office/officeart/2005/8/layout/orgChart1"/>
    <dgm:cxn modelId="{35CEC33C-83C6-479D-83E3-C6C7F54E1F76}" type="presParOf" srcId="{06B77D46-7FE2-44C3-93E5-088DB252BB8C}" destId="{A8479623-28C4-4897-BBC7-24C759A2C9F8}" srcOrd="0" destOrd="0" presId="urn:microsoft.com/office/officeart/2005/8/layout/orgChart1"/>
    <dgm:cxn modelId="{870C480D-BA3F-4312-B166-D93BDC7B1F02}" type="presParOf" srcId="{06B77D46-7FE2-44C3-93E5-088DB252BB8C}" destId="{D8C1EECC-492A-423E-A938-68C7C03B7BD9}" srcOrd="1" destOrd="0" presId="urn:microsoft.com/office/officeart/2005/8/layout/orgChart1"/>
    <dgm:cxn modelId="{A73AA470-ED50-42A4-8C36-00939B4CDED0}" type="presParOf" srcId="{CAD08256-ACB2-464E-9E76-97A77D41D875}" destId="{5F0BBC3D-23C0-4DD3-8910-72D3CB8BB165}" srcOrd="1" destOrd="0" presId="urn:microsoft.com/office/officeart/2005/8/layout/orgChart1"/>
    <dgm:cxn modelId="{E2F2A092-1D84-4F7B-81EB-D3D4787271A2}" type="presParOf" srcId="{CAD08256-ACB2-464E-9E76-97A77D41D875}" destId="{4A0AEC8F-53C8-4FF1-AC4F-D93AEB2D9948}" srcOrd="2" destOrd="0" presId="urn:microsoft.com/office/officeart/2005/8/layout/orgChart1"/>
    <dgm:cxn modelId="{618228A6-EC63-4644-AE7F-E70CBFD10655}" type="presParOf" srcId="{2601676F-F59E-4659-89FC-5F22625C55FF}" destId="{7DABB5DD-C85E-42AD-9E0C-70538E9A2DC8}" srcOrd="2" destOrd="0" presId="urn:microsoft.com/office/officeart/2005/8/layout/orgChart1"/>
    <dgm:cxn modelId="{D3653992-5ED3-431A-AB4A-7EDB2904C4ED}" type="presParOf" srcId="{2183E776-A85E-40FB-A33D-D3A5517F94A6}" destId="{1BA454DF-18BB-4397-B713-B6A676B6274A}" srcOrd="6" destOrd="0" presId="urn:microsoft.com/office/officeart/2005/8/layout/orgChart1"/>
    <dgm:cxn modelId="{9B22FBB9-BBB1-4789-B7FA-DD60E1837325}" type="presParOf" srcId="{2183E776-A85E-40FB-A33D-D3A5517F94A6}" destId="{F9447286-1EB5-4F85-84D6-67EA929AC349}" srcOrd="7" destOrd="0" presId="urn:microsoft.com/office/officeart/2005/8/layout/orgChart1"/>
    <dgm:cxn modelId="{05D86874-4245-4B37-8199-5A5C55AFF783}" type="presParOf" srcId="{F9447286-1EB5-4F85-84D6-67EA929AC349}" destId="{CF01F05B-9026-4BE4-8BED-450CDCE85B81}" srcOrd="0" destOrd="0" presId="urn:microsoft.com/office/officeart/2005/8/layout/orgChart1"/>
    <dgm:cxn modelId="{68729B20-CE51-4E41-A854-C97D07CFEC14}" type="presParOf" srcId="{CF01F05B-9026-4BE4-8BED-450CDCE85B81}" destId="{68652753-9B7D-4E73-AAF3-B6E9D110FA1A}" srcOrd="0" destOrd="0" presId="urn:microsoft.com/office/officeart/2005/8/layout/orgChart1"/>
    <dgm:cxn modelId="{CD7E30A9-3ADA-42BA-8A3E-8F885C23A077}" type="presParOf" srcId="{CF01F05B-9026-4BE4-8BED-450CDCE85B81}" destId="{701790C0-AEE4-452A-A620-4DBF4ACB273F}" srcOrd="1" destOrd="0" presId="urn:microsoft.com/office/officeart/2005/8/layout/orgChart1"/>
    <dgm:cxn modelId="{AAECB842-8BDF-4C5D-8536-CEAE9625E305}" type="presParOf" srcId="{F9447286-1EB5-4F85-84D6-67EA929AC349}" destId="{124591BB-23AA-4ADB-88B2-FDCA29D79942}" srcOrd="1" destOrd="0" presId="urn:microsoft.com/office/officeart/2005/8/layout/orgChart1"/>
    <dgm:cxn modelId="{A244F4D0-B026-4A0A-B069-F068F8EB3D9C}" type="presParOf" srcId="{124591BB-23AA-4ADB-88B2-FDCA29D79942}" destId="{D379F613-90C7-466F-B218-BEA8EAFBCD2A}" srcOrd="0" destOrd="0" presId="urn:microsoft.com/office/officeart/2005/8/layout/orgChart1"/>
    <dgm:cxn modelId="{6DAFE269-0B96-4F49-B921-0333BB256AE0}" type="presParOf" srcId="{124591BB-23AA-4ADB-88B2-FDCA29D79942}" destId="{F0C8024F-D116-4F5D-AC54-4B2EFACDE0EE}" srcOrd="1" destOrd="0" presId="urn:microsoft.com/office/officeart/2005/8/layout/orgChart1"/>
    <dgm:cxn modelId="{83EDF9D3-E90A-4D41-8B90-221F8020EE89}" type="presParOf" srcId="{F0C8024F-D116-4F5D-AC54-4B2EFACDE0EE}" destId="{FA8F45DE-9427-40B6-846C-1597A8F78113}" srcOrd="0" destOrd="0" presId="urn:microsoft.com/office/officeart/2005/8/layout/orgChart1"/>
    <dgm:cxn modelId="{6C213297-EE25-4FFB-AB74-43BF6048810E}" type="presParOf" srcId="{FA8F45DE-9427-40B6-846C-1597A8F78113}" destId="{F3EA3504-CEAD-476A-9A03-9438A239FF5B}" srcOrd="0" destOrd="0" presId="urn:microsoft.com/office/officeart/2005/8/layout/orgChart1"/>
    <dgm:cxn modelId="{65DFE28E-7D81-47C1-BB50-612A6A906235}" type="presParOf" srcId="{FA8F45DE-9427-40B6-846C-1597A8F78113}" destId="{F8BD023A-B5C1-4311-9816-2150210227FE}" srcOrd="1" destOrd="0" presId="urn:microsoft.com/office/officeart/2005/8/layout/orgChart1"/>
    <dgm:cxn modelId="{17173A91-A8A2-40E8-B414-9D7BF774E261}" type="presParOf" srcId="{F0C8024F-D116-4F5D-AC54-4B2EFACDE0EE}" destId="{F80193EF-E045-4539-8482-6B2A74F6AF97}" srcOrd="1" destOrd="0" presId="urn:microsoft.com/office/officeart/2005/8/layout/orgChart1"/>
    <dgm:cxn modelId="{357B56D0-AF6B-4305-8D23-AA29B8916FE1}" type="presParOf" srcId="{F0C8024F-D116-4F5D-AC54-4B2EFACDE0EE}" destId="{B2AC5E2D-8E15-4D31-9F21-1E9180BC73CD}" srcOrd="2" destOrd="0" presId="urn:microsoft.com/office/officeart/2005/8/layout/orgChart1"/>
    <dgm:cxn modelId="{A44479FB-241D-493F-8131-F1266AE9189D}" type="presParOf" srcId="{124591BB-23AA-4ADB-88B2-FDCA29D79942}" destId="{0A27DB21-3891-4848-AAE0-2CD59B59594F}" srcOrd="2" destOrd="0" presId="urn:microsoft.com/office/officeart/2005/8/layout/orgChart1"/>
    <dgm:cxn modelId="{C05AB7C2-4200-4FDD-9E42-16A960422C91}" type="presParOf" srcId="{124591BB-23AA-4ADB-88B2-FDCA29D79942}" destId="{72349B6F-D7AE-4A8B-927A-F616EAD27A6D}" srcOrd="3" destOrd="0" presId="urn:microsoft.com/office/officeart/2005/8/layout/orgChart1"/>
    <dgm:cxn modelId="{88BD891B-3F13-4D16-8273-5DFDF94E5189}" type="presParOf" srcId="{72349B6F-D7AE-4A8B-927A-F616EAD27A6D}" destId="{D68AC1D6-2E3A-4D65-B55F-F973A1185E29}" srcOrd="0" destOrd="0" presId="urn:microsoft.com/office/officeart/2005/8/layout/orgChart1"/>
    <dgm:cxn modelId="{06EC4310-A386-47D0-B126-F79F7C5252D7}" type="presParOf" srcId="{D68AC1D6-2E3A-4D65-B55F-F973A1185E29}" destId="{A4AA99D9-7617-4B3B-8702-22E701B98176}" srcOrd="0" destOrd="0" presId="urn:microsoft.com/office/officeart/2005/8/layout/orgChart1"/>
    <dgm:cxn modelId="{5EE197CF-1F7A-4DD1-8B50-432B42F03CDF}" type="presParOf" srcId="{D68AC1D6-2E3A-4D65-B55F-F973A1185E29}" destId="{63F45E69-8C24-471F-9873-1BE794C9C271}" srcOrd="1" destOrd="0" presId="urn:microsoft.com/office/officeart/2005/8/layout/orgChart1"/>
    <dgm:cxn modelId="{692223F5-044B-4F55-A759-120567402056}" type="presParOf" srcId="{72349B6F-D7AE-4A8B-927A-F616EAD27A6D}" destId="{9564B43C-B7B6-4BCE-8792-8CC32308F078}" srcOrd="1" destOrd="0" presId="urn:microsoft.com/office/officeart/2005/8/layout/orgChart1"/>
    <dgm:cxn modelId="{D580A76A-9CFD-4D3A-8B6A-E70EC185B16C}" type="presParOf" srcId="{72349B6F-D7AE-4A8B-927A-F616EAD27A6D}" destId="{738EDD8D-9AF4-44C9-82B0-FF2FB1947631}" srcOrd="2" destOrd="0" presId="urn:microsoft.com/office/officeart/2005/8/layout/orgChart1"/>
    <dgm:cxn modelId="{048018CD-3394-4E6B-B8C9-12D4D0871401}" type="presParOf" srcId="{124591BB-23AA-4ADB-88B2-FDCA29D79942}" destId="{3BBE7390-65C5-43ED-9C76-B022391F12F6}" srcOrd="4" destOrd="0" presId="urn:microsoft.com/office/officeart/2005/8/layout/orgChart1"/>
    <dgm:cxn modelId="{58CCFA0F-F26B-405A-A965-12E893F1DFFB}" type="presParOf" srcId="{124591BB-23AA-4ADB-88B2-FDCA29D79942}" destId="{F3B37D15-BA38-46B7-982B-CA38C65F710F}" srcOrd="5" destOrd="0" presId="urn:microsoft.com/office/officeart/2005/8/layout/orgChart1"/>
    <dgm:cxn modelId="{EE3E8247-A379-4A5D-BC8A-DEAC4546B596}" type="presParOf" srcId="{F3B37D15-BA38-46B7-982B-CA38C65F710F}" destId="{9C567061-5C45-4AE0-AB6C-F554EF1C8A9B}" srcOrd="0" destOrd="0" presId="urn:microsoft.com/office/officeart/2005/8/layout/orgChart1"/>
    <dgm:cxn modelId="{D0B5EEB3-60DD-4832-9321-BDB173A5B238}" type="presParOf" srcId="{9C567061-5C45-4AE0-AB6C-F554EF1C8A9B}" destId="{F6EE0A92-0C48-416D-9D25-7FE24211D5C6}" srcOrd="0" destOrd="0" presId="urn:microsoft.com/office/officeart/2005/8/layout/orgChart1"/>
    <dgm:cxn modelId="{DA4F004C-50C0-4D06-8C3C-39DF3BBD8842}" type="presParOf" srcId="{9C567061-5C45-4AE0-AB6C-F554EF1C8A9B}" destId="{43665E5B-81AE-4E86-A88D-A4CE8B614508}" srcOrd="1" destOrd="0" presId="urn:microsoft.com/office/officeart/2005/8/layout/orgChart1"/>
    <dgm:cxn modelId="{E662D02A-061A-40E7-B33B-67CF1B9831A0}" type="presParOf" srcId="{F3B37D15-BA38-46B7-982B-CA38C65F710F}" destId="{7783B09F-C207-4307-8C77-04613F21160A}" srcOrd="1" destOrd="0" presId="urn:microsoft.com/office/officeart/2005/8/layout/orgChart1"/>
    <dgm:cxn modelId="{13C18A84-DAA2-48BA-9B53-6F61FD0A6E45}" type="presParOf" srcId="{F3B37D15-BA38-46B7-982B-CA38C65F710F}" destId="{B0E75B1C-7F1D-4E61-B844-73A71F92B534}" srcOrd="2" destOrd="0" presId="urn:microsoft.com/office/officeart/2005/8/layout/orgChart1"/>
    <dgm:cxn modelId="{56AC58E9-AEDA-4EAC-AF51-1BD1FB3C9609}" type="presParOf" srcId="{F9447286-1EB5-4F85-84D6-67EA929AC349}" destId="{6E3D9C64-BEC6-4C5B-925D-465FF2F0FFD4}" srcOrd="2" destOrd="0" presId="urn:microsoft.com/office/officeart/2005/8/layout/orgChart1"/>
    <dgm:cxn modelId="{68907025-6043-4378-A77B-9236D342D3E4}" type="presParOf" srcId="{2183E776-A85E-40FB-A33D-D3A5517F94A6}" destId="{8B59B396-B862-4892-854E-BA04DF8ED9A7}" srcOrd="8" destOrd="0" presId="urn:microsoft.com/office/officeart/2005/8/layout/orgChart1"/>
    <dgm:cxn modelId="{FAF88F18-E60F-4D9F-81EF-D868419B8BC4}" type="presParOf" srcId="{2183E776-A85E-40FB-A33D-D3A5517F94A6}" destId="{F759627D-5970-4AFB-8FFF-D603D52F2E60}" srcOrd="9" destOrd="0" presId="urn:microsoft.com/office/officeart/2005/8/layout/orgChart1"/>
    <dgm:cxn modelId="{B6D5C01A-CD7D-44FD-A95D-0569D0A4F99A}" type="presParOf" srcId="{F759627D-5970-4AFB-8FFF-D603D52F2E60}" destId="{94E321FE-557C-4717-8587-EE2C74075BD4}" srcOrd="0" destOrd="0" presId="urn:microsoft.com/office/officeart/2005/8/layout/orgChart1"/>
    <dgm:cxn modelId="{826EA0D9-AFA1-412C-9A59-2995A3BD8CC1}" type="presParOf" srcId="{94E321FE-557C-4717-8587-EE2C74075BD4}" destId="{8629EFDF-1CD3-495A-A2C0-5B711366EF49}" srcOrd="0" destOrd="0" presId="urn:microsoft.com/office/officeart/2005/8/layout/orgChart1"/>
    <dgm:cxn modelId="{91689720-EFA5-47E4-9374-FEA64A96FFC8}" type="presParOf" srcId="{94E321FE-557C-4717-8587-EE2C74075BD4}" destId="{4B8B9A4F-65A3-4197-A6E2-4722DB6EEFBB}" srcOrd="1" destOrd="0" presId="urn:microsoft.com/office/officeart/2005/8/layout/orgChart1"/>
    <dgm:cxn modelId="{60279D64-C89C-4A31-83F7-D86C3C66B468}" type="presParOf" srcId="{F759627D-5970-4AFB-8FFF-D603D52F2E60}" destId="{AE264A52-ED42-4F52-B0C7-D317DE635549}" srcOrd="1" destOrd="0" presId="urn:microsoft.com/office/officeart/2005/8/layout/orgChart1"/>
    <dgm:cxn modelId="{E141AC77-22FE-4E34-93DF-ADC126F5AB13}" type="presParOf" srcId="{AE264A52-ED42-4F52-B0C7-D317DE635549}" destId="{230A3BF7-A95F-4234-A3BA-848CC0A4B5A9}" srcOrd="0" destOrd="0" presId="urn:microsoft.com/office/officeart/2005/8/layout/orgChart1"/>
    <dgm:cxn modelId="{7686EA25-96DC-400A-8944-DF28C5982137}" type="presParOf" srcId="{AE264A52-ED42-4F52-B0C7-D317DE635549}" destId="{DB740301-DA47-43F9-95C4-82A4DBC5D9E1}" srcOrd="1" destOrd="0" presId="urn:microsoft.com/office/officeart/2005/8/layout/orgChart1"/>
    <dgm:cxn modelId="{9FFB08AB-3337-4305-88E0-B9A1BB858AF5}" type="presParOf" srcId="{DB740301-DA47-43F9-95C4-82A4DBC5D9E1}" destId="{F162D934-D6BD-465B-8CF0-A2E0ABCF29FD}" srcOrd="0" destOrd="0" presId="urn:microsoft.com/office/officeart/2005/8/layout/orgChart1"/>
    <dgm:cxn modelId="{67E70076-9968-49D0-A248-A195164067E0}" type="presParOf" srcId="{F162D934-D6BD-465B-8CF0-A2E0ABCF29FD}" destId="{4A83EFB7-A251-4CAB-BDBA-717AE0059045}" srcOrd="0" destOrd="0" presId="urn:microsoft.com/office/officeart/2005/8/layout/orgChart1"/>
    <dgm:cxn modelId="{0C80D79D-6669-453D-BB3B-8E9E3D48DA02}" type="presParOf" srcId="{F162D934-D6BD-465B-8CF0-A2E0ABCF29FD}" destId="{C3F29D9B-16B3-4796-87F5-D9A984419164}" srcOrd="1" destOrd="0" presId="urn:microsoft.com/office/officeart/2005/8/layout/orgChart1"/>
    <dgm:cxn modelId="{5A74B3DB-1D38-4744-9908-79BCA694E6FD}" type="presParOf" srcId="{DB740301-DA47-43F9-95C4-82A4DBC5D9E1}" destId="{DC97A3EB-0630-48D2-83BE-6490E5E332B0}" srcOrd="1" destOrd="0" presId="urn:microsoft.com/office/officeart/2005/8/layout/orgChart1"/>
    <dgm:cxn modelId="{6B4946C6-2655-45CC-BC60-AAD4081D7C20}" type="presParOf" srcId="{DB740301-DA47-43F9-95C4-82A4DBC5D9E1}" destId="{E256043F-073A-4D5C-A0F9-7DF7DC98BA92}" srcOrd="2" destOrd="0" presId="urn:microsoft.com/office/officeart/2005/8/layout/orgChart1"/>
    <dgm:cxn modelId="{9F7E9D23-CFAB-4E23-B953-FB858F994B16}" type="presParOf" srcId="{AE264A52-ED42-4F52-B0C7-D317DE635549}" destId="{68F4B00C-4B22-4C11-8540-14E6AB21C760}" srcOrd="2" destOrd="0" presId="urn:microsoft.com/office/officeart/2005/8/layout/orgChart1"/>
    <dgm:cxn modelId="{8AB16998-0861-4651-8810-5532719BF0CD}" type="presParOf" srcId="{AE264A52-ED42-4F52-B0C7-D317DE635549}" destId="{61C6C0DE-E8C9-49EC-8610-44C21A14BB87}" srcOrd="3" destOrd="0" presId="urn:microsoft.com/office/officeart/2005/8/layout/orgChart1"/>
    <dgm:cxn modelId="{47E47735-FC34-476D-9860-EE29CAED6BDA}" type="presParOf" srcId="{61C6C0DE-E8C9-49EC-8610-44C21A14BB87}" destId="{64C3DA52-412B-4D0D-841C-1413361DE7AC}" srcOrd="0" destOrd="0" presId="urn:microsoft.com/office/officeart/2005/8/layout/orgChart1"/>
    <dgm:cxn modelId="{E4B70314-5F41-4981-9E8B-537C4C62DD04}" type="presParOf" srcId="{64C3DA52-412B-4D0D-841C-1413361DE7AC}" destId="{9D124E10-DC9F-4A99-AD47-AB959304FEDA}" srcOrd="0" destOrd="0" presId="urn:microsoft.com/office/officeart/2005/8/layout/orgChart1"/>
    <dgm:cxn modelId="{82BF97D4-B9AE-4843-A9E0-9ACE8DE07436}" type="presParOf" srcId="{64C3DA52-412B-4D0D-841C-1413361DE7AC}" destId="{0681C2C7-0665-47EA-A68A-51E19BC8E9E6}" srcOrd="1" destOrd="0" presId="urn:microsoft.com/office/officeart/2005/8/layout/orgChart1"/>
    <dgm:cxn modelId="{A2C33625-D484-4A80-BF82-08EADAB62434}" type="presParOf" srcId="{61C6C0DE-E8C9-49EC-8610-44C21A14BB87}" destId="{DDE4D784-2BE3-43A5-9E22-2BFC7DD41F8C}" srcOrd="1" destOrd="0" presId="urn:microsoft.com/office/officeart/2005/8/layout/orgChart1"/>
    <dgm:cxn modelId="{CEC9DB72-7F0F-4D52-BBF2-F653AFB0BE91}" type="presParOf" srcId="{61C6C0DE-E8C9-49EC-8610-44C21A14BB87}" destId="{50687B4F-68A5-4330-AD4C-D6EAFBB09217}" srcOrd="2" destOrd="0" presId="urn:microsoft.com/office/officeart/2005/8/layout/orgChart1"/>
    <dgm:cxn modelId="{6EA8D392-3A62-4425-AC0B-D9D304979DB8}" type="presParOf" srcId="{AE264A52-ED42-4F52-B0C7-D317DE635549}" destId="{46CECD58-D75F-4546-9BA6-35B39CC013CD}" srcOrd="4" destOrd="0" presId="urn:microsoft.com/office/officeart/2005/8/layout/orgChart1"/>
    <dgm:cxn modelId="{9086A340-5CF3-4B1B-8D06-5D4CA993A971}" type="presParOf" srcId="{AE264A52-ED42-4F52-B0C7-D317DE635549}" destId="{C67C46D3-3C7E-4746-93D6-8DEE952B2D6D}" srcOrd="5" destOrd="0" presId="urn:microsoft.com/office/officeart/2005/8/layout/orgChart1"/>
    <dgm:cxn modelId="{92D34D46-6B4C-46AC-AC80-A1FC686307E4}" type="presParOf" srcId="{C67C46D3-3C7E-4746-93D6-8DEE952B2D6D}" destId="{5D3B1BFE-3C13-4509-A4C9-DF391E442908}" srcOrd="0" destOrd="0" presId="urn:microsoft.com/office/officeart/2005/8/layout/orgChart1"/>
    <dgm:cxn modelId="{78F6BA65-3E25-4D9C-A154-20B355A8B617}" type="presParOf" srcId="{5D3B1BFE-3C13-4509-A4C9-DF391E442908}" destId="{06EBE862-0085-4414-8873-8324A522DBA2}" srcOrd="0" destOrd="0" presId="urn:microsoft.com/office/officeart/2005/8/layout/orgChart1"/>
    <dgm:cxn modelId="{65D40319-51FE-4F5D-9893-354566710EA9}" type="presParOf" srcId="{5D3B1BFE-3C13-4509-A4C9-DF391E442908}" destId="{54DCA963-A82D-49FA-8390-52132E744066}" srcOrd="1" destOrd="0" presId="urn:microsoft.com/office/officeart/2005/8/layout/orgChart1"/>
    <dgm:cxn modelId="{4DCFAA9D-C141-4CAD-A186-024C11ADA514}" type="presParOf" srcId="{C67C46D3-3C7E-4746-93D6-8DEE952B2D6D}" destId="{7FA8DB6F-40FE-44BF-876F-DD39694F5FBF}" srcOrd="1" destOrd="0" presId="urn:microsoft.com/office/officeart/2005/8/layout/orgChart1"/>
    <dgm:cxn modelId="{CCC9BB81-F986-46BE-A450-5371E230E648}" type="presParOf" srcId="{C67C46D3-3C7E-4746-93D6-8DEE952B2D6D}" destId="{E799303B-7A14-47F4-AEF2-7FC53DA6DC1C}" srcOrd="2" destOrd="0" presId="urn:microsoft.com/office/officeart/2005/8/layout/orgChart1"/>
    <dgm:cxn modelId="{B7705244-F9A0-4753-8A4F-D8C6DA576178}" type="presParOf" srcId="{AE264A52-ED42-4F52-B0C7-D317DE635549}" destId="{69959634-1E71-467E-9352-F485DB1CD8AE}" srcOrd="6" destOrd="0" presId="urn:microsoft.com/office/officeart/2005/8/layout/orgChart1"/>
    <dgm:cxn modelId="{D421B54C-73B6-411B-83B9-72FC7986E1AD}" type="presParOf" srcId="{AE264A52-ED42-4F52-B0C7-D317DE635549}" destId="{65CBC9C8-A1F2-49E8-B93F-7D47169BBA93}" srcOrd="7" destOrd="0" presId="urn:microsoft.com/office/officeart/2005/8/layout/orgChart1"/>
    <dgm:cxn modelId="{3287B629-8BC5-4964-B4A3-EF69EB5E1472}" type="presParOf" srcId="{65CBC9C8-A1F2-49E8-B93F-7D47169BBA93}" destId="{943D7054-135B-4E31-A5E1-8F11F0C05E46}" srcOrd="0" destOrd="0" presId="urn:microsoft.com/office/officeart/2005/8/layout/orgChart1"/>
    <dgm:cxn modelId="{D71CD95B-3207-4C85-ABFF-A47CBD9FDE47}" type="presParOf" srcId="{943D7054-135B-4E31-A5E1-8F11F0C05E46}" destId="{2DD0C55A-4C70-4582-9797-7186F1C52C43}" srcOrd="0" destOrd="0" presId="urn:microsoft.com/office/officeart/2005/8/layout/orgChart1"/>
    <dgm:cxn modelId="{B3FAE445-7962-4B2F-BF4D-2B1CEF71DA26}" type="presParOf" srcId="{943D7054-135B-4E31-A5E1-8F11F0C05E46}" destId="{F50B208C-2009-4516-994B-D37180A90FD6}" srcOrd="1" destOrd="0" presId="urn:microsoft.com/office/officeart/2005/8/layout/orgChart1"/>
    <dgm:cxn modelId="{BA7F99B7-CE97-4E88-BFA3-974987A45EEF}" type="presParOf" srcId="{65CBC9C8-A1F2-49E8-B93F-7D47169BBA93}" destId="{F4486FF7-224B-4FD6-8D75-1FA11764A386}" srcOrd="1" destOrd="0" presId="urn:microsoft.com/office/officeart/2005/8/layout/orgChart1"/>
    <dgm:cxn modelId="{BDF1F552-9263-49ED-A207-25AFFFB77B81}" type="presParOf" srcId="{65CBC9C8-A1F2-49E8-B93F-7D47169BBA93}" destId="{014C8684-577A-4960-9F5F-64167BCDCDFA}" srcOrd="2" destOrd="0" presId="urn:microsoft.com/office/officeart/2005/8/layout/orgChart1"/>
    <dgm:cxn modelId="{3E9573AB-3B29-4101-8C52-26EB8D1E209B}" type="presParOf" srcId="{F759627D-5970-4AFB-8FFF-D603D52F2E60}" destId="{CE1FE890-6535-42DC-B3E1-E36C7510A817}" srcOrd="2" destOrd="0" presId="urn:microsoft.com/office/officeart/2005/8/layout/orgChart1"/>
    <dgm:cxn modelId="{1023F33C-5124-452E-944B-B1B60B7A14E8}" type="presParOf" srcId="{3F30728A-DF69-4E3A-B1E3-CC9CA94D989D}" destId="{B9EA68BC-F45C-4BC5-85A5-6CA7725E472B}" srcOrd="2" destOrd="0" presId="urn:microsoft.com/office/officeart/2005/8/layout/orgChart1"/>
    <dgm:cxn modelId="{978EF646-B409-461E-BD5C-54BD394A10D3}" type="presParOf" srcId="{74F46F51-765A-431A-8388-7FC655CBEBC1}" destId="{6A5B8436-8328-469E-ACF5-2C7DCE4E02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59634-1E71-467E-9352-F485DB1CD8AE}">
      <dsp:nvSpPr>
        <dsp:cNvPr id="0" name=""/>
        <dsp:cNvSpPr/>
      </dsp:nvSpPr>
      <dsp:spPr>
        <a:xfrm>
          <a:off x="10789970" y="2252047"/>
          <a:ext cx="175790" cy="2270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483"/>
              </a:lnTo>
              <a:lnTo>
                <a:pt x="175790" y="227048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CECD58-D75F-4546-9BA6-35B39CC013CD}">
      <dsp:nvSpPr>
        <dsp:cNvPr id="0" name=""/>
        <dsp:cNvSpPr/>
      </dsp:nvSpPr>
      <dsp:spPr>
        <a:xfrm>
          <a:off x="10789970" y="2252047"/>
          <a:ext cx="150285" cy="1604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4656"/>
              </a:lnTo>
              <a:lnTo>
                <a:pt x="150285" y="16046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F4B00C-4B22-4C11-8540-14E6AB21C760}">
      <dsp:nvSpPr>
        <dsp:cNvPr id="0" name=""/>
        <dsp:cNvSpPr/>
      </dsp:nvSpPr>
      <dsp:spPr>
        <a:xfrm>
          <a:off x="10789970" y="2252047"/>
          <a:ext cx="193688" cy="1049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824"/>
              </a:lnTo>
              <a:lnTo>
                <a:pt x="193688" y="104982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A3BF7-A95F-4234-A3BA-848CC0A4B5A9}">
      <dsp:nvSpPr>
        <dsp:cNvPr id="0" name=""/>
        <dsp:cNvSpPr/>
      </dsp:nvSpPr>
      <dsp:spPr>
        <a:xfrm>
          <a:off x="10789970" y="2252047"/>
          <a:ext cx="168757" cy="410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982"/>
              </a:lnTo>
              <a:lnTo>
                <a:pt x="168757" y="41098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9B396-B862-4892-854E-BA04DF8ED9A7}">
      <dsp:nvSpPr>
        <dsp:cNvPr id="0" name=""/>
        <dsp:cNvSpPr/>
      </dsp:nvSpPr>
      <dsp:spPr>
        <a:xfrm>
          <a:off x="8559101" y="1555496"/>
          <a:ext cx="2623477" cy="205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730"/>
              </a:lnTo>
              <a:lnTo>
                <a:pt x="2623477" y="102730"/>
              </a:lnTo>
              <a:lnTo>
                <a:pt x="2623477" y="20579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E7390-65C5-43ED-9C76-B022391F12F6}">
      <dsp:nvSpPr>
        <dsp:cNvPr id="0" name=""/>
        <dsp:cNvSpPr/>
      </dsp:nvSpPr>
      <dsp:spPr>
        <a:xfrm>
          <a:off x="9602330" y="2252047"/>
          <a:ext cx="147228" cy="1647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7573"/>
              </a:lnTo>
              <a:lnTo>
                <a:pt x="147228" y="164757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7DB21-3891-4848-AAE0-2CD59B59594F}">
      <dsp:nvSpPr>
        <dsp:cNvPr id="0" name=""/>
        <dsp:cNvSpPr/>
      </dsp:nvSpPr>
      <dsp:spPr>
        <a:xfrm>
          <a:off x="9602330" y="2252047"/>
          <a:ext cx="147228" cy="1018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8914"/>
              </a:lnTo>
              <a:lnTo>
                <a:pt x="147228" y="101891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79F613-90C7-466F-B218-BEA8EAFBCD2A}">
      <dsp:nvSpPr>
        <dsp:cNvPr id="0" name=""/>
        <dsp:cNvSpPr/>
      </dsp:nvSpPr>
      <dsp:spPr>
        <a:xfrm>
          <a:off x="9602330" y="2252047"/>
          <a:ext cx="147228" cy="408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796"/>
              </a:lnTo>
              <a:lnTo>
                <a:pt x="147228" y="40879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454DF-18BB-4397-B713-B6A676B6274A}">
      <dsp:nvSpPr>
        <dsp:cNvPr id="0" name=""/>
        <dsp:cNvSpPr/>
      </dsp:nvSpPr>
      <dsp:spPr>
        <a:xfrm>
          <a:off x="8559101" y="1555496"/>
          <a:ext cx="1435837" cy="205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730"/>
              </a:lnTo>
              <a:lnTo>
                <a:pt x="1435837" y="102730"/>
              </a:lnTo>
              <a:lnTo>
                <a:pt x="1435837" y="20579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F0FF6-7012-4225-A16A-40A238276237}">
      <dsp:nvSpPr>
        <dsp:cNvPr id="0" name=""/>
        <dsp:cNvSpPr/>
      </dsp:nvSpPr>
      <dsp:spPr>
        <a:xfrm>
          <a:off x="8443252" y="2244907"/>
          <a:ext cx="126498" cy="3472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2561"/>
              </a:lnTo>
              <a:lnTo>
                <a:pt x="126498" y="347256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5A3994-4FDC-48BA-AB0E-5E536823848A}">
      <dsp:nvSpPr>
        <dsp:cNvPr id="0" name=""/>
        <dsp:cNvSpPr/>
      </dsp:nvSpPr>
      <dsp:spPr>
        <a:xfrm>
          <a:off x="8443252" y="2244907"/>
          <a:ext cx="118665" cy="2869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9681"/>
              </a:lnTo>
              <a:lnTo>
                <a:pt x="118665" y="286968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A5D2C-DAB6-489E-BDB3-3DC3FFFABE88}">
      <dsp:nvSpPr>
        <dsp:cNvPr id="0" name=""/>
        <dsp:cNvSpPr/>
      </dsp:nvSpPr>
      <dsp:spPr>
        <a:xfrm>
          <a:off x="8443252" y="2244907"/>
          <a:ext cx="118665" cy="2270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559"/>
              </a:lnTo>
              <a:lnTo>
                <a:pt x="118665" y="227055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0C510B-1BCC-4681-AAA8-B677D3CDD6B9}">
      <dsp:nvSpPr>
        <dsp:cNvPr id="0" name=""/>
        <dsp:cNvSpPr/>
      </dsp:nvSpPr>
      <dsp:spPr>
        <a:xfrm>
          <a:off x="8443252" y="2244907"/>
          <a:ext cx="109498" cy="1630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0421"/>
              </a:lnTo>
              <a:lnTo>
                <a:pt x="109498" y="163042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5257F-4CFC-40B4-A1B2-35B4D1BD1760}">
      <dsp:nvSpPr>
        <dsp:cNvPr id="0" name=""/>
        <dsp:cNvSpPr/>
      </dsp:nvSpPr>
      <dsp:spPr>
        <a:xfrm>
          <a:off x="8443252" y="2244907"/>
          <a:ext cx="118665" cy="1051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947"/>
              </a:lnTo>
              <a:lnTo>
                <a:pt x="118665" y="105194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DE918-F0A6-4B3A-8521-56E940AD2337}">
      <dsp:nvSpPr>
        <dsp:cNvPr id="0" name=""/>
        <dsp:cNvSpPr/>
      </dsp:nvSpPr>
      <dsp:spPr>
        <a:xfrm>
          <a:off x="8397532" y="2244907"/>
          <a:ext cx="91440" cy="4075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7551"/>
              </a:lnTo>
              <a:lnTo>
                <a:pt x="134891" y="40755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77031D-8D63-4ACE-B713-943A25B73C5E}">
      <dsp:nvSpPr>
        <dsp:cNvPr id="0" name=""/>
        <dsp:cNvSpPr/>
      </dsp:nvSpPr>
      <dsp:spPr>
        <a:xfrm>
          <a:off x="8559101" y="1555496"/>
          <a:ext cx="276759" cy="198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585"/>
              </a:lnTo>
              <a:lnTo>
                <a:pt x="276759" y="95585"/>
              </a:lnTo>
              <a:lnTo>
                <a:pt x="276759" y="19864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B9D12-600C-4BF0-9EA1-E94E647F2403}">
      <dsp:nvSpPr>
        <dsp:cNvPr id="0" name=""/>
        <dsp:cNvSpPr/>
      </dsp:nvSpPr>
      <dsp:spPr>
        <a:xfrm>
          <a:off x="7227050" y="2242654"/>
          <a:ext cx="147228" cy="1687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504"/>
              </a:lnTo>
              <a:lnTo>
                <a:pt x="147228" y="16875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460DF-F660-423A-9D89-7420C3B5B53B}">
      <dsp:nvSpPr>
        <dsp:cNvPr id="0" name=""/>
        <dsp:cNvSpPr/>
      </dsp:nvSpPr>
      <dsp:spPr>
        <a:xfrm>
          <a:off x="7227050" y="2242654"/>
          <a:ext cx="147228" cy="1040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0762"/>
              </a:lnTo>
              <a:lnTo>
                <a:pt x="147228" y="104076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94E75-F5EA-416D-A697-030469C7BBFE}">
      <dsp:nvSpPr>
        <dsp:cNvPr id="0" name=""/>
        <dsp:cNvSpPr/>
      </dsp:nvSpPr>
      <dsp:spPr>
        <a:xfrm>
          <a:off x="7227050" y="2242654"/>
          <a:ext cx="147228" cy="421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388"/>
              </a:lnTo>
              <a:lnTo>
                <a:pt x="147228" y="42138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0B638-F155-44EE-A7F1-E2AF93F6BF7E}">
      <dsp:nvSpPr>
        <dsp:cNvPr id="0" name=""/>
        <dsp:cNvSpPr/>
      </dsp:nvSpPr>
      <dsp:spPr>
        <a:xfrm>
          <a:off x="7619658" y="1555496"/>
          <a:ext cx="939442" cy="196397"/>
        </a:xfrm>
        <a:custGeom>
          <a:avLst/>
          <a:gdLst/>
          <a:ahLst/>
          <a:cxnLst/>
          <a:rect l="0" t="0" r="0" b="0"/>
          <a:pathLst>
            <a:path>
              <a:moveTo>
                <a:pt x="939442" y="0"/>
              </a:moveTo>
              <a:lnTo>
                <a:pt x="939442" y="93337"/>
              </a:lnTo>
              <a:lnTo>
                <a:pt x="0" y="93337"/>
              </a:lnTo>
              <a:lnTo>
                <a:pt x="0" y="19639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84EEB-B4B9-4423-A3D3-E868B525EF11}">
      <dsp:nvSpPr>
        <dsp:cNvPr id="0" name=""/>
        <dsp:cNvSpPr/>
      </dsp:nvSpPr>
      <dsp:spPr>
        <a:xfrm>
          <a:off x="6061985" y="2251345"/>
          <a:ext cx="139307" cy="934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866"/>
              </a:lnTo>
              <a:lnTo>
                <a:pt x="139307" y="93486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85E2B-1CA6-497C-BD40-D318B9F9A625}">
      <dsp:nvSpPr>
        <dsp:cNvPr id="0" name=""/>
        <dsp:cNvSpPr/>
      </dsp:nvSpPr>
      <dsp:spPr>
        <a:xfrm>
          <a:off x="6061985" y="2251345"/>
          <a:ext cx="112089" cy="368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460"/>
              </a:lnTo>
              <a:lnTo>
                <a:pt x="112089" y="36846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D5D2B-9F55-47D7-8228-BF794D196A13}">
      <dsp:nvSpPr>
        <dsp:cNvPr id="0" name=""/>
        <dsp:cNvSpPr/>
      </dsp:nvSpPr>
      <dsp:spPr>
        <a:xfrm>
          <a:off x="6454593" y="1555496"/>
          <a:ext cx="2104508" cy="205088"/>
        </a:xfrm>
        <a:custGeom>
          <a:avLst/>
          <a:gdLst/>
          <a:ahLst/>
          <a:cxnLst/>
          <a:rect l="0" t="0" r="0" b="0"/>
          <a:pathLst>
            <a:path>
              <a:moveTo>
                <a:pt x="2104508" y="0"/>
              </a:moveTo>
              <a:lnTo>
                <a:pt x="2104508" y="102029"/>
              </a:lnTo>
              <a:lnTo>
                <a:pt x="0" y="102029"/>
              </a:lnTo>
              <a:lnTo>
                <a:pt x="0" y="20508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FC902B-3A66-4995-9F07-7B47FA70D5B8}">
      <dsp:nvSpPr>
        <dsp:cNvPr id="0" name=""/>
        <dsp:cNvSpPr/>
      </dsp:nvSpPr>
      <dsp:spPr>
        <a:xfrm>
          <a:off x="5824584" y="851525"/>
          <a:ext cx="2734516" cy="206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388"/>
              </a:lnTo>
              <a:lnTo>
                <a:pt x="2734516" y="103388"/>
              </a:lnTo>
              <a:lnTo>
                <a:pt x="2734516" y="206448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DB8DD-BC47-4E26-8F73-6C9FC4F36BD9}">
      <dsp:nvSpPr>
        <dsp:cNvPr id="0" name=""/>
        <dsp:cNvSpPr/>
      </dsp:nvSpPr>
      <dsp:spPr>
        <a:xfrm>
          <a:off x="5824584" y="851525"/>
          <a:ext cx="733691" cy="213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93"/>
              </a:lnTo>
              <a:lnTo>
                <a:pt x="733691" y="110293"/>
              </a:lnTo>
              <a:lnTo>
                <a:pt x="733691" y="213353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3FCB9-5845-4BA5-8825-64E0E5FFBFDB}">
      <dsp:nvSpPr>
        <dsp:cNvPr id="0" name=""/>
        <dsp:cNvSpPr/>
      </dsp:nvSpPr>
      <dsp:spPr>
        <a:xfrm>
          <a:off x="4739596" y="851525"/>
          <a:ext cx="1084987" cy="213034"/>
        </a:xfrm>
        <a:custGeom>
          <a:avLst/>
          <a:gdLst/>
          <a:ahLst/>
          <a:cxnLst/>
          <a:rect l="0" t="0" r="0" b="0"/>
          <a:pathLst>
            <a:path>
              <a:moveTo>
                <a:pt x="1084987" y="0"/>
              </a:moveTo>
              <a:lnTo>
                <a:pt x="1084987" y="109974"/>
              </a:lnTo>
              <a:lnTo>
                <a:pt x="0" y="109974"/>
              </a:lnTo>
              <a:lnTo>
                <a:pt x="0" y="213034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B699D-C7E9-4BE5-BFAF-EAD48E674EFF}">
      <dsp:nvSpPr>
        <dsp:cNvPr id="0" name=""/>
        <dsp:cNvSpPr/>
      </dsp:nvSpPr>
      <dsp:spPr>
        <a:xfrm>
          <a:off x="4700547" y="2285031"/>
          <a:ext cx="243623" cy="3267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7350"/>
              </a:lnTo>
              <a:lnTo>
                <a:pt x="243623" y="326735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51D2F-ADC1-4F07-BEAC-5F62C04FB213}">
      <dsp:nvSpPr>
        <dsp:cNvPr id="0" name=""/>
        <dsp:cNvSpPr/>
      </dsp:nvSpPr>
      <dsp:spPr>
        <a:xfrm>
          <a:off x="4700547" y="2285031"/>
          <a:ext cx="228753" cy="261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7320"/>
              </a:lnTo>
              <a:lnTo>
                <a:pt x="228753" y="26173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3FC49-BDF2-4A2D-B29C-F75A6BBEF37B}">
      <dsp:nvSpPr>
        <dsp:cNvPr id="0" name=""/>
        <dsp:cNvSpPr/>
      </dsp:nvSpPr>
      <dsp:spPr>
        <a:xfrm>
          <a:off x="4700547" y="2285031"/>
          <a:ext cx="240590" cy="2037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7926"/>
              </a:lnTo>
              <a:lnTo>
                <a:pt x="240590" y="203792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9348F-3155-4444-9678-DC6C8829DC13}">
      <dsp:nvSpPr>
        <dsp:cNvPr id="0" name=""/>
        <dsp:cNvSpPr/>
      </dsp:nvSpPr>
      <dsp:spPr>
        <a:xfrm>
          <a:off x="4700547" y="2285031"/>
          <a:ext cx="211331" cy="1477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7615"/>
              </a:lnTo>
              <a:lnTo>
                <a:pt x="211331" y="147761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68962-B237-4867-9EFF-D3E2EF876A36}">
      <dsp:nvSpPr>
        <dsp:cNvPr id="0" name=""/>
        <dsp:cNvSpPr/>
      </dsp:nvSpPr>
      <dsp:spPr>
        <a:xfrm>
          <a:off x="4700547" y="2285031"/>
          <a:ext cx="193379" cy="883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3326"/>
              </a:lnTo>
              <a:lnTo>
                <a:pt x="193379" y="88332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A37A8-DB34-4E72-9D51-A9600BB2D330}">
      <dsp:nvSpPr>
        <dsp:cNvPr id="0" name=""/>
        <dsp:cNvSpPr/>
      </dsp:nvSpPr>
      <dsp:spPr>
        <a:xfrm>
          <a:off x="4700547" y="2285031"/>
          <a:ext cx="171550" cy="323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482"/>
              </a:lnTo>
              <a:lnTo>
                <a:pt x="171550" y="32348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4C471-D9A7-4689-9AD3-895A095D9629}">
      <dsp:nvSpPr>
        <dsp:cNvPr id="0" name=""/>
        <dsp:cNvSpPr/>
      </dsp:nvSpPr>
      <dsp:spPr>
        <a:xfrm>
          <a:off x="2869098" y="1598389"/>
          <a:ext cx="2224057" cy="195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22"/>
              </a:lnTo>
              <a:lnTo>
                <a:pt x="2224057" y="92822"/>
              </a:lnTo>
              <a:lnTo>
                <a:pt x="2224057" y="19588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B87E1-D4E0-4575-B371-01C683376B6D}">
      <dsp:nvSpPr>
        <dsp:cNvPr id="0" name=""/>
        <dsp:cNvSpPr/>
      </dsp:nvSpPr>
      <dsp:spPr>
        <a:xfrm>
          <a:off x="3565585" y="2280482"/>
          <a:ext cx="195145" cy="2299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9511"/>
              </a:lnTo>
              <a:lnTo>
                <a:pt x="195145" y="229951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B8CE32-D1DB-4AC3-8B47-8CFD35E20DED}">
      <dsp:nvSpPr>
        <dsp:cNvPr id="0" name=""/>
        <dsp:cNvSpPr/>
      </dsp:nvSpPr>
      <dsp:spPr>
        <a:xfrm>
          <a:off x="3565585" y="2280482"/>
          <a:ext cx="195145" cy="1567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437"/>
              </a:lnTo>
              <a:lnTo>
                <a:pt x="195145" y="156743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8BA15-534A-460D-AD50-91F58D27CCED}">
      <dsp:nvSpPr>
        <dsp:cNvPr id="0" name=""/>
        <dsp:cNvSpPr/>
      </dsp:nvSpPr>
      <dsp:spPr>
        <a:xfrm>
          <a:off x="3565585" y="2280482"/>
          <a:ext cx="187912" cy="917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400"/>
              </a:lnTo>
              <a:lnTo>
                <a:pt x="187912" y="91740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EE8BC9-1DDB-438E-BD2D-09DD54229BED}">
      <dsp:nvSpPr>
        <dsp:cNvPr id="0" name=""/>
        <dsp:cNvSpPr/>
      </dsp:nvSpPr>
      <dsp:spPr>
        <a:xfrm>
          <a:off x="3565585" y="2280482"/>
          <a:ext cx="173444" cy="320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773"/>
              </a:lnTo>
              <a:lnTo>
                <a:pt x="173444" y="32077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5F366-A594-4D86-BD05-DB3EDA317DD4}">
      <dsp:nvSpPr>
        <dsp:cNvPr id="0" name=""/>
        <dsp:cNvSpPr/>
      </dsp:nvSpPr>
      <dsp:spPr>
        <a:xfrm>
          <a:off x="2869098" y="1598389"/>
          <a:ext cx="1089095" cy="191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273"/>
              </a:lnTo>
              <a:lnTo>
                <a:pt x="1089095" y="88273"/>
              </a:lnTo>
              <a:lnTo>
                <a:pt x="1089095" y="19133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073E70-D9E6-454D-BDEB-746AEB0D20B4}">
      <dsp:nvSpPr>
        <dsp:cNvPr id="0" name=""/>
        <dsp:cNvSpPr/>
      </dsp:nvSpPr>
      <dsp:spPr>
        <a:xfrm>
          <a:off x="2395543" y="2283721"/>
          <a:ext cx="192014" cy="2234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4154"/>
              </a:lnTo>
              <a:lnTo>
                <a:pt x="192014" y="223415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7906A-A3C3-49FA-B918-94344359DEFA}">
      <dsp:nvSpPr>
        <dsp:cNvPr id="0" name=""/>
        <dsp:cNvSpPr/>
      </dsp:nvSpPr>
      <dsp:spPr>
        <a:xfrm>
          <a:off x="2395543" y="2283721"/>
          <a:ext cx="148612" cy="1570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0671"/>
              </a:lnTo>
              <a:lnTo>
                <a:pt x="148612" y="157067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D9193-7303-4A0F-A2CD-6AB71249A2EE}">
      <dsp:nvSpPr>
        <dsp:cNvPr id="0" name=""/>
        <dsp:cNvSpPr/>
      </dsp:nvSpPr>
      <dsp:spPr>
        <a:xfrm>
          <a:off x="2395543" y="2283721"/>
          <a:ext cx="141378" cy="936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6194"/>
              </a:lnTo>
              <a:lnTo>
                <a:pt x="141378" y="93619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302B3-AFC9-4153-AEC9-87BE2852E3A0}">
      <dsp:nvSpPr>
        <dsp:cNvPr id="0" name=""/>
        <dsp:cNvSpPr/>
      </dsp:nvSpPr>
      <dsp:spPr>
        <a:xfrm>
          <a:off x="2395543" y="2283721"/>
          <a:ext cx="134144" cy="371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878"/>
              </a:lnTo>
              <a:lnTo>
                <a:pt x="134144" y="37187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6845F-67E3-4E1C-95C2-33EC8CD46343}">
      <dsp:nvSpPr>
        <dsp:cNvPr id="0" name=""/>
        <dsp:cNvSpPr/>
      </dsp:nvSpPr>
      <dsp:spPr>
        <a:xfrm>
          <a:off x="2742432" y="1598389"/>
          <a:ext cx="91440" cy="194571"/>
        </a:xfrm>
        <a:custGeom>
          <a:avLst/>
          <a:gdLst/>
          <a:ahLst/>
          <a:cxnLst/>
          <a:rect l="0" t="0" r="0" b="0"/>
          <a:pathLst>
            <a:path>
              <a:moveTo>
                <a:pt x="126666" y="0"/>
              </a:moveTo>
              <a:lnTo>
                <a:pt x="126666" y="91512"/>
              </a:lnTo>
              <a:lnTo>
                <a:pt x="45720" y="91512"/>
              </a:lnTo>
              <a:lnTo>
                <a:pt x="45720" y="19457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4D00F-91B1-46A5-A048-85EFC06EAAF4}">
      <dsp:nvSpPr>
        <dsp:cNvPr id="0" name=""/>
        <dsp:cNvSpPr/>
      </dsp:nvSpPr>
      <dsp:spPr>
        <a:xfrm>
          <a:off x="1263467" y="2281036"/>
          <a:ext cx="172610" cy="2401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555"/>
              </a:lnTo>
              <a:lnTo>
                <a:pt x="172610" y="240155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0D066-B462-417D-93EB-FF0B4044EE2D}">
      <dsp:nvSpPr>
        <dsp:cNvPr id="0" name=""/>
        <dsp:cNvSpPr/>
      </dsp:nvSpPr>
      <dsp:spPr>
        <a:xfrm>
          <a:off x="1263467" y="2281036"/>
          <a:ext cx="158329" cy="1694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4782"/>
              </a:lnTo>
              <a:lnTo>
                <a:pt x="158329" y="169478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26C18-E87D-4305-B16A-A4F6D689E3FF}">
      <dsp:nvSpPr>
        <dsp:cNvPr id="0" name=""/>
        <dsp:cNvSpPr/>
      </dsp:nvSpPr>
      <dsp:spPr>
        <a:xfrm>
          <a:off x="1263467" y="2281036"/>
          <a:ext cx="143675" cy="1022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349"/>
              </a:lnTo>
              <a:lnTo>
                <a:pt x="143675" y="102234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846B5A-EF81-499A-A0E8-95359D33CDAC}">
      <dsp:nvSpPr>
        <dsp:cNvPr id="0" name=""/>
        <dsp:cNvSpPr/>
      </dsp:nvSpPr>
      <dsp:spPr>
        <a:xfrm>
          <a:off x="1263467" y="2281036"/>
          <a:ext cx="121983" cy="424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277"/>
              </a:lnTo>
              <a:lnTo>
                <a:pt x="121983" y="42427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3605E-B73F-4C47-A21C-C79CADD6CB0D}">
      <dsp:nvSpPr>
        <dsp:cNvPr id="0" name=""/>
        <dsp:cNvSpPr/>
      </dsp:nvSpPr>
      <dsp:spPr>
        <a:xfrm>
          <a:off x="1656075" y="1598389"/>
          <a:ext cx="1213022" cy="191887"/>
        </a:xfrm>
        <a:custGeom>
          <a:avLst/>
          <a:gdLst/>
          <a:ahLst/>
          <a:cxnLst/>
          <a:rect l="0" t="0" r="0" b="0"/>
          <a:pathLst>
            <a:path>
              <a:moveTo>
                <a:pt x="1213022" y="0"/>
              </a:moveTo>
              <a:lnTo>
                <a:pt x="1213022" y="88827"/>
              </a:lnTo>
              <a:lnTo>
                <a:pt x="0" y="88827"/>
              </a:lnTo>
              <a:lnTo>
                <a:pt x="0" y="19188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1560E-82EB-4AF4-90AE-DF4088F5C39B}">
      <dsp:nvSpPr>
        <dsp:cNvPr id="0" name=""/>
        <dsp:cNvSpPr/>
      </dsp:nvSpPr>
      <dsp:spPr>
        <a:xfrm>
          <a:off x="115450" y="2281041"/>
          <a:ext cx="91440" cy="14493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9350"/>
              </a:lnTo>
              <a:lnTo>
                <a:pt x="125566" y="144935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1B659-181F-4034-9FC1-887546D686A4}">
      <dsp:nvSpPr>
        <dsp:cNvPr id="0" name=""/>
        <dsp:cNvSpPr/>
      </dsp:nvSpPr>
      <dsp:spPr>
        <a:xfrm>
          <a:off x="161170" y="2281041"/>
          <a:ext cx="101548" cy="841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1148"/>
              </a:lnTo>
              <a:lnTo>
                <a:pt x="101548" y="84114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64E6A-9783-491F-B9A9-3BEA77CBD61C}">
      <dsp:nvSpPr>
        <dsp:cNvPr id="0" name=""/>
        <dsp:cNvSpPr/>
      </dsp:nvSpPr>
      <dsp:spPr>
        <a:xfrm>
          <a:off x="115450" y="2281041"/>
          <a:ext cx="91440" cy="3128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2859"/>
              </a:lnTo>
              <a:lnTo>
                <a:pt x="132987" y="31285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1D53E-E274-4ABA-B3EB-41BE6B19DCFC}">
      <dsp:nvSpPr>
        <dsp:cNvPr id="0" name=""/>
        <dsp:cNvSpPr/>
      </dsp:nvSpPr>
      <dsp:spPr>
        <a:xfrm>
          <a:off x="553779" y="1598389"/>
          <a:ext cx="2315319" cy="191892"/>
        </a:xfrm>
        <a:custGeom>
          <a:avLst/>
          <a:gdLst/>
          <a:ahLst/>
          <a:cxnLst/>
          <a:rect l="0" t="0" r="0" b="0"/>
          <a:pathLst>
            <a:path>
              <a:moveTo>
                <a:pt x="2315319" y="0"/>
              </a:moveTo>
              <a:lnTo>
                <a:pt x="2315319" y="88832"/>
              </a:lnTo>
              <a:lnTo>
                <a:pt x="0" y="88832"/>
              </a:lnTo>
              <a:lnTo>
                <a:pt x="0" y="19189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9A149-E859-412A-B24A-AF1688BF4D8E}">
      <dsp:nvSpPr>
        <dsp:cNvPr id="0" name=""/>
        <dsp:cNvSpPr/>
      </dsp:nvSpPr>
      <dsp:spPr>
        <a:xfrm>
          <a:off x="2869098" y="851525"/>
          <a:ext cx="2955486" cy="206119"/>
        </a:xfrm>
        <a:custGeom>
          <a:avLst/>
          <a:gdLst/>
          <a:ahLst/>
          <a:cxnLst/>
          <a:rect l="0" t="0" r="0" b="0"/>
          <a:pathLst>
            <a:path>
              <a:moveTo>
                <a:pt x="2955486" y="0"/>
              </a:moveTo>
              <a:lnTo>
                <a:pt x="2955486" y="103059"/>
              </a:lnTo>
              <a:lnTo>
                <a:pt x="0" y="103059"/>
              </a:lnTo>
              <a:lnTo>
                <a:pt x="0" y="20611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0C1CEF-7B4D-4598-A666-5497BD27029B}">
      <dsp:nvSpPr>
        <dsp:cNvPr id="0" name=""/>
        <dsp:cNvSpPr/>
      </dsp:nvSpPr>
      <dsp:spPr>
        <a:xfrm>
          <a:off x="5155815" y="195830"/>
          <a:ext cx="1337537" cy="655695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1" kern="1200"/>
            <a:t>Vice President of Instruction </a:t>
          </a:r>
        </a:p>
      </dsp:txBody>
      <dsp:txXfrm>
        <a:off x="5155815" y="195830"/>
        <a:ext cx="1337537" cy="655695"/>
      </dsp:txXfrm>
    </dsp:sp>
    <dsp:sp modelId="{5B895873-BA7A-409A-99EE-0608C3612799}">
      <dsp:nvSpPr>
        <dsp:cNvPr id="0" name=""/>
        <dsp:cNvSpPr/>
      </dsp:nvSpPr>
      <dsp:spPr>
        <a:xfrm>
          <a:off x="2257821" y="1057645"/>
          <a:ext cx="1222552" cy="540744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Associate Vice President of Instruction </a:t>
          </a:r>
          <a:r>
            <a:rPr lang="en-US" sz="700" b="1" kern="1200"/>
            <a:t>(A) </a:t>
          </a:r>
        </a:p>
      </dsp:txBody>
      <dsp:txXfrm>
        <a:off x="2257821" y="1057645"/>
        <a:ext cx="1222552" cy="540744"/>
      </dsp:txXfrm>
    </dsp:sp>
    <dsp:sp modelId="{F41A73A0-68BE-4E60-8C9B-456790DF6C98}">
      <dsp:nvSpPr>
        <dsp:cNvPr id="0" name=""/>
        <dsp:cNvSpPr/>
      </dsp:nvSpPr>
      <dsp:spPr>
        <a:xfrm>
          <a:off x="63018" y="1790281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Dean A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(Nursing &amp; Allied Health)  </a:t>
          </a:r>
        </a:p>
      </dsp:txBody>
      <dsp:txXfrm>
        <a:off x="63018" y="1790281"/>
        <a:ext cx="981520" cy="490760"/>
      </dsp:txXfrm>
    </dsp:sp>
    <dsp:sp modelId="{D5CC3067-6DBA-4DD5-AB04-6E62C8441675}">
      <dsp:nvSpPr>
        <dsp:cNvPr id="0" name=""/>
        <dsp:cNvSpPr/>
      </dsp:nvSpPr>
      <dsp:spPr>
        <a:xfrm>
          <a:off x="248437" y="2407363"/>
          <a:ext cx="693562" cy="37307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Nursing</a:t>
          </a:r>
        </a:p>
      </dsp:txBody>
      <dsp:txXfrm>
        <a:off x="248437" y="2407363"/>
        <a:ext cx="693562" cy="373076"/>
      </dsp:txXfrm>
    </dsp:sp>
    <dsp:sp modelId="{B1C4E526-6884-41C4-8431-1DDD73B6A4BA}">
      <dsp:nvSpPr>
        <dsp:cNvPr id="0" name=""/>
        <dsp:cNvSpPr/>
      </dsp:nvSpPr>
      <dsp:spPr>
        <a:xfrm>
          <a:off x="262718" y="2893643"/>
          <a:ext cx="706665" cy="45709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Allied Health </a:t>
          </a:r>
        </a:p>
      </dsp:txBody>
      <dsp:txXfrm>
        <a:off x="262718" y="2893643"/>
        <a:ext cx="706665" cy="457094"/>
      </dsp:txXfrm>
    </dsp:sp>
    <dsp:sp modelId="{DA8121F5-E540-41F7-B6E3-7F1CE59110F0}">
      <dsp:nvSpPr>
        <dsp:cNvPr id="0" name=""/>
        <dsp:cNvSpPr/>
      </dsp:nvSpPr>
      <dsp:spPr>
        <a:xfrm>
          <a:off x="241017" y="3506504"/>
          <a:ext cx="721142" cy="447774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Associate Dean of Nursing</a:t>
          </a:r>
        </a:p>
      </dsp:txBody>
      <dsp:txXfrm>
        <a:off x="241017" y="3506504"/>
        <a:ext cx="721142" cy="447774"/>
      </dsp:txXfrm>
    </dsp:sp>
    <dsp:sp modelId="{A35EA0A7-6878-456B-843A-4D028B1DDCA0}">
      <dsp:nvSpPr>
        <dsp:cNvPr id="0" name=""/>
        <dsp:cNvSpPr/>
      </dsp:nvSpPr>
      <dsp:spPr>
        <a:xfrm>
          <a:off x="1165315" y="1790276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Dean B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(Athletics Director &amp; Dean) </a:t>
          </a:r>
        </a:p>
      </dsp:txBody>
      <dsp:txXfrm>
        <a:off x="1165315" y="1790276"/>
        <a:ext cx="981520" cy="490760"/>
      </dsp:txXfrm>
    </dsp:sp>
    <dsp:sp modelId="{D1A89242-1BBD-4100-9458-9DD3F4C51A1B}">
      <dsp:nvSpPr>
        <dsp:cNvPr id="0" name=""/>
        <dsp:cNvSpPr/>
      </dsp:nvSpPr>
      <dsp:spPr>
        <a:xfrm>
          <a:off x="1385451" y="2457990"/>
          <a:ext cx="822406" cy="49464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Kinesiology, Health and Athletics</a:t>
          </a:r>
        </a:p>
      </dsp:txBody>
      <dsp:txXfrm>
        <a:off x="1385451" y="2457990"/>
        <a:ext cx="822406" cy="494647"/>
      </dsp:txXfrm>
    </dsp:sp>
    <dsp:sp modelId="{17719199-13F3-4B0E-A981-8CD73AD07445}">
      <dsp:nvSpPr>
        <dsp:cNvPr id="0" name=""/>
        <dsp:cNvSpPr/>
      </dsp:nvSpPr>
      <dsp:spPr>
        <a:xfrm>
          <a:off x="1407142" y="3064732"/>
          <a:ext cx="791900" cy="47730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Physical Therapy Assistant</a:t>
          </a:r>
        </a:p>
      </dsp:txBody>
      <dsp:txXfrm>
        <a:off x="1407142" y="3064732"/>
        <a:ext cx="791900" cy="477308"/>
      </dsp:txXfrm>
    </dsp:sp>
    <dsp:sp modelId="{3179725B-0F9B-43A7-88CE-6874A2C9CA86}">
      <dsp:nvSpPr>
        <dsp:cNvPr id="0" name=""/>
        <dsp:cNvSpPr/>
      </dsp:nvSpPr>
      <dsp:spPr>
        <a:xfrm>
          <a:off x="1421796" y="3742781"/>
          <a:ext cx="773094" cy="466075"/>
        </a:xfrm>
        <a:prstGeom prst="rect">
          <a:avLst/>
        </a:prstGeom>
        <a:solidFill>
          <a:srgbClr val="D4D4D4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Athletics</a:t>
          </a:r>
        </a:p>
      </dsp:txBody>
      <dsp:txXfrm>
        <a:off x="1421796" y="3742781"/>
        <a:ext cx="773094" cy="466075"/>
      </dsp:txXfrm>
    </dsp:sp>
    <dsp:sp modelId="{1281C718-52F9-4E4E-8C4C-4DCCF4D4FD67}">
      <dsp:nvSpPr>
        <dsp:cNvPr id="0" name=""/>
        <dsp:cNvSpPr/>
      </dsp:nvSpPr>
      <dsp:spPr>
        <a:xfrm>
          <a:off x="1436077" y="4455944"/>
          <a:ext cx="783577" cy="453295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Associat Director of Athletics</a:t>
          </a:r>
        </a:p>
      </dsp:txBody>
      <dsp:txXfrm>
        <a:off x="1436077" y="4455944"/>
        <a:ext cx="783577" cy="453295"/>
      </dsp:txXfrm>
    </dsp:sp>
    <dsp:sp modelId="{555473F2-99C9-4A13-98B3-CD5437344C69}">
      <dsp:nvSpPr>
        <dsp:cNvPr id="0" name=""/>
        <dsp:cNvSpPr/>
      </dsp:nvSpPr>
      <dsp:spPr>
        <a:xfrm>
          <a:off x="2297391" y="1792961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Dean F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(Career Technology Education)</a:t>
          </a:r>
        </a:p>
      </dsp:txBody>
      <dsp:txXfrm>
        <a:off x="2297391" y="1792961"/>
        <a:ext cx="981520" cy="490760"/>
      </dsp:txXfrm>
    </dsp:sp>
    <dsp:sp modelId="{18A79865-C94D-456B-AD2D-B1C63CFA720F}">
      <dsp:nvSpPr>
        <dsp:cNvPr id="0" name=""/>
        <dsp:cNvSpPr/>
      </dsp:nvSpPr>
      <dsp:spPr>
        <a:xfrm>
          <a:off x="2529688" y="2436293"/>
          <a:ext cx="846846" cy="43861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Industrial Technology</a:t>
          </a:r>
        </a:p>
      </dsp:txBody>
      <dsp:txXfrm>
        <a:off x="2529688" y="2436293"/>
        <a:ext cx="846846" cy="438612"/>
      </dsp:txXfrm>
    </dsp:sp>
    <dsp:sp modelId="{E437EB59-2704-4BF4-A7DA-CA197C387AF3}">
      <dsp:nvSpPr>
        <dsp:cNvPr id="0" name=""/>
        <dsp:cNvSpPr/>
      </dsp:nvSpPr>
      <dsp:spPr>
        <a:xfrm>
          <a:off x="2536922" y="3001463"/>
          <a:ext cx="890239" cy="43690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Applied Science &amp; Tech</a:t>
          </a:r>
        </a:p>
      </dsp:txBody>
      <dsp:txXfrm>
        <a:off x="2536922" y="3001463"/>
        <a:ext cx="890239" cy="436904"/>
      </dsp:txXfrm>
    </dsp:sp>
    <dsp:sp modelId="{59983BDF-CCAF-4FF7-BBFE-F1CD13145888}">
      <dsp:nvSpPr>
        <dsp:cNvPr id="0" name=""/>
        <dsp:cNvSpPr/>
      </dsp:nvSpPr>
      <dsp:spPr>
        <a:xfrm>
          <a:off x="2544155" y="3579392"/>
          <a:ext cx="861313" cy="550000"/>
        </a:xfrm>
        <a:prstGeom prst="rect">
          <a:avLst/>
        </a:prstGeom>
        <a:solidFill>
          <a:srgbClr val="D4D4D4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Work Experience, Strong Work Force &amp; Perkins, Student Employment, Apprenticeship</a:t>
          </a:r>
        </a:p>
      </dsp:txBody>
      <dsp:txXfrm>
        <a:off x="2544155" y="3579392"/>
        <a:ext cx="861313" cy="550000"/>
      </dsp:txXfrm>
    </dsp:sp>
    <dsp:sp modelId="{AB92DD9D-7730-452A-A870-26B16936D2A3}">
      <dsp:nvSpPr>
        <dsp:cNvPr id="0" name=""/>
        <dsp:cNvSpPr/>
      </dsp:nvSpPr>
      <dsp:spPr>
        <a:xfrm>
          <a:off x="2587558" y="4255949"/>
          <a:ext cx="788985" cy="523852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Associate Dean</a:t>
          </a:r>
        </a:p>
      </dsp:txBody>
      <dsp:txXfrm>
        <a:off x="2587558" y="4255949"/>
        <a:ext cx="788985" cy="523852"/>
      </dsp:txXfrm>
    </dsp:sp>
    <dsp:sp modelId="{B269266E-8763-4F0F-8412-BB91080D6F68}">
      <dsp:nvSpPr>
        <dsp:cNvPr id="0" name=""/>
        <dsp:cNvSpPr/>
      </dsp:nvSpPr>
      <dsp:spPr>
        <a:xfrm>
          <a:off x="3467433" y="1789722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Dean G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(Agriculture &amp; Business)</a:t>
          </a:r>
        </a:p>
      </dsp:txBody>
      <dsp:txXfrm>
        <a:off x="3467433" y="1789722"/>
        <a:ext cx="981520" cy="490760"/>
      </dsp:txXfrm>
    </dsp:sp>
    <dsp:sp modelId="{0F4EB304-DAEA-42DC-834B-419C82299AE9}">
      <dsp:nvSpPr>
        <dsp:cNvPr id="0" name=""/>
        <dsp:cNvSpPr/>
      </dsp:nvSpPr>
      <dsp:spPr>
        <a:xfrm>
          <a:off x="3739029" y="2400129"/>
          <a:ext cx="846620" cy="40225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Agriculture</a:t>
          </a:r>
        </a:p>
      </dsp:txBody>
      <dsp:txXfrm>
        <a:off x="3739029" y="2400129"/>
        <a:ext cx="846620" cy="402251"/>
      </dsp:txXfrm>
    </dsp:sp>
    <dsp:sp modelId="{4B1544F3-FBB1-45AF-AE79-F77BE3EF246F}">
      <dsp:nvSpPr>
        <dsp:cNvPr id="0" name=""/>
        <dsp:cNvSpPr/>
      </dsp:nvSpPr>
      <dsp:spPr>
        <a:xfrm>
          <a:off x="3753497" y="2965102"/>
          <a:ext cx="832152" cy="46555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Culinary, Nutrition, Hospitality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 (Proposed)</a:t>
          </a:r>
        </a:p>
      </dsp:txBody>
      <dsp:txXfrm>
        <a:off x="3753497" y="2965102"/>
        <a:ext cx="832152" cy="465559"/>
      </dsp:txXfrm>
    </dsp:sp>
    <dsp:sp modelId="{7D8C0596-1498-4465-BA27-ED1F22AEB1D0}">
      <dsp:nvSpPr>
        <dsp:cNvPr id="0" name=""/>
        <dsp:cNvSpPr/>
      </dsp:nvSpPr>
      <dsp:spPr>
        <a:xfrm>
          <a:off x="3760731" y="3593384"/>
          <a:ext cx="846610" cy="50907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Business Education</a:t>
          </a:r>
        </a:p>
      </dsp:txBody>
      <dsp:txXfrm>
        <a:off x="3760731" y="3593384"/>
        <a:ext cx="846610" cy="509070"/>
      </dsp:txXfrm>
    </dsp:sp>
    <dsp:sp modelId="{1F259C69-6050-466C-9464-5D1C84C46572}">
      <dsp:nvSpPr>
        <dsp:cNvPr id="0" name=""/>
        <dsp:cNvSpPr/>
      </dsp:nvSpPr>
      <dsp:spPr>
        <a:xfrm>
          <a:off x="3760731" y="4308574"/>
          <a:ext cx="771593" cy="542839"/>
        </a:xfrm>
        <a:prstGeom prst="rect">
          <a:avLst/>
        </a:prstGeom>
        <a:solidFill>
          <a:srgbClr val="D4D4D4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Renegade Room, Farm, &amp; Gardens</a:t>
          </a:r>
        </a:p>
      </dsp:txBody>
      <dsp:txXfrm>
        <a:off x="3760731" y="4308574"/>
        <a:ext cx="771593" cy="542839"/>
      </dsp:txXfrm>
    </dsp:sp>
    <dsp:sp modelId="{D1E75F29-5EE2-4D3F-8879-207BFD1096B2}">
      <dsp:nvSpPr>
        <dsp:cNvPr id="0" name=""/>
        <dsp:cNvSpPr/>
      </dsp:nvSpPr>
      <dsp:spPr>
        <a:xfrm>
          <a:off x="4602395" y="1794271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Dean H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(Science, Technology, Engineering, Mathematics)  </a:t>
          </a:r>
        </a:p>
      </dsp:txBody>
      <dsp:txXfrm>
        <a:off x="4602395" y="1794271"/>
        <a:ext cx="981520" cy="490760"/>
      </dsp:txXfrm>
    </dsp:sp>
    <dsp:sp modelId="{5494B779-91EC-441B-9B10-02E91A1D7D3B}">
      <dsp:nvSpPr>
        <dsp:cNvPr id="0" name=""/>
        <dsp:cNvSpPr/>
      </dsp:nvSpPr>
      <dsp:spPr>
        <a:xfrm>
          <a:off x="4872097" y="2397425"/>
          <a:ext cx="762091" cy="42217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Biology</a:t>
          </a:r>
        </a:p>
      </dsp:txBody>
      <dsp:txXfrm>
        <a:off x="4872097" y="2397425"/>
        <a:ext cx="762091" cy="422176"/>
      </dsp:txXfrm>
    </dsp:sp>
    <dsp:sp modelId="{B9D893F3-440E-4ABB-9BE7-A1D81784DC2E}">
      <dsp:nvSpPr>
        <dsp:cNvPr id="0" name=""/>
        <dsp:cNvSpPr/>
      </dsp:nvSpPr>
      <dsp:spPr>
        <a:xfrm>
          <a:off x="4893926" y="2922048"/>
          <a:ext cx="764535" cy="49262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Physical Science</a:t>
          </a:r>
        </a:p>
      </dsp:txBody>
      <dsp:txXfrm>
        <a:off x="4893926" y="2922048"/>
        <a:ext cx="764535" cy="492620"/>
      </dsp:txXfrm>
    </dsp:sp>
    <dsp:sp modelId="{E894A83B-A82D-4BF4-BB92-8CF3DE202F70}">
      <dsp:nvSpPr>
        <dsp:cNvPr id="0" name=""/>
        <dsp:cNvSpPr/>
      </dsp:nvSpPr>
      <dsp:spPr>
        <a:xfrm>
          <a:off x="4911878" y="3516428"/>
          <a:ext cx="764535" cy="4924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Engineering &amp; Information Technologies</a:t>
          </a:r>
        </a:p>
      </dsp:txBody>
      <dsp:txXfrm>
        <a:off x="4911878" y="3516428"/>
        <a:ext cx="764535" cy="492438"/>
      </dsp:txXfrm>
    </dsp:sp>
    <dsp:sp modelId="{BC46D0C9-09BD-4E0D-A111-DB414A9C4B55}">
      <dsp:nvSpPr>
        <dsp:cNvPr id="0" name=""/>
        <dsp:cNvSpPr/>
      </dsp:nvSpPr>
      <dsp:spPr>
        <a:xfrm>
          <a:off x="4941137" y="4100246"/>
          <a:ext cx="754210" cy="4454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Math</a:t>
          </a:r>
        </a:p>
      </dsp:txBody>
      <dsp:txXfrm>
        <a:off x="4941137" y="4100246"/>
        <a:ext cx="754210" cy="445423"/>
      </dsp:txXfrm>
    </dsp:sp>
    <dsp:sp modelId="{F64F5719-E2BC-40EF-B2BE-01AF045756F0}">
      <dsp:nvSpPr>
        <dsp:cNvPr id="0" name=""/>
        <dsp:cNvSpPr/>
      </dsp:nvSpPr>
      <dsp:spPr>
        <a:xfrm>
          <a:off x="4929300" y="4662495"/>
          <a:ext cx="835745" cy="479713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Associate Dean</a:t>
          </a:r>
        </a:p>
      </dsp:txBody>
      <dsp:txXfrm>
        <a:off x="4929300" y="4662495"/>
        <a:ext cx="835745" cy="479713"/>
      </dsp:txXfrm>
    </dsp:sp>
    <dsp:sp modelId="{DB5BB9B3-3F80-4C75-AF79-94CEE801BD0E}">
      <dsp:nvSpPr>
        <dsp:cNvPr id="0" name=""/>
        <dsp:cNvSpPr/>
      </dsp:nvSpPr>
      <dsp:spPr>
        <a:xfrm>
          <a:off x="4944170" y="5347366"/>
          <a:ext cx="817273" cy="410030"/>
        </a:xfrm>
        <a:prstGeom prst="rect">
          <a:avLst/>
        </a:prstGeom>
        <a:solidFill>
          <a:schemeClr val="bg2">
            <a:lumMod val="9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Math Lab</a:t>
          </a:r>
        </a:p>
      </dsp:txBody>
      <dsp:txXfrm>
        <a:off x="4944170" y="5347366"/>
        <a:ext cx="817273" cy="410030"/>
      </dsp:txXfrm>
    </dsp:sp>
    <dsp:sp modelId="{7A4BC4B0-37C2-42B2-8DEC-0941AB84D1BF}">
      <dsp:nvSpPr>
        <dsp:cNvPr id="0" name=""/>
        <dsp:cNvSpPr/>
      </dsp:nvSpPr>
      <dsp:spPr>
        <a:xfrm>
          <a:off x="4129199" y="1064559"/>
          <a:ext cx="1220795" cy="554907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Instructional Operations</a:t>
          </a:r>
        </a:p>
      </dsp:txBody>
      <dsp:txXfrm>
        <a:off x="4129199" y="1064559"/>
        <a:ext cx="1220795" cy="554907"/>
      </dsp:txXfrm>
    </dsp:sp>
    <dsp:sp modelId="{6DF9AAD2-CC14-4336-ACAA-A74DB45A0D4E}">
      <dsp:nvSpPr>
        <dsp:cNvPr id="0" name=""/>
        <dsp:cNvSpPr/>
      </dsp:nvSpPr>
      <dsp:spPr>
        <a:xfrm>
          <a:off x="5928346" y="1064878"/>
          <a:ext cx="1259860" cy="502945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Rural Initiatives</a:t>
          </a:r>
        </a:p>
      </dsp:txBody>
      <dsp:txXfrm>
        <a:off x="5928346" y="1064878"/>
        <a:ext cx="1259860" cy="502945"/>
      </dsp:txXfrm>
    </dsp:sp>
    <dsp:sp modelId="{A1D5ABEE-587F-4952-94B8-1814552E520A}">
      <dsp:nvSpPr>
        <dsp:cNvPr id="0" name=""/>
        <dsp:cNvSpPr/>
      </dsp:nvSpPr>
      <dsp:spPr>
        <a:xfrm>
          <a:off x="7975052" y="1057973"/>
          <a:ext cx="1168098" cy="497523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Associate Vice President of Instruction  </a:t>
          </a:r>
          <a:r>
            <a:rPr lang="en-US" sz="700" b="1" kern="1200"/>
            <a:t>(B)</a:t>
          </a:r>
        </a:p>
      </dsp:txBody>
      <dsp:txXfrm>
        <a:off x="7975052" y="1057973"/>
        <a:ext cx="1168098" cy="497523"/>
      </dsp:txXfrm>
    </dsp:sp>
    <dsp:sp modelId="{7608837F-94B8-4507-870B-8F5CE9887252}">
      <dsp:nvSpPr>
        <dsp:cNvPr id="0" name=""/>
        <dsp:cNvSpPr/>
      </dsp:nvSpPr>
      <dsp:spPr>
        <a:xfrm>
          <a:off x="5963833" y="1760585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Dean C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(Behavioral Sciences &amp; Public Safety Training) </a:t>
          </a:r>
        </a:p>
      </dsp:txBody>
      <dsp:txXfrm>
        <a:off x="5963833" y="1760585"/>
        <a:ext cx="981520" cy="490760"/>
      </dsp:txXfrm>
    </dsp:sp>
    <dsp:sp modelId="{90245C28-0AD2-4771-8FCA-104A5937190A}">
      <dsp:nvSpPr>
        <dsp:cNvPr id="0" name=""/>
        <dsp:cNvSpPr/>
      </dsp:nvSpPr>
      <dsp:spPr>
        <a:xfrm>
          <a:off x="6174074" y="2407878"/>
          <a:ext cx="836864" cy="42385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Behavioral Sciences</a:t>
          </a:r>
        </a:p>
      </dsp:txBody>
      <dsp:txXfrm>
        <a:off x="6174074" y="2407878"/>
        <a:ext cx="836864" cy="423855"/>
      </dsp:txXfrm>
    </dsp:sp>
    <dsp:sp modelId="{F724F915-FCB7-4D6F-B548-93BA534C2FB9}">
      <dsp:nvSpPr>
        <dsp:cNvPr id="0" name=""/>
        <dsp:cNvSpPr/>
      </dsp:nvSpPr>
      <dsp:spPr>
        <a:xfrm>
          <a:off x="6201292" y="2958119"/>
          <a:ext cx="794688" cy="456186"/>
        </a:xfrm>
        <a:prstGeom prst="rect">
          <a:avLst/>
        </a:prstGeom>
        <a:solidFill>
          <a:srgbClr val="D4D4D4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Rising Scholars Program</a:t>
          </a:r>
        </a:p>
      </dsp:txBody>
      <dsp:txXfrm>
        <a:off x="6201292" y="2958119"/>
        <a:ext cx="794688" cy="456186"/>
      </dsp:txXfrm>
    </dsp:sp>
    <dsp:sp modelId="{5133AF23-B0D0-4FCC-AC92-1340EAB7F63B}">
      <dsp:nvSpPr>
        <dsp:cNvPr id="0" name=""/>
        <dsp:cNvSpPr/>
      </dsp:nvSpPr>
      <dsp:spPr>
        <a:xfrm>
          <a:off x="7128898" y="1751894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Dean D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(Social Sciences &amp; Rising Scholars)</a:t>
          </a:r>
        </a:p>
      </dsp:txBody>
      <dsp:txXfrm>
        <a:off x="7128898" y="1751894"/>
        <a:ext cx="981520" cy="490760"/>
      </dsp:txXfrm>
    </dsp:sp>
    <dsp:sp modelId="{FE23E543-551E-4FA2-A60A-409B1FBA85B3}">
      <dsp:nvSpPr>
        <dsp:cNvPr id="0" name=""/>
        <dsp:cNvSpPr/>
      </dsp:nvSpPr>
      <dsp:spPr>
        <a:xfrm>
          <a:off x="7374278" y="2458167"/>
          <a:ext cx="867762" cy="41175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Social Science</a:t>
          </a:r>
        </a:p>
      </dsp:txBody>
      <dsp:txXfrm>
        <a:off x="7374278" y="2458167"/>
        <a:ext cx="867762" cy="411752"/>
      </dsp:txXfrm>
    </dsp:sp>
    <dsp:sp modelId="{ED2FACD5-3B34-451A-9489-806AFE48B9E1}">
      <dsp:nvSpPr>
        <dsp:cNvPr id="0" name=""/>
        <dsp:cNvSpPr/>
      </dsp:nvSpPr>
      <dsp:spPr>
        <a:xfrm>
          <a:off x="7374278" y="3076039"/>
          <a:ext cx="878559" cy="41475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Public Safety Training</a:t>
          </a:r>
        </a:p>
      </dsp:txBody>
      <dsp:txXfrm>
        <a:off x="7374278" y="3076039"/>
        <a:ext cx="878559" cy="414756"/>
      </dsp:txXfrm>
    </dsp:sp>
    <dsp:sp modelId="{C05744A6-FA77-406E-93E2-937F8211C7E2}">
      <dsp:nvSpPr>
        <dsp:cNvPr id="0" name=""/>
        <dsp:cNvSpPr/>
      </dsp:nvSpPr>
      <dsp:spPr>
        <a:xfrm>
          <a:off x="7374278" y="3696915"/>
          <a:ext cx="878559" cy="466487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Director of Public Safety Training</a:t>
          </a:r>
        </a:p>
      </dsp:txBody>
      <dsp:txXfrm>
        <a:off x="7374278" y="3696915"/>
        <a:ext cx="878559" cy="466487"/>
      </dsp:txXfrm>
    </dsp:sp>
    <dsp:sp modelId="{83351C0F-4CDB-4037-A132-DAACCA30310B}">
      <dsp:nvSpPr>
        <dsp:cNvPr id="0" name=""/>
        <dsp:cNvSpPr/>
      </dsp:nvSpPr>
      <dsp:spPr>
        <a:xfrm>
          <a:off x="8345100" y="1754141"/>
          <a:ext cx="981520" cy="490765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Dean E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(Education, Library &amp; Academic Technology)</a:t>
          </a:r>
        </a:p>
      </dsp:txBody>
      <dsp:txXfrm>
        <a:off x="8345100" y="1754141"/>
        <a:ext cx="981520" cy="490765"/>
      </dsp:txXfrm>
    </dsp:sp>
    <dsp:sp modelId="{8465CCCE-80B9-4444-8788-EB65FFD283B6}">
      <dsp:nvSpPr>
        <dsp:cNvPr id="0" name=""/>
        <dsp:cNvSpPr/>
      </dsp:nvSpPr>
      <dsp:spPr>
        <a:xfrm>
          <a:off x="8532423" y="2451217"/>
          <a:ext cx="832241" cy="40248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Education</a:t>
          </a:r>
        </a:p>
      </dsp:txBody>
      <dsp:txXfrm>
        <a:off x="8532423" y="2451217"/>
        <a:ext cx="832241" cy="402482"/>
      </dsp:txXfrm>
    </dsp:sp>
    <dsp:sp modelId="{17937648-EFC2-48EB-971A-024A84DC04EE}">
      <dsp:nvSpPr>
        <dsp:cNvPr id="0" name=""/>
        <dsp:cNvSpPr/>
      </dsp:nvSpPr>
      <dsp:spPr>
        <a:xfrm>
          <a:off x="8561918" y="3066773"/>
          <a:ext cx="865789" cy="46016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Child Development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(Proposed)</a:t>
          </a:r>
        </a:p>
      </dsp:txBody>
      <dsp:txXfrm>
        <a:off x="8561918" y="3066773"/>
        <a:ext cx="865789" cy="460161"/>
      </dsp:txXfrm>
    </dsp:sp>
    <dsp:sp modelId="{C8EFB56F-0D45-41E4-A5CA-8763F8740D0F}">
      <dsp:nvSpPr>
        <dsp:cNvPr id="0" name=""/>
        <dsp:cNvSpPr/>
      </dsp:nvSpPr>
      <dsp:spPr>
        <a:xfrm>
          <a:off x="8552750" y="3647097"/>
          <a:ext cx="879511" cy="45646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Library &amp; Academic Technology</a:t>
          </a:r>
        </a:p>
      </dsp:txBody>
      <dsp:txXfrm>
        <a:off x="8552750" y="3647097"/>
        <a:ext cx="879511" cy="456461"/>
      </dsp:txXfrm>
    </dsp:sp>
    <dsp:sp modelId="{1FB0B017-8158-46BA-B173-7B41C6029EA6}">
      <dsp:nvSpPr>
        <dsp:cNvPr id="0" name=""/>
        <dsp:cNvSpPr/>
      </dsp:nvSpPr>
      <dsp:spPr>
        <a:xfrm>
          <a:off x="8561918" y="4279908"/>
          <a:ext cx="933504" cy="471115"/>
        </a:xfrm>
        <a:prstGeom prst="rect">
          <a:avLst/>
        </a:prstGeom>
        <a:solidFill>
          <a:schemeClr val="bg2">
            <a:lumMod val="9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Child Development Center, Tutoring, Library, &amp; Professional Development</a:t>
          </a:r>
        </a:p>
      </dsp:txBody>
      <dsp:txXfrm>
        <a:off x="8561918" y="4279908"/>
        <a:ext cx="933504" cy="471115"/>
      </dsp:txXfrm>
    </dsp:sp>
    <dsp:sp modelId="{BAD16806-F4EB-4282-962D-A50EA7B58094}">
      <dsp:nvSpPr>
        <dsp:cNvPr id="0" name=""/>
        <dsp:cNvSpPr/>
      </dsp:nvSpPr>
      <dsp:spPr>
        <a:xfrm>
          <a:off x="8561918" y="4869209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Director of Academic Technology - Professional Development</a:t>
          </a:r>
        </a:p>
      </dsp:txBody>
      <dsp:txXfrm>
        <a:off x="8561918" y="4869209"/>
        <a:ext cx="981520" cy="490760"/>
      </dsp:txXfrm>
    </dsp:sp>
    <dsp:sp modelId="{A8479623-28C4-4897-BBC7-24C759A2C9F8}">
      <dsp:nvSpPr>
        <dsp:cNvPr id="0" name=""/>
        <dsp:cNvSpPr/>
      </dsp:nvSpPr>
      <dsp:spPr>
        <a:xfrm>
          <a:off x="8569750" y="5472088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Director of CDC</a:t>
          </a:r>
        </a:p>
      </dsp:txBody>
      <dsp:txXfrm>
        <a:off x="8569750" y="5472088"/>
        <a:ext cx="981520" cy="490760"/>
      </dsp:txXfrm>
    </dsp:sp>
    <dsp:sp modelId="{68652753-9B7D-4E73-AAF3-B6E9D110FA1A}">
      <dsp:nvSpPr>
        <dsp:cNvPr id="0" name=""/>
        <dsp:cNvSpPr/>
      </dsp:nvSpPr>
      <dsp:spPr>
        <a:xfrm>
          <a:off x="9504178" y="1761287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Dean I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(Art,Communication,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Humanities 1)</a:t>
          </a:r>
        </a:p>
      </dsp:txBody>
      <dsp:txXfrm>
        <a:off x="9504178" y="1761287"/>
        <a:ext cx="981520" cy="490760"/>
      </dsp:txXfrm>
    </dsp:sp>
    <dsp:sp modelId="{F3EA3504-CEAD-476A-9A03-9438A239FF5B}">
      <dsp:nvSpPr>
        <dsp:cNvPr id="0" name=""/>
        <dsp:cNvSpPr/>
      </dsp:nvSpPr>
      <dsp:spPr>
        <a:xfrm>
          <a:off x="9749558" y="2458167"/>
          <a:ext cx="843783" cy="40535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Performing Arts</a:t>
          </a:r>
        </a:p>
      </dsp:txBody>
      <dsp:txXfrm>
        <a:off x="9749558" y="2458167"/>
        <a:ext cx="843783" cy="405353"/>
      </dsp:txXfrm>
    </dsp:sp>
    <dsp:sp modelId="{A4AA99D9-7617-4B3B-8702-22E701B98176}">
      <dsp:nvSpPr>
        <dsp:cNvPr id="0" name=""/>
        <dsp:cNvSpPr/>
      </dsp:nvSpPr>
      <dsp:spPr>
        <a:xfrm>
          <a:off x="9749558" y="3069639"/>
          <a:ext cx="814858" cy="40264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Art</a:t>
          </a:r>
        </a:p>
      </dsp:txBody>
      <dsp:txXfrm>
        <a:off x="9749558" y="3069639"/>
        <a:ext cx="814858" cy="402644"/>
      </dsp:txXfrm>
    </dsp:sp>
    <dsp:sp modelId="{F6EE0A92-0C48-416D-9D25-7FE24211D5C6}">
      <dsp:nvSpPr>
        <dsp:cNvPr id="0" name=""/>
        <dsp:cNvSpPr/>
      </dsp:nvSpPr>
      <dsp:spPr>
        <a:xfrm>
          <a:off x="9749558" y="3678403"/>
          <a:ext cx="858251" cy="44243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Communication</a:t>
          </a:r>
        </a:p>
      </dsp:txBody>
      <dsp:txXfrm>
        <a:off x="9749558" y="3678403"/>
        <a:ext cx="858251" cy="442435"/>
      </dsp:txXfrm>
    </dsp:sp>
    <dsp:sp modelId="{8629EFDF-1CD3-495A-A2C0-5B711366EF49}">
      <dsp:nvSpPr>
        <dsp:cNvPr id="0" name=""/>
        <dsp:cNvSpPr/>
      </dsp:nvSpPr>
      <dsp:spPr>
        <a:xfrm>
          <a:off x="10691818" y="1761287"/>
          <a:ext cx="981520" cy="49076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Dean J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(Art,Communication,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Humanities 2)</a:t>
          </a:r>
        </a:p>
      </dsp:txBody>
      <dsp:txXfrm>
        <a:off x="10691818" y="1761287"/>
        <a:ext cx="981520" cy="490760"/>
      </dsp:txXfrm>
    </dsp:sp>
    <dsp:sp modelId="{4A83EFB7-A251-4CAB-BDBA-717AE0059045}">
      <dsp:nvSpPr>
        <dsp:cNvPr id="0" name=""/>
        <dsp:cNvSpPr/>
      </dsp:nvSpPr>
      <dsp:spPr>
        <a:xfrm>
          <a:off x="10958728" y="2422003"/>
          <a:ext cx="822396" cy="48205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World Languages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(Proposed)</a:t>
          </a:r>
        </a:p>
      </dsp:txBody>
      <dsp:txXfrm>
        <a:off x="10958728" y="2422003"/>
        <a:ext cx="822396" cy="482054"/>
      </dsp:txXfrm>
    </dsp:sp>
    <dsp:sp modelId="{9D124E10-DC9F-4A99-AD47-AB959304FEDA}">
      <dsp:nvSpPr>
        <dsp:cNvPr id="0" name=""/>
        <dsp:cNvSpPr/>
      </dsp:nvSpPr>
      <dsp:spPr>
        <a:xfrm>
          <a:off x="10983659" y="3102942"/>
          <a:ext cx="797465" cy="39785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English</a:t>
          </a:r>
        </a:p>
      </dsp:txBody>
      <dsp:txXfrm>
        <a:off x="10983659" y="3102942"/>
        <a:ext cx="797465" cy="397859"/>
      </dsp:txXfrm>
    </dsp:sp>
    <dsp:sp modelId="{06EBE862-0085-4414-8873-8324A522DBA2}">
      <dsp:nvSpPr>
        <dsp:cNvPr id="0" name=""/>
        <dsp:cNvSpPr/>
      </dsp:nvSpPr>
      <dsp:spPr>
        <a:xfrm>
          <a:off x="10940256" y="3634593"/>
          <a:ext cx="840868" cy="44422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Philosophy</a:t>
          </a:r>
        </a:p>
      </dsp:txBody>
      <dsp:txXfrm>
        <a:off x="10940256" y="3634593"/>
        <a:ext cx="840868" cy="444221"/>
      </dsp:txXfrm>
    </dsp:sp>
    <dsp:sp modelId="{2DD0C55A-4C70-4582-9797-7186F1C52C43}">
      <dsp:nvSpPr>
        <dsp:cNvPr id="0" name=""/>
        <dsp:cNvSpPr/>
      </dsp:nvSpPr>
      <dsp:spPr>
        <a:xfrm>
          <a:off x="10965760" y="4286421"/>
          <a:ext cx="797465" cy="472219"/>
        </a:xfrm>
        <a:prstGeom prst="rect">
          <a:avLst/>
        </a:prstGeom>
        <a:solidFill>
          <a:srgbClr val="D4D4D4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Writing Center</a:t>
          </a:r>
        </a:p>
      </dsp:txBody>
      <dsp:txXfrm>
        <a:off x="10965760" y="4286421"/>
        <a:ext cx="797465" cy="472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3FCB9-5845-4BA5-8825-64E0E5FFBFDB}">
      <dsp:nvSpPr>
        <dsp:cNvPr id="0" name=""/>
        <dsp:cNvSpPr/>
      </dsp:nvSpPr>
      <dsp:spPr>
        <a:xfrm>
          <a:off x="7787017" y="895929"/>
          <a:ext cx="1579355" cy="290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114"/>
              </a:lnTo>
              <a:lnTo>
                <a:pt x="1579355" y="150114"/>
              </a:lnTo>
              <a:lnTo>
                <a:pt x="1579355" y="290790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B699D-C7E9-4BE5-BFAF-EAD48E674EFF}">
      <dsp:nvSpPr>
        <dsp:cNvPr id="0" name=""/>
        <dsp:cNvSpPr/>
      </dsp:nvSpPr>
      <dsp:spPr>
        <a:xfrm>
          <a:off x="9313069" y="2852658"/>
          <a:ext cx="1614102" cy="3081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1868"/>
              </a:lnTo>
              <a:lnTo>
                <a:pt x="1614102" y="308186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51D2F-ADC1-4F07-BEAC-5F62C04FB213}">
      <dsp:nvSpPr>
        <dsp:cNvPr id="0" name=""/>
        <dsp:cNvSpPr/>
      </dsp:nvSpPr>
      <dsp:spPr>
        <a:xfrm>
          <a:off x="9313069" y="2852658"/>
          <a:ext cx="312247" cy="2539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9090"/>
              </a:lnTo>
              <a:lnTo>
                <a:pt x="312247" y="253909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3FC49-BDF2-4A2D-B29C-F75A6BBEF37B}">
      <dsp:nvSpPr>
        <dsp:cNvPr id="0" name=""/>
        <dsp:cNvSpPr/>
      </dsp:nvSpPr>
      <dsp:spPr>
        <a:xfrm>
          <a:off x="9313069" y="2852658"/>
          <a:ext cx="1582403" cy="1968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8706"/>
              </a:lnTo>
              <a:lnTo>
                <a:pt x="1582403" y="196870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9348F-3155-4444-9678-DC6C8829DC13}">
      <dsp:nvSpPr>
        <dsp:cNvPr id="0" name=""/>
        <dsp:cNvSpPr/>
      </dsp:nvSpPr>
      <dsp:spPr>
        <a:xfrm>
          <a:off x="9313069" y="2852658"/>
          <a:ext cx="1542464" cy="914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4507"/>
              </a:lnTo>
              <a:lnTo>
                <a:pt x="1542464" y="91450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68962-B237-4867-9EFF-D3E2EF876A36}">
      <dsp:nvSpPr>
        <dsp:cNvPr id="0" name=""/>
        <dsp:cNvSpPr/>
      </dsp:nvSpPr>
      <dsp:spPr>
        <a:xfrm>
          <a:off x="9313069" y="2852658"/>
          <a:ext cx="263961" cy="1439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989"/>
              </a:lnTo>
              <a:lnTo>
                <a:pt x="263961" y="143998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A37A8-DB34-4E72-9D51-A9600BB2D330}">
      <dsp:nvSpPr>
        <dsp:cNvPr id="0" name=""/>
        <dsp:cNvSpPr/>
      </dsp:nvSpPr>
      <dsp:spPr>
        <a:xfrm>
          <a:off x="9313069" y="2852658"/>
          <a:ext cx="234165" cy="441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1551"/>
              </a:lnTo>
              <a:lnTo>
                <a:pt x="234165" y="44155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4C471-D9A7-4689-9AD3-895A095D9629}">
      <dsp:nvSpPr>
        <dsp:cNvPr id="0" name=""/>
        <dsp:cNvSpPr/>
      </dsp:nvSpPr>
      <dsp:spPr>
        <a:xfrm>
          <a:off x="6813151" y="1915394"/>
          <a:ext cx="3035827" cy="267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702"/>
              </a:lnTo>
              <a:lnTo>
                <a:pt x="3035827" y="126702"/>
              </a:lnTo>
              <a:lnTo>
                <a:pt x="3035827" y="26737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B87E1-D4E0-4575-B371-01C683376B6D}">
      <dsp:nvSpPr>
        <dsp:cNvPr id="0" name=""/>
        <dsp:cNvSpPr/>
      </dsp:nvSpPr>
      <dsp:spPr>
        <a:xfrm>
          <a:off x="7763852" y="2846448"/>
          <a:ext cx="266373" cy="3138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8822"/>
              </a:lnTo>
              <a:lnTo>
                <a:pt x="266373" y="313882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B8CE32-D1DB-4AC3-8B47-8CFD35E20DED}">
      <dsp:nvSpPr>
        <dsp:cNvPr id="0" name=""/>
        <dsp:cNvSpPr/>
      </dsp:nvSpPr>
      <dsp:spPr>
        <a:xfrm>
          <a:off x="7763852" y="2846448"/>
          <a:ext cx="266373" cy="2139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9543"/>
              </a:lnTo>
              <a:lnTo>
                <a:pt x="266373" y="213954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8BA15-534A-460D-AD50-91F58D27CCED}">
      <dsp:nvSpPr>
        <dsp:cNvPr id="0" name=""/>
        <dsp:cNvSpPr/>
      </dsp:nvSpPr>
      <dsp:spPr>
        <a:xfrm>
          <a:off x="7763852" y="2846448"/>
          <a:ext cx="256499" cy="1252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2247"/>
              </a:lnTo>
              <a:lnTo>
                <a:pt x="256499" y="125224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EE8BC9-1DDB-438E-BD2D-09DD54229BED}">
      <dsp:nvSpPr>
        <dsp:cNvPr id="0" name=""/>
        <dsp:cNvSpPr/>
      </dsp:nvSpPr>
      <dsp:spPr>
        <a:xfrm>
          <a:off x="7763852" y="2846448"/>
          <a:ext cx="236750" cy="437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853"/>
              </a:lnTo>
              <a:lnTo>
                <a:pt x="236750" y="43785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5F366-A594-4D86-BD05-DB3EDA317DD4}">
      <dsp:nvSpPr>
        <dsp:cNvPr id="0" name=""/>
        <dsp:cNvSpPr/>
      </dsp:nvSpPr>
      <dsp:spPr>
        <a:xfrm>
          <a:off x="6813151" y="1915394"/>
          <a:ext cx="1486609" cy="261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92"/>
              </a:lnTo>
              <a:lnTo>
                <a:pt x="1486609" y="120492"/>
              </a:lnTo>
              <a:lnTo>
                <a:pt x="1486609" y="26116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073E70-D9E6-454D-BDEB-746AEB0D20B4}">
      <dsp:nvSpPr>
        <dsp:cNvPr id="0" name=""/>
        <dsp:cNvSpPr/>
      </dsp:nvSpPr>
      <dsp:spPr>
        <a:xfrm>
          <a:off x="6166751" y="2850869"/>
          <a:ext cx="262099" cy="3049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9610"/>
              </a:lnTo>
              <a:lnTo>
                <a:pt x="262099" y="304961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7906A-A3C3-49FA-B918-94344359DEFA}">
      <dsp:nvSpPr>
        <dsp:cNvPr id="0" name=""/>
        <dsp:cNvSpPr/>
      </dsp:nvSpPr>
      <dsp:spPr>
        <a:xfrm>
          <a:off x="6166751" y="2850869"/>
          <a:ext cx="202854" cy="21439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3958"/>
              </a:lnTo>
              <a:lnTo>
                <a:pt x="202854" y="214395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D9193-7303-4A0F-A2CD-6AB71249A2EE}">
      <dsp:nvSpPr>
        <dsp:cNvPr id="0" name=""/>
        <dsp:cNvSpPr/>
      </dsp:nvSpPr>
      <dsp:spPr>
        <a:xfrm>
          <a:off x="6166751" y="2850869"/>
          <a:ext cx="192980" cy="12779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900"/>
              </a:lnTo>
              <a:lnTo>
                <a:pt x="192980" y="127790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302B3-AFC9-4153-AEC9-87BE2852E3A0}">
      <dsp:nvSpPr>
        <dsp:cNvPr id="0" name=""/>
        <dsp:cNvSpPr/>
      </dsp:nvSpPr>
      <dsp:spPr>
        <a:xfrm>
          <a:off x="6166751" y="2850869"/>
          <a:ext cx="183106" cy="507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612"/>
              </a:lnTo>
              <a:lnTo>
                <a:pt x="183106" y="50761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6845F-67E3-4E1C-95C2-33EC8CD46343}">
      <dsp:nvSpPr>
        <dsp:cNvPr id="0" name=""/>
        <dsp:cNvSpPr/>
      </dsp:nvSpPr>
      <dsp:spPr>
        <a:xfrm>
          <a:off x="6702660" y="1915394"/>
          <a:ext cx="110490" cy="265589"/>
        </a:xfrm>
        <a:custGeom>
          <a:avLst/>
          <a:gdLst/>
          <a:ahLst/>
          <a:cxnLst/>
          <a:rect l="0" t="0" r="0" b="0"/>
          <a:pathLst>
            <a:path>
              <a:moveTo>
                <a:pt x="110490" y="0"/>
              </a:moveTo>
              <a:lnTo>
                <a:pt x="110490" y="124913"/>
              </a:lnTo>
              <a:lnTo>
                <a:pt x="0" y="124913"/>
              </a:lnTo>
              <a:lnTo>
                <a:pt x="0" y="26558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4D00F-91B1-46A5-A048-85EFC06EAAF4}">
      <dsp:nvSpPr>
        <dsp:cNvPr id="0" name=""/>
        <dsp:cNvSpPr/>
      </dsp:nvSpPr>
      <dsp:spPr>
        <a:xfrm>
          <a:off x="4621473" y="2847205"/>
          <a:ext cx="235612" cy="3278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8111"/>
              </a:lnTo>
              <a:lnTo>
                <a:pt x="235612" y="327811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0D066-B462-417D-93EB-FF0B4044EE2D}">
      <dsp:nvSpPr>
        <dsp:cNvPr id="0" name=""/>
        <dsp:cNvSpPr/>
      </dsp:nvSpPr>
      <dsp:spPr>
        <a:xfrm>
          <a:off x="4621473" y="2847205"/>
          <a:ext cx="216118" cy="2313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3369"/>
              </a:lnTo>
              <a:lnTo>
                <a:pt x="216118" y="231336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26C18-E87D-4305-B16A-A4F6D689E3FF}">
      <dsp:nvSpPr>
        <dsp:cNvPr id="0" name=""/>
        <dsp:cNvSpPr/>
      </dsp:nvSpPr>
      <dsp:spPr>
        <a:xfrm>
          <a:off x="4621473" y="2847205"/>
          <a:ext cx="196115" cy="13955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5502"/>
              </a:lnTo>
              <a:lnTo>
                <a:pt x="196115" y="139550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846B5A-EF81-499A-A0E8-95359D33CDAC}">
      <dsp:nvSpPr>
        <dsp:cNvPr id="0" name=""/>
        <dsp:cNvSpPr/>
      </dsp:nvSpPr>
      <dsp:spPr>
        <a:xfrm>
          <a:off x="4621473" y="2847205"/>
          <a:ext cx="166506" cy="579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136"/>
              </a:lnTo>
              <a:lnTo>
                <a:pt x="166506" y="57913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3605E-B73F-4C47-A21C-C79CADD6CB0D}">
      <dsp:nvSpPr>
        <dsp:cNvPr id="0" name=""/>
        <dsp:cNvSpPr/>
      </dsp:nvSpPr>
      <dsp:spPr>
        <a:xfrm>
          <a:off x="5157381" y="1915394"/>
          <a:ext cx="1655769" cy="261925"/>
        </a:xfrm>
        <a:custGeom>
          <a:avLst/>
          <a:gdLst/>
          <a:ahLst/>
          <a:cxnLst/>
          <a:rect l="0" t="0" r="0" b="0"/>
          <a:pathLst>
            <a:path>
              <a:moveTo>
                <a:pt x="1655769" y="0"/>
              </a:moveTo>
              <a:lnTo>
                <a:pt x="1655769" y="121249"/>
              </a:lnTo>
              <a:lnTo>
                <a:pt x="0" y="121249"/>
              </a:lnTo>
              <a:lnTo>
                <a:pt x="0" y="26192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1560E-82EB-4AF4-90AE-DF4088F5C39B}">
      <dsp:nvSpPr>
        <dsp:cNvPr id="0" name=""/>
        <dsp:cNvSpPr/>
      </dsp:nvSpPr>
      <dsp:spPr>
        <a:xfrm>
          <a:off x="3116843" y="2847212"/>
          <a:ext cx="108990" cy="1978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356"/>
              </a:lnTo>
              <a:lnTo>
                <a:pt x="108990" y="19783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1B659-181F-4034-9FC1-887546D686A4}">
      <dsp:nvSpPr>
        <dsp:cNvPr id="0" name=""/>
        <dsp:cNvSpPr/>
      </dsp:nvSpPr>
      <dsp:spPr>
        <a:xfrm>
          <a:off x="3116843" y="2847212"/>
          <a:ext cx="138612" cy="1148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163"/>
              </a:lnTo>
              <a:lnTo>
                <a:pt x="138612" y="114816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64E6A-9783-491F-B9A9-3BEA77CBD61C}">
      <dsp:nvSpPr>
        <dsp:cNvPr id="0" name=""/>
        <dsp:cNvSpPr/>
      </dsp:nvSpPr>
      <dsp:spPr>
        <a:xfrm>
          <a:off x="3116843" y="2847212"/>
          <a:ext cx="119119" cy="427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052"/>
              </a:lnTo>
              <a:lnTo>
                <a:pt x="119119" y="42705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1D53E-E274-4ABA-B3EB-41BE6B19DCFC}">
      <dsp:nvSpPr>
        <dsp:cNvPr id="0" name=""/>
        <dsp:cNvSpPr/>
      </dsp:nvSpPr>
      <dsp:spPr>
        <a:xfrm>
          <a:off x="3652751" y="1915394"/>
          <a:ext cx="3160399" cy="261931"/>
        </a:xfrm>
        <a:custGeom>
          <a:avLst/>
          <a:gdLst/>
          <a:ahLst/>
          <a:cxnLst/>
          <a:rect l="0" t="0" r="0" b="0"/>
          <a:pathLst>
            <a:path>
              <a:moveTo>
                <a:pt x="3160399" y="0"/>
              </a:moveTo>
              <a:lnTo>
                <a:pt x="3160399" y="121255"/>
              </a:lnTo>
              <a:lnTo>
                <a:pt x="0" y="121255"/>
              </a:lnTo>
              <a:lnTo>
                <a:pt x="0" y="26193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9A149-E859-412A-B24A-AF1688BF4D8E}">
      <dsp:nvSpPr>
        <dsp:cNvPr id="0" name=""/>
        <dsp:cNvSpPr/>
      </dsp:nvSpPr>
      <dsp:spPr>
        <a:xfrm>
          <a:off x="6813151" y="895929"/>
          <a:ext cx="973866" cy="281351"/>
        </a:xfrm>
        <a:custGeom>
          <a:avLst/>
          <a:gdLst/>
          <a:ahLst/>
          <a:cxnLst/>
          <a:rect l="0" t="0" r="0" b="0"/>
          <a:pathLst>
            <a:path>
              <a:moveTo>
                <a:pt x="973866" y="0"/>
              </a:moveTo>
              <a:lnTo>
                <a:pt x="973866" y="140675"/>
              </a:lnTo>
              <a:lnTo>
                <a:pt x="0" y="140675"/>
              </a:lnTo>
              <a:lnTo>
                <a:pt x="0" y="281351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0C1CEF-7B4D-4598-A666-5497BD27029B}">
      <dsp:nvSpPr>
        <dsp:cNvPr id="0" name=""/>
        <dsp:cNvSpPr/>
      </dsp:nvSpPr>
      <dsp:spPr>
        <a:xfrm>
          <a:off x="6874150" y="909"/>
          <a:ext cx="1825732" cy="895020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Vice President of Instruction </a:t>
          </a:r>
        </a:p>
      </dsp:txBody>
      <dsp:txXfrm>
        <a:off x="6874150" y="909"/>
        <a:ext cx="1825732" cy="895020"/>
      </dsp:txXfrm>
    </dsp:sp>
    <dsp:sp modelId="{5B895873-BA7A-409A-99EE-0608C3612799}">
      <dsp:nvSpPr>
        <dsp:cNvPr id="0" name=""/>
        <dsp:cNvSpPr/>
      </dsp:nvSpPr>
      <dsp:spPr>
        <a:xfrm>
          <a:off x="5978761" y="1177281"/>
          <a:ext cx="1668778" cy="738113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Associate Vice President of Instruction </a:t>
          </a:r>
          <a:r>
            <a:rPr lang="en-US" sz="1000" b="1" kern="1200"/>
            <a:t>(A) </a:t>
          </a:r>
        </a:p>
      </dsp:txBody>
      <dsp:txXfrm>
        <a:off x="5978761" y="1177281"/>
        <a:ext cx="1668778" cy="738113"/>
      </dsp:txXfrm>
    </dsp:sp>
    <dsp:sp modelId="{F41A73A0-68BE-4E60-8C9B-456790DF6C98}">
      <dsp:nvSpPr>
        <dsp:cNvPr id="0" name=""/>
        <dsp:cNvSpPr/>
      </dsp:nvSpPr>
      <dsp:spPr>
        <a:xfrm>
          <a:off x="2982866" y="2177326"/>
          <a:ext cx="1339770" cy="669885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Dean A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(Nursing &amp; Allied Health)  </a:t>
          </a:r>
        </a:p>
      </dsp:txBody>
      <dsp:txXfrm>
        <a:off x="2982866" y="2177326"/>
        <a:ext cx="1339770" cy="669885"/>
      </dsp:txXfrm>
    </dsp:sp>
    <dsp:sp modelId="{D5CC3067-6DBA-4DD5-AB04-6E62C8441675}">
      <dsp:nvSpPr>
        <dsp:cNvPr id="0" name=""/>
        <dsp:cNvSpPr/>
      </dsp:nvSpPr>
      <dsp:spPr>
        <a:xfrm>
          <a:off x="3235962" y="3019640"/>
          <a:ext cx="946708" cy="50924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Nursing</a:t>
          </a:r>
        </a:p>
      </dsp:txBody>
      <dsp:txXfrm>
        <a:off x="3235962" y="3019640"/>
        <a:ext cx="946708" cy="509246"/>
      </dsp:txXfrm>
    </dsp:sp>
    <dsp:sp modelId="{B1C4E526-6884-41C4-8431-1DDD73B6A4BA}">
      <dsp:nvSpPr>
        <dsp:cNvPr id="0" name=""/>
        <dsp:cNvSpPr/>
      </dsp:nvSpPr>
      <dsp:spPr>
        <a:xfrm>
          <a:off x="3255456" y="3683410"/>
          <a:ext cx="964594" cy="62393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Allied Health </a:t>
          </a:r>
        </a:p>
      </dsp:txBody>
      <dsp:txXfrm>
        <a:off x="3255456" y="3683410"/>
        <a:ext cx="964594" cy="623931"/>
      </dsp:txXfrm>
    </dsp:sp>
    <dsp:sp modelId="{DA8121F5-E540-41F7-B6E3-7F1CE59110F0}">
      <dsp:nvSpPr>
        <dsp:cNvPr id="0" name=""/>
        <dsp:cNvSpPr/>
      </dsp:nvSpPr>
      <dsp:spPr>
        <a:xfrm>
          <a:off x="3225833" y="4519963"/>
          <a:ext cx="984356" cy="611210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Associate Dean of Nursing</a:t>
          </a:r>
        </a:p>
      </dsp:txBody>
      <dsp:txXfrm>
        <a:off x="3225833" y="4519963"/>
        <a:ext cx="984356" cy="611210"/>
      </dsp:txXfrm>
    </dsp:sp>
    <dsp:sp modelId="{A35EA0A7-6878-456B-843A-4D028B1DDCA0}">
      <dsp:nvSpPr>
        <dsp:cNvPr id="0" name=""/>
        <dsp:cNvSpPr/>
      </dsp:nvSpPr>
      <dsp:spPr>
        <a:xfrm>
          <a:off x="4487496" y="2177320"/>
          <a:ext cx="1339770" cy="669885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Dean B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(Athletics Director &amp; Dean) </a:t>
          </a:r>
        </a:p>
      </dsp:txBody>
      <dsp:txXfrm>
        <a:off x="4487496" y="2177320"/>
        <a:ext cx="1339770" cy="669885"/>
      </dsp:txXfrm>
    </dsp:sp>
    <dsp:sp modelId="{D1A89242-1BBD-4100-9458-9DD3F4C51A1B}">
      <dsp:nvSpPr>
        <dsp:cNvPr id="0" name=""/>
        <dsp:cNvSpPr/>
      </dsp:nvSpPr>
      <dsp:spPr>
        <a:xfrm>
          <a:off x="4787979" y="3088746"/>
          <a:ext cx="1122580" cy="67519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Kinesiology, Health and Athletics</a:t>
          </a:r>
        </a:p>
      </dsp:txBody>
      <dsp:txXfrm>
        <a:off x="4787979" y="3088746"/>
        <a:ext cx="1122580" cy="675190"/>
      </dsp:txXfrm>
    </dsp:sp>
    <dsp:sp modelId="{17719199-13F3-4B0E-A981-8CD73AD07445}">
      <dsp:nvSpPr>
        <dsp:cNvPr id="0" name=""/>
        <dsp:cNvSpPr/>
      </dsp:nvSpPr>
      <dsp:spPr>
        <a:xfrm>
          <a:off x="4817588" y="3916945"/>
          <a:ext cx="1080940" cy="6515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Physical Therapy Assistant</a:t>
          </a:r>
        </a:p>
      </dsp:txBody>
      <dsp:txXfrm>
        <a:off x="4817588" y="3916945"/>
        <a:ext cx="1080940" cy="651523"/>
      </dsp:txXfrm>
    </dsp:sp>
    <dsp:sp modelId="{3179725B-0F9B-43A7-88CE-6874A2C9CA86}">
      <dsp:nvSpPr>
        <dsp:cNvPr id="0" name=""/>
        <dsp:cNvSpPr/>
      </dsp:nvSpPr>
      <dsp:spPr>
        <a:xfrm>
          <a:off x="4837591" y="4842479"/>
          <a:ext cx="1055270" cy="636190"/>
        </a:xfrm>
        <a:prstGeom prst="rect">
          <a:avLst/>
        </a:prstGeom>
        <a:solidFill>
          <a:srgbClr val="D4D4D4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Athletics</a:t>
          </a:r>
        </a:p>
      </dsp:txBody>
      <dsp:txXfrm>
        <a:off x="4837591" y="4842479"/>
        <a:ext cx="1055270" cy="636190"/>
      </dsp:txXfrm>
    </dsp:sp>
    <dsp:sp modelId="{1281C718-52F9-4E4E-8C4C-4DCCF4D4FD67}">
      <dsp:nvSpPr>
        <dsp:cNvPr id="0" name=""/>
        <dsp:cNvSpPr/>
      </dsp:nvSpPr>
      <dsp:spPr>
        <a:xfrm>
          <a:off x="4857085" y="5815943"/>
          <a:ext cx="1069579" cy="618746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Associat Director of Athletics</a:t>
          </a:r>
        </a:p>
      </dsp:txBody>
      <dsp:txXfrm>
        <a:off x="4857085" y="5815943"/>
        <a:ext cx="1069579" cy="618746"/>
      </dsp:txXfrm>
    </dsp:sp>
    <dsp:sp modelId="{555473F2-99C9-4A13-98B3-CD5437344C69}">
      <dsp:nvSpPr>
        <dsp:cNvPr id="0" name=""/>
        <dsp:cNvSpPr/>
      </dsp:nvSpPr>
      <dsp:spPr>
        <a:xfrm>
          <a:off x="6032774" y="2180984"/>
          <a:ext cx="1339770" cy="669885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Dean F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(Career Technology Education)</a:t>
          </a:r>
        </a:p>
      </dsp:txBody>
      <dsp:txXfrm>
        <a:off x="6032774" y="2180984"/>
        <a:ext cx="1339770" cy="669885"/>
      </dsp:txXfrm>
    </dsp:sp>
    <dsp:sp modelId="{18A79865-C94D-456B-AD2D-B1C63CFA720F}">
      <dsp:nvSpPr>
        <dsp:cNvPr id="0" name=""/>
        <dsp:cNvSpPr/>
      </dsp:nvSpPr>
      <dsp:spPr>
        <a:xfrm>
          <a:off x="6349858" y="3059130"/>
          <a:ext cx="1155941" cy="59870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Industrial Technology</a:t>
          </a:r>
        </a:p>
      </dsp:txBody>
      <dsp:txXfrm>
        <a:off x="6349858" y="3059130"/>
        <a:ext cx="1155941" cy="598703"/>
      </dsp:txXfrm>
    </dsp:sp>
    <dsp:sp modelId="{E437EB59-2704-4BF4-A7DA-CA197C387AF3}">
      <dsp:nvSpPr>
        <dsp:cNvPr id="0" name=""/>
        <dsp:cNvSpPr/>
      </dsp:nvSpPr>
      <dsp:spPr>
        <a:xfrm>
          <a:off x="6359732" y="3830584"/>
          <a:ext cx="1215172" cy="59637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Applied Science &amp; Tech</a:t>
          </a:r>
        </a:p>
      </dsp:txBody>
      <dsp:txXfrm>
        <a:off x="6359732" y="3830584"/>
        <a:ext cx="1215172" cy="596372"/>
      </dsp:txXfrm>
    </dsp:sp>
    <dsp:sp modelId="{59983BDF-CCAF-4FF7-BBFE-F1CD13145888}">
      <dsp:nvSpPr>
        <dsp:cNvPr id="0" name=""/>
        <dsp:cNvSpPr/>
      </dsp:nvSpPr>
      <dsp:spPr>
        <a:xfrm>
          <a:off x="6369606" y="4619454"/>
          <a:ext cx="1175689" cy="750747"/>
        </a:xfrm>
        <a:prstGeom prst="rect">
          <a:avLst/>
        </a:prstGeom>
        <a:solidFill>
          <a:srgbClr val="D4D4D4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Work Experience, Strong Work Force &amp; Perkins, Student Employment, Apprenticeship</a:t>
          </a:r>
        </a:p>
      </dsp:txBody>
      <dsp:txXfrm>
        <a:off x="6369606" y="4619454"/>
        <a:ext cx="1175689" cy="750747"/>
      </dsp:txXfrm>
    </dsp:sp>
    <dsp:sp modelId="{AB92DD9D-7730-452A-A870-26B16936D2A3}">
      <dsp:nvSpPr>
        <dsp:cNvPr id="0" name=""/>
        <dsp:cNvSpPr/>
      </dsp:nvSpPr>
      <dsp:spPr>
        <a:xfrm>
          <a:off x="6428851" y="5542952"/>
          <a:ext cx="1076961" cy="715055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Associate Dean</a:t>
          </a:r>
        </a:p>
      </dsp:txBody>
      <dsp:txXfrm>
        <a:off x="6428851" y="5542952"/>
        <a:ext cx="1076961" cy="715055"/>
      </dsp:txXfrm>
    </dsp:sp>
    <dsp:sp modelId="{B269266E-8763-4F0F-8412-BB91080D6F68}">
      <dsp:nvSpPr>
        <dsp:cNvPr id="0" name=""/>
        <dsp:cNvSpPr/>
      </dsp:nvSpPr>
      <dsp:spPr>
        <a:xfrm>
          <a:off x="7629875" y="2176563"/>
          <a:ext cx="1339770" cy="669885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Dean 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(Agriculture &amp; Business)</a:t>
          </a:r>
        </a:p>
      </dsp:txBody>
      <dsp:txXfrm>
        <a:off x="7629875" y="2176563"/>
        <a:ext cx="1339770" cy="669885"/>
      </dsp:txXfrm>
    </dsp:sp>
    <dsp:sp modelId="{0F4EB304-DAEA-42DC-834B-419C82299AE9}">
      <dsp:nvSpPr>
        <dsp:cNvPr id="0" name=""/>
        <dsp:cNvSpPr/>
      </dsp:nvSpPr>
      <dsp:spPr>
        <a:xfrm>
          <a:off x="8000603" y="3009766"/>
          <a:ext cx="1155632" cy="54907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Agriculture</a:t>
          </a:r>
        </a:p>
      </dsp:txBody>
      <dsp:txXfrm>
        <a:off x="8000603" y="3009766"/>
        <a:ext cx="1155632" cy="549071"/>
      </dsp:txXfrm>
    </dsp:sp>
    <dsp:sp modelId="{4B1544F3-FBB1-45AF-AE79-F77BE3EF246F}">
      <dsp:nvSpPr>
        <dsp:cNvPr id="0" name=""/>
        <dsp:cNvSpPr/>
      </dsp:nvSpPr>
      <dsp:spPr>
        <a:xfrm>
          <a:off x="8020351" y="3780952"/>
          <a:ext cx="1135884" cy="63548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Culinary, Nutrition, Hospitality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 (Proposed)</a:t>
          </a:r>
        </a:p>
      </dsp:txBody>
      <dsp:txXfrm>
        <a:off x="8020351" y="3780952"/>
        <a:ext cx="1135884" cy="635486"/>
      </dsp:txXfrm>
    </dsp:sp>
    <dsp:sp modelId="{7D8C0596-1498-4465-BA27-ED1F22AEB1D0}">
      <dsp:nvSpPr>
        <dsp:cNvPr id="0" name=""/>
        <dsp:cNvSpPr/>
      </dsp:nvSpPr>
      <dsp:spPr>
        <a:xfrm>
          <a:off x="8030225" y="4638553"/>
          <a:ext cx="1155619" cy="69487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Business Education</a:t>
          </a:r>
        </a:p>
      </dsp:txBody>
      <dsp:txXfrm>
        <a:off x="8030225" y="4638553"/>
        <a:ext cx="1155619" cy="694878"/>
      </dsp:txXfrm>
    </dsp:sp>
    <dsp:sp modelId="{1F259C69-6050-466C-9464-5D1C84C46572}">
      <dsp:nvSpPr>
        <dsp:cNvPr id="0" name=""/>
        <dsp:cNvSpPr/>
      </dsp:nvSpPr>
      <dsp:spPr>
        <a:xfrm>
          <a:off x="8030225" y="5614784"/>
          <a:ext cx="1053220" cy="740973"/>
        </a:xfrm>
        <a:prstGeom prst="rect">
          <a:avLst/>
        </a:prstGeom>
        <a:solidFill>
          <a:srgbClr val="D4D4D4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Renegade Room, Farm, &amp; Gardens</a:t>
          </a:r>
        </a:p>
      </dsp:txBody>
      <dsp:txXfrm>
        <a:off x="8030225" y="5614784"/>
        <a:ext cx="1053220" cy="740973"/>
      </dsp:txXfrm>
    </dsp:sp>
    <dsp:sp modelId="{D1E75F29-5EE2-4D3F-8879-207BFD1096B2}">
      <dsp:nvSpPr>
        <dsp:cNvPr id="0" name=""/>
        <dsp:cNvSpPr/>
      </dsp:nvSpPr>
      <dsp:spPr>
        <a:xfrm>
          <a:off x="9179092" y="2182773"/>
          <a:ext cx="1339770" cy="669885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Dean H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(Science, Technology, Engineering, Mathematics)  </a:t>
          </a:r>
        </a:p>
      </dsp:txBody>
      <dsp:txXfrm>
        <a:off x="9179092" y="2182773"/>
        <a:ext cx="1339770" cy="669885"/>
      </dsp:txXfrm>
    </dsp:sp>
    <dsp:sp modelId="{5494B779-91EC-441B-9B10-02E91A1D7D3B}">
      <dsp:nvSpPr>
        <dsp:cNvPr id="0" name=""/>
        <dsp:cNvSpPr/>
      </dsp:nvSpPr>
      <dsp:spPr>
        <a:xfrm>
          <a:off x="9547235" y="3006075"/>
          <a:ext cx="1040251" cy="57626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Biology</a:t>
          </a:r>
        </a:p>
      </dsp:txBody>
      <dsp:txXfrm>
        <a:off x="9547235" y="3006075"/>
        <a:ext cx="1040251" cy="576268"/>
      </dsp:txXfrm>
    </dsp:sp>
    <dsp:sp modelId="{B9D893F3-440E-4ABB-9BE7-A1D81784DC2E}">
      <dsp:nvSpPr>
        <dsp:cNvPr id="0" name=""/>
        <dsp:cNvSpPr/>
      </dsp:nvSpPr>
      <dsp:spPr>
        <a:xfrm>
          <a:off x="9577031" y="3956435"/>
          <a:ext cx="1043587" cy="67242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Physical Science</a:t>
          </a:r>
        </a:p>
      </dsp:txBody>
      <dsp:txXfrm>
        <a:off x="9577031" y="3956435"/>
        <a:ext cx="1043587" cy="672424"/>
      </dsp:txXfrm>
    </dsp:sp>
    <dsp:sp modelId="{E894A83B-A82D-4BF4-BB92-8CF3DE202F70}">
      <dsp:nvSpPr>
        <dsp:cNvPr id="0" name=""/>
        <dsp:cNvSpPr/>
      </dsp:nvSpPr>
      <dsp:spPr>
        <a:xfrm>
          <a:off x="10855534" y="3431077"/>
          <a:ext cx="1043587" cy="67217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Engineering &amp; Information Technologies</a:t>
          </a:r>
        </a:p>
      </dsp:txBody>
      <dsp:txXfrm>
        <a:off x="10855534" y="3431077"/>
        <a:ext cx="1043587" cy="672176"/>
      </dsp:txXfrm>
    </dsp:sp>
    <dsp:sp modelId="{BC46D0C9-09BD-4E0D-A111-DB414A9C4B55}">
      <dsp:nvSpPr>
        <dsp:cNvPr id="0" name=""/>
        <dsp:cNvSpPr/>
      </dsp:nvSpPr>
      <dsp:spPr>
        <a:xfrm>
          <a:off x="10895473" y="4517364"/>
          <a:ext cx="1029493" cy="60800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Math</a:t>
          </a:r>
        </a:p>
      </dsp:txBody>
      <dsp:txXfrm>
        <a:off x="10895473" y="4517364"/>
        <a:ext cx="1029493" cy="608001"/>
      </dsp:txXfrm>
    </dsp:sp>
    <dsp:sp modelId="{F64F5719-E2BC-40EF-B2BE-01AF045756F0}">
      <dsp:nvSpPr>
        <dsp:cNvPr id="0" name=""/>
        <dsp:cNvSpPr/>
      </dsp:nvSpPr>
      <dsp:spPr>
        <a:xfrm>
          <a:off x="9625316" y="5064345"/>
          <a:ext cx="1140788" cy="654806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Associate Dean</a:t>
          </a:r>
        </a:p>
      </dsp:txBody>
      <dsp:txXfrm>
        <a:off x="9625316" y="5064345"/>
        <a:ext cx="1140788" cy="654806"/>
      </dsp:txXfrm>
    </dsp:sp>
    <dsp:sp modelId="{DB5BB9B3-3F80-4C75-AF79-94CEE801BD0E}">
      <dsp:nvSpPr>
        <dsp:cNvPr id="0" name=""/>
        <dsp:cNvSpPr/>
      </dsp:nvSpPr>
      <dsp:spPr>
        <a:xfrm>
          <a:off x="10927172" y="5654682"/>
          <a:ext cx="1115573" cy="559689"/>
        </a:xfrm>
        <a:prstGeom prst="rect">
          <a:avLst/>
        </a:prstGeom>
        <a:solidFill>
          <a:schemeClr val="bg2">
            <a:lumMod val="9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Math Lab</a:t>
          </a:r>
        </a:p>
      </dsp:txBody>
      <dsp:txXfrm>
        <a:off x="10927172" y="5654682"/>
        <a:ext cx="1115573" cy="559689"/>
      </dsp:txXfrm>
    </dsp:sp>
    <dsp:sp modelId="{7A4BC4B0-37C2-42B2-8DEC-0941AB84D1BF}">
      <dsp:nvSpPr>
        <dsp:cNvPr id="0" name=""/>
        <dsp:cNvSpPr/>
      </dsp:nvSpPr>
      <dsp:spPr>
        <a:xfrm>
          <a:off x="8533182" y="1186720"/>
          <a:ext cx="1666380" cy="757446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Instructional Operations</a:t>
          </a:r>
        </a:p>
      </dsp:txBody>
      <dsp:txXfrm>
        <a:off x="8533182" y="1186720"/>
        <a:ext cx="1666380" cy="7574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59634-1E71-467E-9352-F485DB1CD8AE}">
      <dsp:nvSpPr>
        <dsp:cNvPr id="0" name=""/>
        <dsp:cNvSpPr/>
      </dsp:nvSpPr>
      <dsp:spPr>
        <a:xfrm>
          <a:off x="8510145" y="2830775"/>
          <a:ext cx="195862" cy="3122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2065"/>
              </a:lnTo>
              <a:lnTo>
                <a:pt x="195862" y="312206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CECD58-D75F-4546-9BA6-35B39CC013CD}">
      <dsp:nvSpPr>
        <dsp:cNvPr id="0" name=""/>
        <dsp:cNvSpPr/>
      </dsp:nvSpPr>
      <dsp:spPr>
        <a:xfrm>
          <a:off x="8510145" y="2830775"/>
          <a:ext cx="151728" cy="2206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6509"/>
              </a:lnTo>
              <a:lnTo>
                <a:pt x="151728" y="220650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F4B00C-4B22-4C11-8540-14E6AB21C760}">
      <dsp:nvSpPr>
        <dsp:cNvPr id="0" name=""/>
        <dsp:cNvSpPr/>
      </dsp:nvSpPr>
      <dsp:spPr>
        <a:xfrm>
          <a:off x="8510145" y="2830775"/>
          <a:ext cx="211410" cy="14435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579"/>
              </a:lnTo>
              <a:lnTo>
                <a:pt x="211410" y="144357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A3BF7-A95F-4234-A3BA-848CC0A4B5A9}">
      <dsp:nvSpPr>
        <dsp:cNvPr id="0" name=""/>
        <dsp:cNvSpPr/>
      </dsp:nvSpPr>
      <dsp:spPr>
        <a:xfrm>
          <a:off x="8510145" y="2830775"/>
          <a:ext cx="177128" cy="565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128"/>
              </a:lnTo>
              <a:lnTo>
                <a:pt x="177128" y="56512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9B396-B862-4892-854E-BA04DF8ED9A7}">
      <dsp:nvSpPr>
        <dsp:cNvPr id="0" name=""/>
        <dsp:cNvSpPr/>
      </dsp:nvSpPr>
      <dsp:spPr>
        <a:xfrm>
          <a:off x="5428920" y="1872971"/>
          <a:ext cx="3621087" cy="282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261"/>
              </a:lnTo>
              <a:lnTo>
                <a:pt x="3621087" y="141261"/>
              </a:lnTo>
              <a:lnTo>
                <a:pt x="3621087" y="28297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E7390-65C5-43ED-9C76-B022391F12F6}">
      <dsp:nvSpPr>
        <dsp:cNvPr id="0" name=""/>
        <dsp:cNvSpPr/>
      </dsp:nvSpPr>
      <dsp:spPr>
        <a:xfrm>
          <a:off x="10142798" y="2830775"/>
          <a:ext cx="127825" cy="2265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5523"/>
              </a:lnTo>
              <a:lnTo>
                <a:pt x="127825" y="226552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7DB21-3891-4848-AAE0-2CD59B59594F}">
      <dsp:nvSpPr>
        <dsp:cNvPr id="0" name=""/>
        <dsp:cNvSpPr/>
      </dsp:nvSpPr>
      <dsp:spPr>
        <a:xfrm>
          <a:off x="10142798" y="2830775"/>
          <a:ext cx="187494" cy="1401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1075"/>
              </a:lnTo>
              <a:lnTo>
                <a:pt x="187494" y="140107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79F613-90C7-466F-B218-BEA8EAFBCD2A}">
      <dsp:nvSpPr>
        <dsp:cNvPr id="0" name=""/>
        <dsp:cNvSpPr/>
      </dsp:nvSpPr>
      <dsp:spPr>
        <a:xfrm>
          <a:off x="10142798" y="2830775"/>
          <a:ext cx="147719" cy="562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21"/>
              </a:lnTo>
              <a:lnTo>
                <a:pt x="147719" y="56212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454DF-18BB-4397-B713-B6A676B6274A}">
      <dsp:nvSpPr>
        <dsp:cNvPr id="0" name=""/>
        <dsp:cNvSpPr/>
      </dsp:nvSpPr>
      <dsp:spPr>
        <a:xfrm>
          <a:off x="5428920" y="1872971"/>
          <a:ext cx="5253740" cy="282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261"/>
              </a:lnTo>
              <a:lnTo>
                <a:pt x="5253740" y="141261"/>
              </a:lnTo>
              <a:lnTo>
                <a:pt x="5253740" y="28297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F0FF6-7012-4225-A16A-40A238276237}">
      <dsp:nvSpPr>
        <dsp:cNvPr id="0" name=""/>
        <dsp:cNvSpPr/>
      </dsp:nvSpPr>
      <dsp:spPr>
        <a:xfrm>
          <a:off x="5269620" y="2820956"/>
          <a:ext cx="173943" cy="3344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4421"/>
              </a:lnTo>
              <a:lnTo>
                <a:pt x="173943" y="334442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5A3994-4FDC-48BA-AB0E-5E536823848A}">
      <dsp:nvSpPr>
        <dsp:cNvPr id="0" name=""/>
        <dsp:cNvSpPr/>
      </dsp:nvSpPr>
      <dsp:spPr>
        <a:xfrm>
          <a:off x="5269620" y="2820956"/>
          <a:ext cx="1640399" cy="2639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9820"/>
              </a:lnTo>
              <a:lnTo>
                <a:pt x="1640399" y="26398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A5D2C-DAB6-489E-BDB3-3DC3FFFABE88}">
      <dsp:nvSpPr>
        <dsp:cNvPr id="0" name=""/>
        <dsp:cNvSpPr/>
      </dsp:nvSpPr>
      <dsp:spPr>
        <a:xfrm>
          <a:off x="5269620" y="2820956"/>
          <a:ext cx="163173" cy="1971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1487"/>
              </a:lnTo>
              <a:lnTo>
                <a:pt x="163173" y="197148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0C510B-1BCC-4681-AAA8-B677D3CDD6B9}">
      <dsp:nvSpPr>
        <dsp:cNvPr id="0" name=""/>
        <dsp:cNvSpPr/>
      </dsp:nvSpPr>
      <dsp:spPr>
        <a:xfrm>
          <a:off x="5269620" y="2820956"/>
          <a:ext cx="1596684" cy="1308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8535"/>
              </a:lnTo>
              <a:lnTo>
                <a:pt x="1596684" y="13085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5257F-4CFC-40B4-A1B2-35B4D1BD1760}">
      <dsp:nvSpPr>
        <dsp:cNvPr id="0" name=""/>
        <dsp:cNvSpPr/>
      </dsp:nvSpPr>
      <dsp:spPr>
        <a:xfrm>
          <a:off x="5269620" y="2820956"/>
          <a:ext cx="1562645" cy="233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622"/>
              </a:lnTo>
              <a:lnTo>
                <a:pt x="1562645" y="23362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DE918-F0A6-4B3A-8521-56E940AD2337}">
      <dsp:nvSpPr>
        <dsp:cNvPr id="0" name=""/>
        <dsp:cNvSpPr/>
      </dsp:nvSpPr>
      <dsp:spPr>
        <a:xfrm>
          <a:off x="5269620" y="2820956"/>
          <a:ext cx="122616" cy="731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1466"/>
              </a:lnTo>
              <a:lnTo>
                <a:pt x="122616" y="73146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77031D-8D63-4ACE-B713-943A25B73C5E}">
      <dsp:nvSpPr>
        <dsp:cNvPr id="0" name=""/>
        <dsp:cNvSpPr/>
      </dsp:nvSpPr>
      <dsp:spPr>
        <a:xfrm>
          <a:off x="5428920" y="1872971"/>
          <a:ext cx="380562" cy="2731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436"/>
              </a:lnTo>
              <a:lnTo>
                <a:pt x="380562" y="131436"/>
              </a:lnTo>
              <a:lnTo>
                <a:pt x="380562" y="27315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B9D12-600C-4BF0-9EA1-E94E647F2403}">
      <dsp:nvSpPr>
        <dsp:cNvPr id="0" name=""/>
        <dsp:cNvSpPr/>
      </dsp:nvSpPr>
      <dsp:spPr>
        <a:xfrm>
          <a:off x="3597260" y="2817858"/>
          <a:ext cx="202448" cy="2320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0430"/>
              </a:lnTo>
              <a:lnTo>
                <a:pt x="202448" y="232043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460DF-F660-423A-9D89-7420C3B5B53B}">
      <dsp:nvSpPr>
        <dsp:cNvPr id="0" name=""/>
        <dsp:cNvSpPr/>
      </dsp:nvSpPr>
      <dsp:spPr>
        <a:xfrm>
          <a:off x="3597260" y="2817858"/>
          <a:ext cx="202448" cy="1431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1118"/>
              </a:lnTo>
              <a:lnTo>
                <a:pt x="202448" y="143111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94E75-F5EA-416D-A697-030469C7BBFE}">
      <dsp:nvSpPr>
        <dsp:cNvPr id="0" name=""/>
        <dsp:cNvSpPr/>
      </dsp:nvSpPr>
      <dsp:spPr>
        <a:xfrm>
          <a:off x="3597260" y="2817858"/>
          <a:ext cx="202448" cy="579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437"/>
              </a:lnTo>
              <a:lnTo>
                <a:pt x="202448" y="57943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0B638-F155-44EE-A7F1-E2AF93F6BF7E}">
      <dsp:nvSpPr>
        <dsp:cNvPr id="0" name=""/>
        <dsp:cNvSpPr/>
      </dsp:nvSpPr>
      <dsp:spPr>
        <a:xfrm>
          <a:off x="4137123" y="1872971"/>
          <a:ext cx="1291796" cy="270059"/>
        </a:xfrm>
        <a:custGeom>
          <a:avLst/>
          <a:gdLst/>
          <a:ahLst/>
          <a:cxnLst/>
          <a:rect l="0" t="0" r="0" b="0"/>
          <a:pathLst>
            <a:path>
              <a:moveTo>
                <a:pt x="1291796" y="0"/>
              </a:moveTo>
              <a:lnTo>
                <a:pt x="1291796" y="128345"/>
              </a:lnTo>
              <a:lnTo>
                <a:pt x="0" y="128345"/>
              </a:lnTo>
              <a:lnTo>
                <a:pt x="0" y="27005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84EEB-B4B9-4423-A3D3-E868B525EF11}">
      <dsp:nvSpPr>
        <dsp:cNvPr id="0" name=""/>
        <dsp:cNvSpPr/>
      </dsp:nvSpPr>
      <dsp:spPr>
        <a:xfrm>
          <a:off x="1995218" y="2829810"/>
          <a:ext cx="191556" cy="1285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5503"/>
              </a:lnTo>
              <a:lnTo>
                <a:pt x="191556" y="128550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85E2B-1CA6-497C-BD40-D318B9F9A625}">
      <dsp:nvSpPr>
        <dsp:cNvPr id="0" name=""/>
        <dsp:cNvSpPr/>
      </dsp:nvSpPr>
      <dsp:spPr>
        <a:xfrm>
          <a:off x="1995218" y="2829810"/>
          <a:ext cx="154130" cy="50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6657"/>
              </a:lnTo>
              <a:lnTo>
                <a:pt x="154130" y="50665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D5D2B-9F55-47D7-8228-BF794D196A13}">
      <dsp:nvSpPr>
        <dsp:cNvPr id="0" name=""/>
        <dsp:cNvSpPr/>
      </dsp:nvSpPr>
      <dsp:spPr>
        <a:xfrm>
          <a:off x="2535081" y="1872971"/>
          <a:ext cx="2893839" cy="282010"/>
        </a:xfrm>
        <a:custGeom>
          <a:avLst/>
          <a:gdLst/>
          <a:ahLst/>
          <a:cxnLst/>
          <a:rect l="0" t="0" r="0" b="0"/>
          <a:pathLst>
            <a:path>
              <a:moveTo>
                <a:pt x="2893839" y="0"/>
              </a:moveTo>
              <a:lnTo>
                <a:pt x="2893839" y="140296"/>
              </a:lnTo>
              <a:lnTo>
                <a:pt x="0" y="140296"/>
              </a:lnTo>
              <a:lnTo>
                <a:pt x="0" y="28201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FC902B-3A66-4995-9F07-7B47FA70D5B8}">
      <dsp:nvSpPr>
        <dsp:cNvPr id="0" name=""/>
        <dsp:cNvSpPr/>
      </dsp:nvSpPr>
      <dsp:spPr>
        <a:xfrm>
          <a:off x="4762297" y="904963"/>
          <a:ext cx="666622" cy="283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166"/>
              </a:lnTo>
              <a:lnTo>
                <a:pt x="666622" y="142166"/>
              </a:lnTo>
              <a:lnTo>
                <a:pt x="666622" y="283880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DB8DD-BC47-4E26-8F73-6C9FC4F36BD9}">
      <dsp:nvSpPr>
        <dsp:cNvPr id="0" name=""/>
        <dsp:cNvSpPr/>
      </dsp:nvSpPr>
      <dsp:spPr>
        <a:xfrm>
          <a:off x="3234061" y="904963"/>
          <a:ext cx="1528236" cy="293374"/>
        </a:xfrm>
        <a:custGeom>
          <a:avLst/>
          <a:gdLst/>
          <a:ahLst/>
          <a:cxnLst/>
          <a:rect l="0" t="0" r="0" b="0"/>
          <a:pathLst>
            <a:path>
              <a:moveTo>
                <a:pt x="1528236" y="0"/>
              </a:moveTo>
              <a:lnTo>
                <a:pt x="1528236" y="151660"/>
              </a:lnTo>
              <a:lnTo>
                <a:pt x="0" y="151660"/>
              </a:lnTo>
              <a:lnTo>
                <a:pt x="0" y="293374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0C1CEF-7B4D-4598-A666-5497BD27029B}">
      <dsp:nvSpPr>
        <dsp:cNvPr id="0" name=""/>
        <dsp:cNvSpPr/>
      </dsp:nvSpPr>
      <dsp:spPr>
        <a:xfrm>
          <a:off x="3842695" y="3339"/>
          <a:ext cx="1839203" cy="901624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Vice President of Instruction </a:t>
          </a:r>
        </a:p>
      </dsp:txBody>
      <dsp:txXfrm>
        <a:off x="3842695" y="3339"/>
        <a:ext cx="1839203" cy="901624"/>
      </dsp:txXfrm>
    </dsp:sp>
    <dsp:sp modelId="{6DF9AAD2-CC14-4336-ACAA-A74DB45A0D4E}">
      <dsp:nvSpPr>
        <dsp:cNvPr id="0" name=""/>
        <dsp:cNvSpPr/>
      </dsp:nvSpPr>
      <dsp:spPr>
        <a:xfrm>
          <a:off x="2367865" y="1198338"/>
          <a:ext cx="1732392" cy="691584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Rural Initiatives</a:t>
          </a:r>
        </a:p>
      </dsp:txBody>
      <dsp:txXfrm>
        <a:off x="2367865" y="1198338"/>
        <a:ext cx="1732392" cy="691584"/>
      </dsp:txXfrm>
    </dsp:sp>
    <dsp:sp modelId="{A1D5ABEE-587F-4952-94B8-1814552E520A}">
      <dsp:nvSpPr>
        <dsp:cNvPr id="0" name=""/>
        <dsp:cNvSpPr/>
      </dsp:nvSpPr>
      <dsp:spPr>
        <a:xfrm>
          <a:off x="4625813" y="1188843"/>
          <a:ext cx="1606212" cy="684127"/>
        </a:xfrm>
        <a:prstGeom prst="rect">
          <a:avLst/>
        </a:prstGeom>
        <a:solidFill>
          <a:srgbClr val="227ACB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Associate Vice President of Instruction  </a:t>
          </a:r>
          <a:r>
            <a:rPr lang="en-US" sz="1000" b="1" kern="1200"/>
            <a:t>(B)</a:t>
          </a:r>
        </a:p>
      </dsp:txBody>
      <dsp:txXfrm>
        <a:off x="4625813" y="1188843"/>
        <a:ext cx="1606212" cy="684127"/>
      </dsp:txXfrm>
    </dsp:sp>
    <dsp:sp modelId="{7608837F-94B8-4507-870B-8F5CE9887252}">
      <dsp:nvSpPr>
        <dsp:cNvPr id="0" name=""/>
        <dsp:cNvSpPr/>
      </dsp:nvSpPr>
      <dsp:spPr>
        <a:xfrm>
          <a:off x="1860252" y="2154981"/>
          <a:ext cx="1349656" cy="674828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Dean C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(Behavioral Sciences &amp; Public Safety Training) </a:t>
          </a:r>
        </a:p>
      </dsp:txBody>
      <dsp:txXfrm>
        <a:off x="1860252" y="2154981"/>
        <a:ext cx="1349656" cy="674828"/>
      </dsp:txXfrm>
    </dsp:sp>
    <dsp:sp modelId="{90245C28-0AD2-4771-8FCA-104A5937190A}">
      <dsp:nvSpPr>
        <dsp:cNvPr id="0" name=""/>
        <dsp:cNvSpPr/>
      </dsp:nvSpPr>
      <dsp:spPr>
        <a:xfrm>
          <a:off x="2149349" y="3045053"/>
          <a:ext cx="1150744" cy="58282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Behavioral Sciences</a:t>
          </a:r>
        </a:p>
      </dsp:txBody>
      <dsp:txXfrm>
        <a:off x="2149349" y="3045053"/>
        <a:ext cx="1150744" cy="582828"/>
      </dsp:txXfrm>
    </dsp:sp>
    <dsp:sp modelId="{F724F915-FCB7-4D6F-B548-93BA534C2FB9}">
      <dsp:nvSpPr>
        <dsp:cNvPr id="0" name=""/>
        <dsp:cNvSpPr/>
      </dsp:nvSpPr>
      <dsp:spPr>
        <a:xfrm>
          <a:off x="2186775" y="3801670"/>
          <a:ext cx="1092749" cy="627286"/>
        </a:xfrm>
        <a:prstGeom prst="rect">
          <a:avLst/>
        </a:prstGeom>
        <a:solidFill>
          <a:srgbClr val="D4D4D4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Rising Scholars Program</a:t>
          </a:r>
        </a:p>
      </dsp:txBody>
      <dsp:txXfrm>
        <a:off x="2186775" y="3801670"/>
        <a:ext cx="1092749" cy="627286"/>
      </dsp:txXfrm>
    </dsp:sp>
    <dsp:sp modelId="{5133AF23-B0D0-4FCC-AC92-1340EAB7F63B}">
      <dsp:nvSpPr>
        <dsp:cNvPr id="0" name=""/>
        <dsp:cNvSpPr/>
      </dsp:nvSpPr>
      <dsp:spPr>
        <a:xfrm>
          <a:off x="3462295" y="2143030"/>
          <a:ext cx="1349656" cy="674828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Dean D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(Social Sciences &amp; Rising Scholars)</a:t>
          </a:r>
        </a:p>
      </dsp:txBody>
      <dsp:txXfrm>
        <a:off x="3462295" y="2143030"/>
        <a:ext cx="1349656" cy="674828"/>
      </dsp:txXfrm>
    </dsp:sp>
    <dsp:sp modelId="{FE23E543-551E-4FA2-A60A-409B1FBA85B3}">
      <dsp:nvSpPr>
        <dsp:cNvPr id="0" name=""/>
        <dsp:cNvSpPr/>
      </dsp:nvSpPr>
      <dsp:spPr>
        <a:xfrm>
          <a:off x="3799709" y="3114202"/>
          <a:ext cx="1193231" cy="5661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Social Science</a:t>
          </a:r>
        </a:p>
      </dsp:txBody>
      <dsp:txXfrm>
        <a:off x="3799709" y="3114202"/>
        <a:ext cx="1193231" cy="566187"/>
      </dsp:txXfrm>
    </dsp:sp>
    <dsp:sp modelId="{ED2FACD5-3B34-451A-9489-806AFE48B9E1}">
      <dsp:nvSpPr>
        <dsp:cNvPr id="0" name=""/>
        <dsp:cNvSpPr/>
      </dsp:nvSpPr>
      <dsp:spPr>
        <a:xfrm>
          <a:off x="3799709" y="3963818"/>
          <a:ext cx="1208077" cy="57031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Public Safety Training</a:t>
          </a:r>
        </a:p>
      </dsp:txBody>
      <dsp:txXfrm>
        <a:off x="3799709" y="3963818"/>
        <a:ext cx="1208077" cy="570317"/>
      </dsp:txXfrm>
    </dsp:sp>
    <dsp:sp modelId="{C05744A6-FA77-406E-93E2-937F8211C7E2}">
      <dsp:nvSpPr>
        <dsp:cNvPr id="0" name=""/>
        <dsp:cNvSpPr/>
      </dsp:nvSpPr>
      <dsp:spPr>
        <a:xfrm>
          <a:off x="3799709" y="4817563"/>
          <a:ext cx="1208077" cy="641451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Director of Public Safety Training</a:t>
          </a:r>
        </a:p>
      </dsp:txBody>
      <dsp:txXfrm>
        <a:off x="3799709" y="4817563"/>
        <a:ext cx="1208077" cy="641451"/>
      </dsp:txXfrm>
    </dsp:sp>
    <dsp:sp modelId="{83351C0F-4CDB-4037-A132-DAACCA30310B}">
      <dsp:nvSpPr>
        <dsp:cNvPr id="0" name=""/>
        <dsp:cNvSpPr/>
      </dsp:nvSpPr>
      <dsp:spPr>
        <a:xfrm>
          <a:off x="5134654" y="2146121"/>
          <a:ext cx="1349656" cy="674835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Dean E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(Education, Library &amp; Academic Technology)</a:t>
          </a:r>
        </a:p>
      </dsp:txBody>
      <dsp:txXfrm>
        <a:off x="5134654" y="2146121"/>
        <a:ext cx="1349656" cy="674835"/>
      </dsp:txXfrm>
    </dsp:sp>
    <dsp:sp modelId="{8465CCCE-80B9-4444-8788-EB65FFD283B6}">
      <dsp:nvSpPr>
        <dsp:cNvPr id="0" name=""/>
        <dsp:cNvSpPr/>
      </dsp:nvSpPr>
      <dsp:spPr>
        <a:xfrm>
          <a:off x="5392236" y="3275702"/>
          <a:ext cx="1144387" cy="55344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Education</a:t>
          </a:r>
        </a:p>
      </dsp:txBody>
      <dsp:txXfrm>
        <a:off x="5392236" y="3275702"/>
        <a:ext cx="1144387" cy="553440"/>
      </dsp:txXfrm>
    </dsp:sp>
    <dsp:sp modelId="{17937648-EFC2-48EB-971A-024A84DC04EE}">
      <dsp:nvSpPr>
        <dsp:cNvPr id="0" name=""/>
        <dsp:cNvSpPr/>
      </dsp:nvSpPr>
      <dsp:spPr>
        <a:xfrm>
          <a:off x="6832266" y="2738202"/>
          <a:ext cx="1190518" cy="63275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Child Development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(Proposed)</a:t>
          </a:r>
        </a:p>
      </dsp:txBody>
      <dsp:txXfrm>
        <a:off x="6832266" y="2738202"/>
        <a:ext cx="1190518" cy="632752"/>
      </dsp:txXfrm>
    </dsp:sp>
    <dsp:sp modelId="{C8EFB56F-0D45-41E4-A5CA-8763F8740D0F}">
      <dsp:nvSpPr>
        <dsp:cNvPr id="0" name=""/>
        <dsp:cNvSpPr/>
      </dsp:nvSpPr>
      <dsp:spPr>
        <a:xfrm>
          <a:off x="6866304" y="3815659"/>
          <a:ext cx="1209386" cy="62766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Library &amp; Academic Technology</a:t>
          </a:r>
        </a:p>
      </dsp:txBody>
      <dsp:txXfrm>
        <a:off x="6866304" y="3815659"/>
        <a:ext cx="1209386" cy="627664"/>
      </dsp:txXfrm>
    </dsp:sp>
    <dsp:sp modelId="{1FB0B017-8158-46BA-B173-7B41C6029EA6}">
      <dsp:nvSpPr>
        <dsp:cNvPr id="0" name=""/>
        <dsp:cNvSpPr/>
      </dsp:nvSpPr>
      <dsp:spPr>
        <a:xfrm>
          <a:off x="5432793" y="4468536"/>
          <a:ext cx="1283631" cy="647814"/>
        </a:xfrm>
        <a:prstGeom prst="rect">
          <a:avLst/>
        </a:prstGeom>
        <a:solidFill>
          <a:schemeClr val="bg2">
            <a:lumMod val="9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Child Development Center, Tutoring, Library, &amp; Professional Development</a:t>
          </a:r>
        </a:p>
      </dsp:txBody>
      <dsp:txXfrm>
        <a:off x="5432793" y="4468536"/>
        <a:ext cx="1283631" cy="647814"/>
      </dsp:txXfrm>
    </dsp:sp>
    <dsp:sp modelId="{BAD16806-F4EB-4282-962D-A50EA7B58094}">
      <dsp:nvSpPr>
        <dsp:cNvPr id="0" name=""/>
        <dsp:cNvSpPr/>
      </dsp:nvSpPr>
      <dsp:spPr>
        <a:xfrm>
          <a:off x="6910019" y="5123362"/>
          <a:ext cx="1349656" cy="674828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Director of Academic Technology - Professional Development</a:t>
          </a:r>
        </a:p>
      </dsp:txBody>
      <dsp:txXfrm>
        <a:off x="6910019" y="5123362"/>
        <a:ext cx="1349656" cy="674828"/>
      </dsp:txXfrm>
    </dsp:sp>
    <dsp:sp modelId="{A8479623-28C4-4897-BBC7-24C759A2C9F8}">
      <dsp:nvSpPr>
        <dsp:cNvPr id="0" name=""/>
        <dsp:cNvSpPr/>
      </dsp:nvSpPr>
      <dsp:spPr>
        <a:xfrm>
          <a:off x="5443563" y="5827964"/>
          <a:ext cx="1349656" cy="674828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Director of CDC</a:t>
          </a:r>
        </a:p>
      </dsp:txBody>
      <dsp:txXfrm>
        <a:off x="5443563" y="5827964"/>
        <a:ext cx="1349656" cy="674828"/>
      </dsp:txXfrm>
    </dsp:sp>
    <dsp:sp modelId="{68652753-9B7D-4E73-AAF3-B6E9D110FA1A}">
      <dsp:nvSpPr>
        <dsp:cNvPr id="0" name=""/>
        <dsp:cNvSpPr/>
      </dsp:nvSpPr>
      <dsp:spPr>
        <a:xfrm>
          <a:off x="10007832" y="2155946"/>
          <a:ext cx="1349656" cy="674828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Dean 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(</a:t>
          </a:r>
          <a:r>
            <a:rPr lang="en-US" sz="1000" kern="1200" dirty="0" err="1"/>
            <a:t>Art,Communication</a:t>
          </a:r>
          <a:r>
            <a:rPr lang="en-US" sz="1000" kern="1200" dirty="0"/>
            <a:t>,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Humanities 1)</a:t>
          </a:r>
        </a:p>
      </dsp:txBody>
      <dsp:txXfrm>
        <a:off x="10007832" y="2155946"/>
        <a:ext cx="1349656" cy="674828"/>
      </dsp:txXfrm>
    </dsp:sp>
    <dsp:sp modelId="{F3EA3504-CEAD-476A-9A03-9438A239FF5B}">
      <dsp:nvSpPr>
        <dsp:cNvPr id="0" name=""/>
        <dsp:cNvSpPr/>
      </dsp:nvSpPr>
      <dsp:spPr>
        <a:xfrm>
          <a:off x="10290517" y="3114202"/>
          <a:ext cx="1160259" cy="5573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Performing Arts</a:t>
          </a:r>
        </a:p>
      </dsp:txBody>
      <dsp:txXfrm>
        <a:off x="10290517" y="3114202"/>
        <a:ext cx="1160259" cy="557387"/>
      </dsp:txXfrm>
    </dsp:sp>
    <dsp:sp modelId="{A4AA99D9-7617-4B3B-8702-22E701B98176}">
      <dsp:nvSpPr>
        <dsp:cNvPr id="0" name=""/>
        <dsp:cNvSpPr/>
      </dsp:nvSpPr>
      <dsp:spPr>
        <a:xfrm>
          <a:off x="10330292" y="3955018"/>
          <a:ext cx="1120484" cy="55366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Art</a:t>
          </a:r>
        </a:p>
      </dsp:txBody>
      <dsp:txXfrm>
        <a:off x="10330292" y="3955018"/>
        <a:ext cx="1120484" cy="553662"/>
      </dsp:txXfrm>
    </dsp:sp>
    <dsp:sp modelId="{F6EE0A92-0C48-416D-9D25-7FE24211D5C6}">
      <dsp:nvSpPr>
        <dsp:cNvPr id="0" name=""/>
        <dsp:cNvSpPr/>
      </dsp:nvSpPr>
      <dsp:spPr>
        <a:xfrm>
          <a:off x="10270623" y="4792109"/>
          <a:ext cx="1180153" cy="60837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Communication</a:t>
          </a:r>
        </a:p>
      </dsp:txBody>
      <dsp:txXfrm>
        <a:off x="10270623" y="4792109"/>
        <a:ext cx="1180153" cy="608377"/>
      </dsp:txXfrm>
    </dsp:sp>
    <dsp:sp modelId="{8629EFDF-1CD3-495A-A2C0-5B711366EF49}">
      <dsp:nvSpPr>
        <dsp:cNvPr id="0" name=""/>
        <dsp:cNvSpPr/>
      </dsp:nvSpPr>
      <dsp:spPr>
        <a:xfrm>
          <a:off x="8375179" y="2155946"/>
          <a:ext cx="1349656" cy="674828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Dean J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(Art,Communication,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Humanities 2)</a:t>
          </a:r>
        </a:p>
      </dsp:txBody>
      <dsp:txXfrm>
        <a:off x="8375179" y="2155946"/>
        <a:ext cx="1349656" cy="674828"/>
      </dsp:txXfrm>
    </dsp:sp>
    <dsp:sp modelId="{4A83EFB7-A251-4CAB-BDBA-717AE0059045}">
      <dsp:nvSpPr>
        <dsp:cNvPr id="0" name=""/>
        <dsp:cNvSpPr/>
      </dsp:nvSpPr>
      <dsp:spPr>
        <a:xfrm>
          <a:off x="8687274" y="3064474"/>
          <a:ext cx="1130850" cy="66285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World Languages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(Proposed)</a:t>
          </a:r>
        </a:p>
      </dsp:txBody>
      <dsp:txXfrm>
        <a:off x="8687274" y="3064474"/>
        <a:ext cx="1130850" cy="662856"/>
      </dsp:txXfrm>
    </dsp:sp>
    <dsp:sp modelId="{9D124E10-DC9F-4A99-AD47-AB959304FEDA}">
      <dsp:nvSpPr>
        <dsp:cNvPr id="0" name=""/>
        <dsp:cNvSpPr/>
      </dsp:nvSpPr>
      <dsp:spPr>
        <a:xfrm>
          <a:off x="8721555" y="4000812"/>
          <a:ext cx="1096568" cy="54708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English</a:t>
          </a:r>
        </a:p>
      </dsp:txBody>
      <dsp:txXfrm>
        <a:off x="8721555" y="4000812"/>
        <a:ext cx="1096568" cy="547083"/>
      </dsp:txXfrm>
    </dsp:sp>
    <dsp:sp modelId="{06EBE862-0085-4414-8873-8324A522DBA2}">
      <dsp:nvSpPr>
        <dsp:cNvPr id="0" name=""/>
        <dsp:cNvSpPr/>
      </dsp:nvSpPr>
      <dsp:spPr>
        <a:xfrm>
          <a:off x="8661873" y="4731867"/>
          <a:ext cx="1156250" cy="61083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Philosophy</a:t>
          </a:r>
        </a:p>
      </dsp:txBody>
      <dsp:txXfrm>
        <a:off x="8661873" y="4731867"/>
        <a:ext cx="1156250" cy="610834"/>
      </dsp:txXfrm>
    </dsp:sp>
    <dsp:sp modelId="{2DD0C55A-4C70-4582-9797-7186F1C52C43}">
      <dsp:nvSpPr>
        <dsp:cNvPr id="0" name=""/>
        <dsp:cNvSpPr/>
      </dsp:nvSpPr>
      <dsp:spPr>
        <a:xfrm>
          <a:off x="8706007" y="5628174"/>
          <a:ext cx="1096568" cy="649333"/>
        </a:xfrm>
        <a:prstGeom prst="rect">
          <a:avLst/>
        </a:prstGeom>
        <a:solidFill>
          <a:srgbClr val="D4D4D4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Writing Center</a:t>
          </a:r>
        </a:p>
      </dsp:txBody>
      <dsp:txXfrm>
        <a:off x="8706007" y="5628174"/>
        <a:ext cx="1096568" cy="649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3957-06CA-3F12-A7B1-B5779C7AE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F9142-FCC3-3F7F-7A2F-776B20C93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A24B3-F3AD-6D1F-5098-2568E1C08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8AFF1-C9A2-86DA-9990-7D6D02E5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0F0E2-FF02-35DD-AA1B-1B6E7456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3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29830-DB68-9F47-F135-C2B9DBAB4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5D5B48-A7CE-992A-D863-DFE0BB139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DA596-9971-4604-C61E-5E958DA74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F135E-D550-8CBB-CED3-F59948E8D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4E90D-0F13-B426-E8E1-A479F5535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6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0E0CEE-A4D0-7A59-E6CD-2B7A03E7AD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62D0F-22C9-F45C-CBC1-EF4DCFCB0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CFCBA-F9F8-6E1E-EB39-9F967717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E631D-B731-31B0-BAAD-7F317FA0E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BBF64-4BFB-F1B3-C1BD-CA20DF928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6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18F97-F1F3-77EC-B5AE-15996754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69FFC-5DAA-EA94-6230-2C464EFAD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04165-5BA2-5CF0-AF21-23385A242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461BB-5096-1781-B63B-6FBEE6F0F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D455A-CCF0-9D0B-8340-4359BF0A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8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324DC-5696-3C3B-9FF1-614FCC863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6BB8D-F802-45D6-EA51-C7DF57C29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9668A-CFC0-0055-3F95-598A6CE2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FE9B1-9AD0-3815-0592-E9B0CD946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C0686-697A-3AA0-4063-624A77D53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6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CBB6F-478A-A99C-CA93-F5083FCA0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A9900-8985-C38E-4BF0-3DAA4F002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8562E-C089-2D8D-A5EF-2FEF7AE8D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06C98-7581-317B-9BFF-76F4F52BC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347FE-4A84-E3A5-7805-54043D853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6F702-941F-853C-77DA-0A7A9893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8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0B9CB-4758-66C4-7298-E282789BD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9AA59F-3D4D-AE2F-5C38-C2A76EFF5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924FF-4CF9-8882-F6C5-A5D1F2C3B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EC1C5E-8ACC-C456-1960-318BFEFC5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8438C7-5FFC-3D3E-239E-ECE2A2DE5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EB23C0-8794-0B62-8BC3-284F22C8D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7CB158-BF95-F234-FA94-C8543A3F0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02CD3E-593C-47FE-C3BF-5791CEFA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2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F6450-BCC9-8C4B-18C8-132002376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9F8F9E-EA3C-1AD6-1E5A-3A5FB88E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D86AD-BC7A-46DF-34B9-FD4E7556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3B7D04-95CB-62E1-DE78-677EA2AB4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5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9F81BA-F472-2E5F-E1AB-DE213BBB2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5F4148-C555-221E-0390-30F9E5C32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4865C-E8C2-7A4F-7414-3F6AA92F6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8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D43A6-CF2A-01C3-31AE-373C3CA6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A0D69-DAB5-0636-5A41-0BF7AF40B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CA720-AE39-D849-756F-B19CCE9BA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EFD92-ECE7-53F7-6F4D-54CEE5403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EA6C1-1435-0C55-5C0F-832FA61F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86848-5AE2-3B32-928F-A39A47E0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7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C1661-03C3-0669-19DA-93866C8BE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8A1C48-D37C-CF6E-C418-E641FD2B37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296CF4-BF4A-BF61-CE95-FBAE84994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39534-80C6-0B76-64C0-052D1CB21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B86DB-5E04-D2B8-953E-D3C6A0B2A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22F33-0004-B905-D5A3-57145BCC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6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634EA8-CF0B-B4E7-B51F-A42BD67B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619E9-6052-F7B7-FEC5-245AF2AA8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3D761-D041-4555-A33D-6CFDC3438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8AC0F0-3284-48D3-8788-9B76AA48DB31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51023-726D-A596-F84E-F5D06E569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691B3-E836-5357-E267-6D8B61EE7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3CE69E-A3EC-4F87-A3E2-9805DBC08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4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78579-F0E5-0934-A6C6-9C31115867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Instructional Organizational Chart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E069B-EB4D-8E91-BA70-EBFA780BD2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Dr. Jessica Wojtysiak</a:t>
            </a:r>
          </a:p>
        </p:txBody>
      </p:sp>
    </p:spTree>
    <p:extLst>
      <p:ext uri="{BB962C8B-B14F-4D97-AF65-F5344CB8AC3E}">
        <p14:creationId xmlns:p14="http://schemas.microsoft.com/office/powerpoint/2010/main" val="95321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A0C7C14-D883-8A11-871E-CAA2568AC9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6587333"/>
              </p:ext>
            </p:extLst>
          </p:nvPr>
        </p:nvGraphicFramePr>
        <p:xfrm>
          <a:off x="205437" y="193890"/>
          <a:ext cx="11781125" cy="6470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56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883156-E6D5-0AE4-9F10-E0A4CDEC8E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21AF851-0B40-D296-2CDB-792B442624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9126909"/>
              </p:ext>
            </p:extLst>
          </p:nvPr>
        </p:nvGraphicFramePr>
        <p:xfrm>
          <a:off x="-1842593" y="159180"/>
          <a:ext cx="13762262" cy="8299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490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5E512-907F-49F9-3D1B-EC5779001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4BF3B63-B09F-F878-F8F0-2BEEA14407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040351"/>
              </p:ext>
            </p:extLst>
          </p:nvPr>
        </p:nvGraphicFramePr>
        <p:xfrm>
          <a:off x="383250" y="135116"/>
          <a:ext cx="11684424" cy="8346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5841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E1F26204994F4C820DC3CF82A5C593" ma:contentTypeVersion="" ma:contentTypeDescription="Create a new document." ma:contentTypeScope="" ma:versionID="0c88b1973b0b81ee0d7e790dfb858122">
  <xsd:schema xmlns:xsd="http://www.w3.org/2001/XMLSchema" xmlns:xs="http://www.w3.org/2001/XMLSchema" xmlns:p="http://schemas.microsoft.com/office/2006/metadata/properties" xmlns:ns2="454fd486-4e42-4a7f-bc2f-e2145d19cd8b" xmlns:ns3="1d82f014-3bbf-4efb-8a96-bc315d6ad8ed" targetNamespace="http://schemas.microsoft.com/office/2006/metadata/properties" ma:root="true" ma:fieldsID="cc9dd9a5c2faa79e6120156cc8a7a58b" ns2:_="" ns3:_="">
    <xsd:import namespace="454fd486-4e42-4a7f-bc2f-e2145d19cd8b"/>
    <xsd:import namespace="1d82f014-3bbf-4efb-8a96-bc315d6ad8e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765839eb-f74a-49db-a4ae-21be6eea6ea5}" ma:internalName="TaxCatchAll" ma:showField="CatchAllData" ma:web="454fd486-4e42-4a7f-bc2f-e2145d19c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2f014-3bbf-4efb-8a96-bc315d6ad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c773ff0-bf06-4c50-8fe9-1046dad418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82f014-3bbf-4efb-8a96-bc315d6ad8ed">
      <Terms xmlns="http://schemas.microsoft.com/office/infopath/2007/PartnerControls"/>
    </lcf76f155ced4ddcb4097134ff3c332f>
    <TaxCatchAll xmlns="454fd486-4e42-4a7f-bc2f-e2145d19cd8b" xsi:nil="true"/>
  </documentManagement>
</p:properties>
</file>

<file path=customXml/itemProps1.xml><?xml version="1.0" encoding="utf-8"?>
<ds:datastoreItem xmlns:ds="http://schemas.openxmlformats.org/officeDocument/2006/customXml" ds:itemID="{CB2355AD-F561-4896-8A8C-0C6316FC251C}"/>
</file>

<file path=customXml/itemProps2.xml><?xml version="1.0" encoding="utf-8"?>
<ds:datastoreItem xmlns:ds="http://schemas.openxmlformats.org/officeDocument/2006/customXml" ds:itemID="{A70F2642-829B-4E8E-8C7A-A7E8D38C4E72}"/>
</file>

<file path=customXml/itemProps3.xml><?xml version="1.0" encoding="utf-8"?>
<ds:datastoreItem xmlns:ds="http://schemas.openxmlformats.org/officeDocument/2006/customXml" ds:itemID="{0F165B77-EFED-4E0B-BB08-AA568791CC86}"/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501</Words>
  <Application>Microsoft Office PowerPoint</Application>
  <PresentationFormat>Widescreen</PresentationFormat>
  <Paragraphs>141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Instructional Organizational Chart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Stephen Waller</dc:creator>
  <cp:lastModifiedBy>Stephen Waller</cp:lastModifiedBy>
  <cp:revision>1</cp:revision>
  <dcterms:created xsi:type="dcterms:W3CDTF">2025-04-28T15:13:55Z</dcterms:created>
  <dcterms:modified xsi:type="dcterms:W3CDTF">2025-04-28T15:35:00Z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0x0101003DE1F26204994F4C820DC3CF82A5C593</vt:lpwstr>
  </property>
</Properties>
</file>