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7.xml" ContentType="application/vnd.openxmlformats-officedocument.presentationml.notesSlide+xml"/>
  <Override PartName="/ppt/slideMasters/slideMaster2.xml" ContentType="application/vnd.openxmlformats-officedocument.presentationml.slideMaster+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0"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12192000" cy="6858000"/>
  <p:notesSz cx="6858000" cy="9144000"/>
  <p:embeddedFontLst>
    <p:embeddedFont>
      <p:font typeface="Century Gothic" panose="020B0502020202020204" pitchFamily="34" charset="0"/>
      <p:regular r:id="rId13"/>
      <p:bold r:id="rId14"/>
      <p:italic r:id="rId15"/>
      <p:boldItalic r:id="rId16"/>
    </p:embeddedFont>
    <p:embeddedFont>
      <p:font typeface="Garamond" panose="02020404030301010803" pitchFamily="18" charset="0"/>
      <p:regular r:id="rId17"/>
      <p:bold r:id="rId18"/>
      <p: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jESxg69gDIeyDa5ymL6OxAEHsdm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customXml" Target="../customXml/item2.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font" Target="fonts/font4.fntdata"/><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font" Target="fonts/font7.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2.fntdata"/><Relationship Id="rId22" Type="http://schemas.openxmlformats.org/officeDocument/2006/relationships/viewProps" Target="viewProps.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3" name="Google Shape;173;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9" name="Google Shape;179;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4"/>
        <p:cNvGrpSpPr/>
        <p:nvPr/>
      </p:nvGrpSpPr>
      <p:grpSpPr>
        <a:xfrm>
          <a:off x="0" y="0"/>
          <a:ext cx="0" cy="0"/>
          <a:chOff x="0" y="0"/>
          <a:chExt cx="0" cy="0"/>
        </a:xfrm>
      </p:grpSpPr>
      <p:sp>
        <p:nvSpPr>
          <p:cNvPr id="15" name="Google Shape;15;p13"/>
          <p:cNvSpPr/>
          <p:nvPr/>
        </p:nvSpPr>
        <p:spPr>
          <a:xfrm>
            <a:off x="0" y="0"/>
            <a:ext cx="12192000" cy="6858000"/>
          </a:xfrm>
          <a:prstGeom prst="rect">
            <a:avLst/>
          </a:prstGeom>
          <a:solidFill>
            <a:srgbClr val="FEFEF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entury Gothic"/>
              <a:ea typeface="Century Gothic"/>
              <a:cs typeface="Century Gothic"/>
              <a:sym typeface="Century Gothic"/>
            </a:endParaRPr>
          </a:p>
        </p:txBody>
      </p:sp>
      <p:sp>
        <p:nvSpPr>
          <p:cNvPr id="16" name="Google Shape;16;p13"/>
          <p:cNvSpPr/>
          <p:nvPr/>
        </p:nvSpPr>
        <p:spPr>
          <a:xfrm>
            <a:off x="1307870" y="1267730"/>
            <a:ext cx="9576262" cy="4307950"/>
          </a:xfrm>
          <a:prstGeom prst="rect">
            <a:avLst/>
          </a:prstGeom>
          <a:solidFill>
            <a:schemeClr val="dk1"/>
          </a:solidFill>
          <a:ln>
            <a:noFill/>
          </a:ln>
          <a:effectLst>
            <a:outerShdw blurRad="50800" algn="ctr" rotWithShape="0">
              <a:srgbClr val="000000">
                <a:alpha val="65882"/>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13"/>
          <p:cNvSpPr/>
          <p:nvPr/>
        </p:nvSpPr>
        <p:spPr>
          <a:xfrm>
            <a:off x="1447801" y="1411615"/>
            <a:ext cx="9296400" cy="4034770"/>
          </a:xfrm>
          <a:prstGeom prst="rect">
            <a:avLst/>
          </a:prstGeom>
          <a:noFill/>
          <a:ln w="9525" cap="sq" cmpd="sng">
            <a:solidFill>
              <a:srgbClr val="FEFEFE"/>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13"/>
          <p:cNvSpPr/>
          <p:nvPr/>
        </p:nvSpPr>
        <p:spPr>
          <a:xfrm>
            <a:off x="5135880" y="1267730"/>
            <a:ext cx="1920240" cy="73152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 name="Google Shape;19;p13"/>
          <p:cNvGrpSpPr/>
          <p:nvPr/>
        </p:nvGrpSpPr>
        <p:grpSpPr>
          <a:xfrm>
            <a:off x="5250180" y="1267730"/>
            <a:ext cx="1691640" cy="615934"/>
            <a:chOff x="5250180" y="1267730"/>
            <a:chExt cx="1691640" cy="615934"/>
          </a:xfrm>
        </p:grpSpPr>
        <p:cxnSp>
          <p:nvCxnSpPr>
            <p:cNvPr id="20" name="Google Shape;20;p13"/>
            <p:cNvCxnSpPr/>
            <p:nvPr/>
          </p:nvCxnSpPr>
          <p:spPr>
            <a:xfrm>
              <a:off x="5250180" y="1267730"/>
              <a:ext cx="0" cy="612648"/>
            </a:xfrm>
            <a:prstGeom prst="straightConnector1">
              <a:avLst/>
            </a:prstGeom>
            <a:solidFill>
              <a:srgbClr val="FEFEFE"/>
            </a:solidFill>
            <a:ln w="9525" cap="flat" cmpd="sng">
              <a:solidFill>
                <a:srgbClr val="FFFFFF"/>
              </a:solidFill>
              <a:prstDash val="solid"/>
              <a:miter lim="800000"/>
              <a:headEnd type="none" w="sm" len="sm"/>
              <a:tailEnd type="none" w="sm" len="sm"/>
            </a:ln>
          </p:spPr>
        </p:cxnSp>
        <p:cxnSp>
          <p:nvCxnSpPr>
            <p:cNvPr id="21" name="Google Shape;21;p13"/>
            <p:cNvCxnSpPr/>
            <p:nvPr/>
          </p:nvCxnSpPr>
          <p:spPr>
            <a:xfrm>
              <a:off x="6941820" y="1267730"/>
              <a:ext cx="0" cy="612648"/>
            </a:xfrm>
            <a:prstGeom prst="straightConnector1">
              <a:avLst/>
            </a:prstGeom>
            <a:solidFill>
              <a:srgbClr val="FEFEFE"/>
            </a:solidFill>
            <a:ln w="9525" cap="flat" cmpd="sng">
              <a:solidFill>
                <a:srgbClr val="FFFFFF"/>
              </a:solidFill>
              <a:prstDash val="solid"/>
              <a:miter lim="800000"/>
              <a:headEnd type="none" w="sm" len="sm"/>
              <a:tailEnd type="none" w="sm" len="sm"/>
            </a:ln>
          </p:spPr>
        </p:cxnSp>
        <p:cxnSp>
          <p:nvCxnSpPr>
            <p:cNvPr id="22" name="Google Shape;22;p13"/>
            <p:cNvCxnSpPr/>
            <p:nvPr/>
          </p:nvCxnSpPr>
          <p:spPr>
            <a:xfrm>
              <a:off x="5250180" y="1883664"/>
              <a:ext cx="1691640" cy="0"/>
            </a:xfrm>
            <a:prstGeom prst="straightConnector1">
              <a:avLst/>
            </a:prstGeom>
            <a:solidFill>
              <a:srgbClr val="FEFEFE"/>
            </a:solidFill>
            <a:ln w="9525" cap="flat" cmpd="sng">
              <a:solidFill>
                <a:srgbClr val="FFFFFF"/>
              </a:solidFill>
              <a:prstDash val="solid"/>
              <a:miter lim="800000"/>
              <a:headEnd type="none" w="sm" len="sm"/>
              <a:tailEnd type="none" w="sm" len="sm"/>
            </a:ln>
          </p:spPr>
        </p:cxnSp>
      </p:grpSp>
      <p:sp>
        <p:nvSpPr>
          <p:cNvPr id="23" name="Google Shape;23;p13"/>
          <p:cNvSpPr txBox="1">
            <a:spLocks noGrp="1"/>
          </p:cNvSpPr>
          <p:nvPr>
            <p:ph type="ctrTitle"/>
          </p:nvPr>
        </p:nvSpPr>
        <p:spPr>
          <a:xfrm>
            <a:off x="1629103" y="2244830"/>
            <a:ext cx="8933796" cy="2437232"/>
          </a:xfrm>
          <a:prstGeom prst="rect">
            <a:avLst/>
          </a:prstGeom>
          <a:noFill/>
          <a:ln>
            <a:noFill/>
          </a:ln>
        </p:spPr>
        <p:txBody>
          <a:bodyPr spcFirstLastPara="1" wrap="square" lIns="91425" tIns="45700" rIns="91425" bIns="45700" anchor="ctr" anchorCtr="0">
            <a:normAutofit/>
          </a:bodyPr>
          <a:lstStyle>
            <a:lvl1pPr lvl="0" algn="ctr">
              <a:lnSpc>
                <a:spcPct val="83000"/>
              </a:lnSpc>
              <a:spcBef>
                <a:spcPts val="0"/>
              </a:spcBef>
              <a:spcAft>
                <a:spcPts val="0"/>
              </a:spcAft>
              <a:buClr>
                <a:srgbClr val="FEFEFE"/>
              </a:buClr>
              <a:buSzPts val="6800"/>
              <a:buFont typeface="Century Gothic"/>
              <a:buNone/>
              <a:defRPr sz="6800" b="0" cap="none">
                <a:solidFill>
                  <a:srgbClr val="FEFEFE"/>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13"/>
          <p:cNvSpPr txBox="1">
            <a:spLocks noGrp="1"/>
          </p:cNvSpPr>
          <p:nvPr>
            <p:ph type="subTitle" idx="1"/>
          </p:nvPr>
        </p:nvSpPr>
        <p:spPr>
          <a:xfrm>
            <a:off x="1629101" y="4682062"/>
            <a:ext cx="8936846" cy="457201"/>
          </a:xfrm>
          <a:prstGeom prst="rect">
            <a:avLst/>
          </a:prstGeom>
          <a:noFill/>
          <a:ln>
            <a:noFill/>
          </a:ln>
        </p:spPr>
        <p:txBody>
          <a:bodyPr spcFirstLastPara="1" wrap="square" lIns="91425" tIns="45700" rIns="91425" bIns="45700" anchor="t" anchorCtr="0">
            <a:normAutofit/>
          </a:bodyPr>
          <a:lstStyle>
            <a:lvl1pPr lvl="0" algn="ctr">
              <a:lnSpc>
                <a:spcPct val="110000"/>
              </a:lnSpc>
              <a:spcBef>
                <a:spcPts val="0"/>
              </a:spcBef>
              <a:spcAft>
                <a:spcPts val="0"/>
              </a:spcAft>
              <a:buSzPts val="1800"/>
              <a:buNone/>
              <a:defRPr sz="1800">
                <a:solidFill>
                  <a:srgbClr val="FEFEFE"/>
                </a:solidFill>
              </a:defRPr>
            </a:lvl1pPr>
            <a:lvl2pPr lvl="1" algn="ctr">
              <a:lnSpc>
                <a:spcPct val="100000"/>
              </a:lnSpc>
              <a:spcBef>
                <a:spcPts val="500"/>
              </a:spcBef>
              <a:spcAft>
                <a:spcPts val="0"/>
              </a:spcAft>
              <a:buSzPts val="1600"/>
              <a:buNone/>
              <a:defRPr sz="1600"/>
            </a:lvl2pPr>
            <a:lvl3pPr lvl="2" algn="ctr">
              <a:lnSpc>
                <a:spcPct val="100000"/>
              </a:lnSpc>
              <a:spcBef>
                <a:spcPts val="500"/>
              </a:spcBef>
              <a:spcAft>
                <a:spcPts val="0"/>
              </a:spcAft>
              <a:buSzPts val="1600"/>
              <a:buNone/>
              <a:defRPr sz="1600"/>
            </a:lvl3pPr>
            <a:lvl4pPr lvl="3" algn="ctr">
              <a:lnSpc>
                <a:spcPct val="100000"/>
              </a:lnSpc>
              <a:spcBef>
                <a:spcPts val="500"/>
              </a:spcBef>
              <a:spcAft>
                <a:spcPts val="0"/>
              </a:spcAft>
              <a:buSzPts val="1600"/>
              <a:buNone/>
              <a:defRPr sz="1600"/>
            </a:lvl4pPr>
            <a:lvl5pPr lvl="4" algn="ctr">
              <a:lnSpc>
                <a:spcPct val="100000"/>
              </a:lnSpc>
              <a:spcBef>
                <a:spcPts val="500"/>
              </a:spcBef>
              <a:spcAft>
                <a:spcPts val="0"/>
              </a:spcAft>
              <a:buSzPts val="1600"/>
              <a:buNone/>
              <a:defRPr sz="1600"/>
            </a:lvl5pPr>
            <a:lvl6pPr lvl="5" algn="ctr">
              <a:lnSpc>
                <a:spcPct val="100000"/>
              </a:lnSpc>
              <a:spcBef>
                <a:spcPts val="500"/>
              </a:spcBef>
              <a:spcAft>
                <a:spcPts val="0"/>
              </a:spcAft>
              <a:buSzPts val="1600"/>
              <a:buNone/>
              <a:defRPr sz="1600"/>
            </a:lvl6pPr>
            <a:lvl7pPr lvl="6" algn="ctr">
              <a:lnSpc>
                <a:spcPct val="100000"/>
              </a:lnSpc>
              <a:spcBef>
                <a:spcPts val="500"/>
              </a:spcBef>
              <a:spcAft>
                <a:spcPts val="0"/>
              </a:spcAft>
              <a:buSzPts val="1600"/>
              <a:buNone/>
              <a:defRPr sz="1600"/>
            </a:lvl7pPr>
            <a:lvl8pPr lvl="7" algn="ctr">
              <a:lnSpc>
                <a:spcPct val="100000"/>
              </a:lnSpc>
              <a:spcBef>
                <a:spcPts val="500"/>
              </a:spcBef>
              <a:spcAft>
                <a:spcPts val="0"/>
              </a:spcAft>
              <a:buSzPts val="1600"/>
              <a:buNone/>
              <a:defRPr sz="1600"/>
            </a:lvl8pPr>
            <a:lvl9pPr lvl="8" algn="ctr">
              <a:lnSpc>
                <a:spcPct val="100000"/>
              </a:lnSpc>
              <a:spcBef>
                <a:spcPts val="500"/>
              </a:spcBef>
              <a:spcAft>
                <a:spcPts val="0"/>
              </a:spcAft>
              <a:buSzPts val="1600"/>
              <a:buNone/>
              <a:defRPr sz="1600"/>
            </a:lvl9pPr>
          </a:lstStyle>
          <a:p>
            <a:endParaRPr/>
          </a:p>
        </p:txBody>
      </p:sp>
      <p:sp>
        <p:nvSpPr>
          <p:cNvPr id="25" name="Google Shape;25;p13"/>
          <p:cNvSpPr txBox="1">
            <a:spLocks noGrp="1"/>
          </p:cNvSpPr>
          <p:nvPr>
            <p:ph type="dt" idx="10"/>
          </p:nvPr>
        </p:nvSpPr>
        <p:spPr>
          <a:xfrm>
            <a:off x="5318760" y="1341256"/>
            <a:ext cx="1554480" cy="485546"/>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1300">
                <a:solidFill>
                  <a:srgbClr val="FFFFFF"/>
                </a:solidFill>
                <a:latin typeface="Century Gothic"/>
                <a:ea typeface="Century Gothic"/>
                <a:cs typeface="Century Gothic"/>
                <a:sym typeface="Century Gothic"/>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3"/>
          <p:cNvSpPr txBox="1">
            <a:spLocks noGrp="1"/>
          </p:cNvSpPr>
          <p:nvPr>
            <p:ph type="ftr" idx="11"/>
          </p:nvPr>
        </p:nvSpPr>
        <p:spPr>
          <a:xfrm>
            <a:off x="1629100" y="5177408"/>
            <a:ext cx="5730295" cy="2286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FEFEFE"/>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3"/>
          <p:cNvSpPr txBox="1">
            <a:spLocks noGrp="1"/>
          </p:cNvSpPr>
          <p:nvPr>
            <p:ph type="sldNum" idx="12"/>
          </p:nvPr>
        </p:nvSpPr>
        <p:spPr>
          <a:xfrm>
            <a:off x="8606920" y="5177408"/>
            <a:ext cx="1955980" cy="22860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800" b="0" i="0" u="none" strike="noStrike" cap="none">
                <a:solidFill>
                  <a:srgbClr val="FEFEFE"/>
                </a:solidFill>
                <a:latin typeface="Century Gothic"/>
                <a:ea typeface="Century Gothic"/>
                <a:cs typeface="Century Gothic"/>
                <a:sym typeface="Century Gothic"/>
              </a:defRPr>
            </a:lvl1pPr>
            <a:lvl2pPr marL="0" lvl="1" indent="0" algn="r">
              <a:spcBef>
                <a:spcPts val="0"/>
              </a:spcBef>
              <a:buNone/>
              <a:defRPr sz="800" b="0" i="0" u="none" strike="noStrike" cap="none">
                <a:solidFill>
                  <a:srgbClr val="FEFEFE"/>
                </a:solidFill>
                <a:latin typeface="Century Gothic"/>
                <a:ea typeface="Century Gothic"/>
                <a:cs typeface="Century Gothic"/>
                <a:sym typeface="Century Gothic"/>
              </a:defRPr>
            </a:lvl2pPr>
            <a:lvl3pPr marL="0" lvl="2" indent="0" algn="r">
              <a:spcBef>
                <a:spcPts val="0"/>
              </a:spcBef>
              <a:buNone/>
              <a:defRPr sz="800" b="0" i="0" u="none" strike="noStrike" cap="none">
                <a:solidFill>
                  <a:srgbClr val="FEFEFE"/>
                </a:solidFill>
                <a:latin typeface="Century Gothic"/>
                <a:ea typeface="Century Gothic"/>
                <a:cs typeface="Century Gothic"/>
                <a:sym typeface="Century Gothic"/>
              </a:defRPr>
            </a:lvl3pPr>
            <a:lvl4pPr marL="0" lvl="3" indent="0" algn="r">
              <a:spcBef>
                <a:spcPts val="0"/>
              </a:spcBef>
              <a:buNone/>
              <a:defRPr sz="800" b="0" i="0" u="none" strike="noStrike" cap="none">
                <a:solidFill>
                  <a:srgbClr val="FEFEFE"/>
                </a:solidFill>
                <a:latin typeface="Century Gothic"/>
                <a:ea typeface="Century Gothic"/>
                <a:cs typeface="Century Gothic"/>
                <a:sym typeface="Century Gothic"/>
              </a:defRPr>
            </a:lvl4pPr>
            <a:lvl5pPr marL="0" lvl="4" indent="0" algn="r">
              <a:spcBef>
                <a:spcPts val="0"/>
              </a:spcBef>
              <a:buNone/>
              <a:defRPr sz="800" b="0" i="0" u="none" strike="noStrike" cap="none">
                <a:solidFill>
                  <a:srgbClr val="FEFEFE"/>
                </a:solidFill>
                <a:latin typeface="Century Gothic"/>
                <a:ea typeface="Century Gothic"/>
                <a:cs typeface="Century Gothic"/>
                <a:sym typeface="Century Gothic"/>
              </a:defRPr>
            </a:lvl5pPr>
            <a:lvl6pPr marL="0" lvl="5" indent="0" algn="r">
              <a:spcBef>
                <a:spcPts val="0"/>
              </a:spcBef>
              <a:buNone/>
              <a:defRPr sz="800" b="0" i="0" u="none" strike="noStrike" cap="none">
                <a:solidFill>
                  <a:srgbClr val="FEFEFE"/>
                </a:solidFill>
                <a:latin typeface="Century Gothic"/>
                <a:ea typeface="Century Gothic"/>
                <a:cs typeface="Century Gothic"/>
                <a:sym typeface="Century Gothic"/>
              </a:defRPr>
            </a:lvl6pPr>
            <a:lvl7pPr marL="0" lvl="6" indent="0" algn="r">
              <a:spcBef>
                <a:spcPts val="0"/>
              </a:spcBef>
              <a:buNone/>
              <a:defRPr sz="800" b="0" i="0" u="none" strike="noStrike" cap="none">
                <a:solidFill>
                  <a:srgbClr val="FEFEFE"/>
                </a:solidFill>
                <a:latin typeface="Century Gothic"/>
                <a:ea typeface="Century Gothic"/>
                <a:cs typeface="Century Gothic"/>
                <a:sym typeface="Century Gothic"/>
              </a:defRPr>
            </a:lvl7pPr>
            <a:lvl8pPr marL="0" lvl="7" indent="0" algn="r">
              <a:spcBef>
                <a:spcPts val="0"/>
              </a:spcBef>
              <a:buNone/>
              <a:defRPr sz="800" b="0" i="0" u="none" strike="noStrike" cap="none">
                <a:solidFill>
                  <a:srgbClr val="FEFEFE"/>
                </a:solidFill>
                <a:latin typeface="Century Gothic"/>
                <a:ea typeface="Century Gothic"/>
                <a:cs typeface="Century Gothic"/>
                <a:sym typeface="Century Gothic"/>
              </a:defRPr>
            </a:lvl8pPr>
            <a:lvl9pPr marL="0" lvl="8" indent="0" algn="r">
              <a:spcBef>
                <a:spcPts val="0"/>
              </a:spcBef>
              <a:buNone/>
              <a:defRPr sz="800" b="0" i="0" u="none" strike="noStrike" cap="none">
                <a:solidFill>
                  <a:srgbClr val="FEFEFE"/>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105"/>
        <p:cNvGrpSpPr/>
        <p:nvPr/>
      </p:nvGrpSpPr>
      <p:grpSpPr>
        <a:xfrm>
          <a:off x="0" y="0"/>
          <a:ext cx="0" cy="0"/>
          <a:chOff x="0" y="0"/>
          <a:chExt cx="0" cy="0"/>
        </a:xfrm>
      </p:grpSpPr>
      <p:sp>
        <p:nvSpPr>
          <p:cNvPr id="106" name="Google Shape;106;p21"/>
          <p:cNvSpPr/>
          <p:nvPr/>
        </p:nvSpPr>
        <p:spPr>
          <a:xfrm>
            <a:off x="8119870" y="237744"/>
            <a:ext cx="3826596" cy="6382512"/>
          </a:xfrm>
          <a:prstGeom prst="rect">
            <a:avLst/>
          </a:prstGeom>
          <a:solidFill>
            <a:srgbClr val="D8D8D8">
              <a:alpha val="6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1"/>
          <p:cNvSpPr>
            <a:spLocks noGrp="1"/>
          </p:cNvSpPr>
          <p:nvPr>
            <p:ph type="pic" idx="2"/>
          </p:nvPr>
        </p:nvSpPr>
        <p:spPr>
          <a:xfrm>
            <a:off x="228599" y="237744"/>
            <a:ext cx="7696201" cy="6382512"/>
          </a:xfrm>
          <a:prstGeom prst="rect">
            <a:avLst/>
          </a:prstGeom>
          <a:solidFill>
            <a:srgbClr val="95C77F"/>
          </a:solidFill>
          <a:ln>
            <a:noFill/>
          </a:ln>
        </p:spPr>
      </p:sp>
      <p:sp>
        <p:nvSpPr>
          <p:cNvPr id="108" name="Google Shape;108;p21"/>
          <p:cNvSpPr txBox="1">
            <a:spLocks noGrp="1"/>
          </p:cNvSpPr>
          <p:nvPr>
            <p:ph type="dt" idx="10"/>
          </p:nvPr>
        </p:nvSpPr>
        <p:spPr>
          <a:xfrm>
            <a:off x="5662337" y="6035040"/>
            <a:ext cx="2071963" cy="365760"/>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b="1">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21"/>
          <p:cNvSpPr txBox="1">
            <a:spLocks noGrp="1"/>
          </p:cNvSpPr>
          <p:nvPr>
            <p:ph type="ftr" idx="11"/>
          </p:nvPr>
        </p:nvSpPr>
        <p:spPr>
          <a:xfrm>
            <a:off x="612648" y="6035040"/>
            <a:ext cx="4588002" cy="365760"/>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sz="1000" b="1">
                <a:solidFill>
                  <a:srgbClr val="FFFFFF"/>
                </a:solidFill>
                <a:latin typeface="Century Gothic"/>
                <a:ea typeface="Century Gothic"/>
                <a:cs typeface="Century Gothic"/>
                <a:sym typeface="Century Gothic"/>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21"/>
          <p:cNvSpPr txBox="1">
            <a:spLocks noGrp="1"/>
          </p:cNvSpPr>
          <p:nvPr>
            <p:ph type="sldNum" idx="12"/>
          </p:nvPr>
        </p:nvSpPr>
        <p:spPr>
          <a:xfrm>
            <a:off x="10396728" y="6035040"/>
            <a:ext cx="1225296" cy="36576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11" name="Google Shape;111;p21"/>
          <p:cNvSpPr/>
          <p:nvPr/>
        </p:nvSpPr>
        <p:spPr>
          <a:xfrm>
            <a:off x="8254660" y="374904"/>
            <a:ext cx="3557016" cy="6108192"/>
          </a:xfrm>
          <a:prstGeom prst="rect">
            <a:avLst/>
          </a:prstGeom>
          <a:noFill/>
          <a:ln w="9525" cap="sq" cmpd="sng">
            <a:solidFill>
              <a:srgbClr val="3F3F3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1"/>
          <p:cNvSpPr txBox="1">
            <a:spLocks noGrp="1"/>
          </p:cNvSpPr>
          <p:nvPr>
            <p:ph type="title"/>
          </p:nvPr>
        </p:nvSpPr>
        <p:spPr>
          <a:xfrm>
            <a:off x="8477250" y="603504"/>
            <a:ext cx="3144774" cy="164592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Clr>
                <a:schemeClr val="dk1"/>
              </a:buClr>
              <a:buSzPts val="3200"/>
              <a:buFont typeface="Century Gothic"/>
              <a:buNone/>
              <a:defRPr sz="3200" b="0">
                <a:solidFill>
                  <a:schemeClr val="dk1"/>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3" name="Google Shape;113;p21"/>
          <p:cNvSpPr txBox="1">
            <a:spLocks noGrp="1"/>
          </p:cNvSpPr>
          <p:nvPr>
            <p:ph type="body" idx="1"/>
          </p:nvPr>
        </p:nvSpPr>
        <p:spPr>
          <a:xfrm>
            <a:off x="8477250" y="2386584"/>
            <a:ext cx="3144774" cy="3511296"/>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800"/>
              </a:spcBef>
              <a:spcAft>
                <a:spcPts val="0"/>
              </a:spcAft>
              <a:buSzPts val="1800"/>
              <a:buNone/>
              <a:defRPr sz="1800">
                <a:solidFill>
                  <a:schemeClr val="dk1"/>
                </a:solidFill>
              </a:defRPr>
            </a:lvl1pPr>
            <a:lvl2pPr marL="914400" lvl="1" indent="-228600" algn="l">
              <a:lnSpc>
                <a:spcPct val="100000"/>
              </a:lnSpc>
              <a:spcBef>
                <a:spcPts val="500"/>
              </a:spcBef>
              <a:spcAft>
                <a:spcPts val="0"/>
              </a:spcAft>
              <a:buSzPts val="1200"/>
              <a:buNone/>
              <a:defRPr sz="1200"/>
            </a:lvl2pPr>
            <a:lvl3pPr marL="1371600" lvl="2" indent="-228600" algn="l">
              <a:lnSpc>
                <a:spcPct val="100000"/>
              </a:lnSpc>
              <a:spcBef>
                <a:spcPts val="500"/>
              </a:spcBef>
              <a:spcAft>
                <a:spcPts val="0"/>
              </a:spcAft>
              <a:buSzPts val="1000"/>
              <a:buNone/>
              <a:defRPr sz="1000"/>
            </a:lvl3pPr>
            <a:lvl4pPr marL="1828800" lvl="3" indent="-228600" algn="l">
              <a:lnSpc>
                <a:spcPct val="100000"/>
              </a:lnSpc>
              <a:spcBef>
                <a:spcPts val="500"/>
              </a:spcBef>
              <a:spcAft>
                <a:spcPts val="0"/>
              </a:spcAft>
              <a:buSzPts val="900"/>
              <a:buNone/>
              <a:defRPr sz="900"/>
            </a:lvl4pPr>
            <a:lvl5pPr marL="2286000" lvl="4" indent="-228600" algn="l">
              <a:lnSpc>
                <a:spcPct val="100000"/>
              </a:lnSpc>
              <a:spcBef>
                <a:spcPts val="500"/>
              </a:spcBef>
              <a:spcAft>
                <a:spcPts val="0"/>
              </a:spcAft>
              <a:buSzPts val="900"/>
              <a:buNone/>
              <a:defRPr sz="900"/>
            </a:lvl5pPr>
            <a:lvl6pPr marL="2743200" lvl="5" indent="-228600" algn="l">
              <a:lnSpc>
                <a:spcPct val="100000"/>
              </a:lnSpc>
              <a:spcBef>
                <a:spcPts val="500"/>
              </a:spcBef>
              <a:spcAft>
                <a:spcPts val="0"/>
              </a:spcAft>
              <a:buSzPts val="900"/>
              <a:buNone/>
              <a:defRPr sz="900"/>
            </a:lvl6pPr>
            <a:lvl7pPr marL="3200400" lvl="6" indent="-228600" algn="l">
              <a:lnSpc>
                <a:spcPct val="100000"/>
              </a:lnSpc>
              <a:spcBef>
                <a:spcPts val="500"/>
              </a:spcBef>
              <a:spcAft>
                <a:spcPts val="0"/>
              </a:spcAft>
              <a:buSzPts val="900"/>
              <a:buNone/>
              <a:defRPr sz="900"/>
            </a:lvl7pPr>
            <a:lvl8pPr marL="3657600" lvl="7" indent="-228600" algn="l">
              <a:lnSpc>
                <a:spcPct val="100000"/>
              </a:lnSpc>
              <a:spcBef>
                <a:spcPts val="500"/>
              </a:spcBef>
              <a:spcAft>
                <a:spcPts val="0"/>
              </a:spcAft>
              <a:buSzPts val="900"/>
              <a:buNone/>
              <a:defRPr sz="900"/>
            </a:lvl8pPr>
            <a:lvl9pPr marL="4114800" lvl="8" indent="-228600" algn="l">
              <a:lnSpc>
                <a:spcPct val="100000"/>
              </a:lnSpc>
              <a:spcBef>
                <a:spcPts val="500"/>
              </a:spcBef>
              <a:spcAft>
                <a:spcPts val="0"/>
              </a:spcAft>
              <a:buSzPts val="900"/>
              <a:buNone/>
              <a:defRPr sz="9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4"/>
        <p:cNvGrpSpPr/>
        <p:nvPr/>
      </p:nvGrpSpPr>
      <p:grpSpPr>
        <a:xfrm>
          <a:off x="0" y="0"/>
          <a:ext cx="0" cy="0"/>
          <a:chOff x="0" y="0"/>
          <a:chExt cx="0" cy="0"/>
        </a:xfrm>
      </p:grpSpPr>
      <p:sp>
        <p:nvSpPr>
          <p:cNvPr id="115" name="Google Shape;115;p22"/>
          <p:cNvSpPr txBox="1">
            <a:spLocks noGrp="1"/>
          </p:cNvSpPr>
          <p:nvPr>
            <p:ph type="title"/>
          </p:nvPr>
        </p:nvSpPr>
        <p:spPr>
          <a:xfrm>
            <a:off x="1066800" y="642594"/>
            <a:ext cx="10058400" cy="13716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6" name="Google Shape;116;p22"/>
          <p:cNvSpPr txBox="1">
            <a:spLocks noGrp="1"/>
          </p:cNvSpPr>
          <p:nvPr>
            <p:ph type="body" idx="1"/>
          </p:nvPr>
        </p:nvSpPr>
        <p:spPr>
          <a:xfrm rot="5400000">
            <a:off x="4171188" y="-1001268"/>
            <a:ext cx="3849624" cy="10058400"/>
          </a:xfrm>
          <a:prstGeom prst="rect">
            <a:avLst/>
          </a:prstGeom>
          <a:noFill/>
          <a:ln>
            <a:noFill/>
          </a:ln>
        </p:spPr>
        <p:txBody>
          <a:bodyPr spcFirstLastPara="1" wrap="square" lIns="91425" tIns="45700" rIns="91425" bIns="45700" anchor="t" anchorCtr="0">
            <a:normAutofit/>
          </a:bodyPr>
          <a:lstStyle>
            <a:lvl1pPr marL="457200" lvl="0" indent="-342900" algn="l">
              <a:lnSpc>
                <a:spcPct val="110000"/>
              </a:lnSpc>
              <a:spcBef>
                <a:spcPts val="900"/>
              </a:spcBef>
              <a:spcAft>
                <a:spcPts val="0"/>
              </a:spcAft>
              <a:buSzPts val="1800"/>
              <a:buChar char="◦"/>
              <a:defRPr/>
            </a:lvl1pPr>
            <a:lvl2pPr marL="914400" lvl="1" indent="-342900" algn="l">
              <a:lnSpc>
                <a:spcPct val="100000"/>
              </a:lnSpc>
              <a:spcBef>
                <a:spcPts val="500"/>
              </a:spcBef>
              <a:spcAft>
                <a:spcPts val="0"/>
              </a:spcAft>
              <a:buSzPts val="1800"/>
              <a:buChar char="◦"/>
              <a:defRPr/>
            </a:lvl2pPr>
            <a:lvl3pPr marL="1371600" lvl="2" indent="-342900" algn="l">
              <a:lnSpc>
                <a:spcPct val="100000"/>
              </a:lnSpc>
              <a:spcBef>
                <a:spcPts val="500"/>
              </a:spcBef>
              <a:spcAft>
                <a:spcPts val="0"/>
              </a:spcAft>
              <a:buSzPts val="1800"/>
              <a:buChar char="◦"/>
              <a:defRPr/>
            </a:lvl3pPr>
            <a:lvl4pPr marL="1828800" lvl="3" indent="-342900" algn="l">
              <a:lnSpc>
                <a:spcPct val="100000"/>
              </a:lnSpc>
              <a:spcBef>
                <a:spcPts val="500"/>
              </a:spcBef>
              <a:spcAft>
                <a:spcPts val="0"/>
              </a:spcAft>
              <a:buSzPts val="1800"/>
              <a:buChar char="◦"/>
              <a:defRPr/>
            </a:lvl4pPr>
            <a:lvl5pPr marL="2286000" lvl="4" indent="-342900" algn="l">
              <a:lnSpc>
                <a:spcPct val="100000"/>
              </a:lnSpc>
              <a:spcBef>
                <a:spcPts val="500"/>
              </a:spcBef>
              <a:spcAft>
                <a:spcPts val="0"/>
              </a:spcAft>
              <a:buSzPts val="1800"/>
              <a:buChar char="◦"/>
              <a:defRPr/>
            </a:lvl5pPr>
            <a:lvl6pPr marL="2743200" lvl="5" indent="-342900" algn="l">
              <a:lnSpc>
                <a:spcPct val="100000"/>
              </a:lnSpc>
              <a:spcBef>
                <a:spcPts val="500"/>
              </a:spcBef>
              <a:spcAft>
                <a:spcPts val="0"/>
              </a:spcAft>
              <a:buSzPts val="1800"/>
              <a:buChar char="◦"/>
              <a:defRPr/>
            </a:lvl6pPr>
            <a:lvl7pPr marL="3200400" lvl="6" indent="-342900" algn="l">
              <a:lnSpc>
                <a:spcPct val="100000"/>
              </a:lnSpc>
              <a:spcBef>
                <a:spcPts val="500"/>
              </a:spcBef>
              <a:spcAft>
                <a:spcPts val="0"/>
              </a:spcAft>
              <a:buSzPts val="1800"/>
              <a:buChar char="◦"/>
              <a:defRPr/>
            </a:lvl7pPr>
            <a:lvl8pPr marL="3657600" lvl="7" indent="-342900" algn="l">
              <a:lnSpc>
                <a:spcPct val="100000"/>
              </a:lnSpc>
              <a:spcBef>
                <a:spcPts val="500"/>
              </a:spcBef>
              <a:spcAft>
                <a:spcPts val="0"/>
              </a:spcAft>
              <a:buSzPts val="1800"/>
              <a:buChar char="◦"/>
              <a:defRPr/>
            </a:lvl8pPr>
            <a:lvl9pPr marL="4114800" lvl="8" indent="-342900" algn="l">
              <a:lnSpc>
                <a:spcPct val="100000"/>
              </a:lnSpc>
              <a:spcBef>
                <a:spcPts val="500"/>
              </a:spcBef>
              <a:spcAft>
                <a:spcPts val="0"/>
              </a:spcAft>
              <a:buSzPts val="1800"/>
              <a:buChar char="◦"/>
              <a:defRPr/>
            </a:lvl9pPr>
          </a:lstStyle>
          <a:p>
            <a:endParaRPr/>
          </a:p>
        </p:txBody>
      </p:sp>
      <p:sp>
        <p:nvSpPr>
          <p:cNvPr id="117" name="Google Shape;117;p22"/>
          <p:cNvSpPr txBox="1">
            <a:spLocks noGrp="1"/>
          </p:cNvSpPr>
          <p:nvPr>
            <p:ph type="dt" idx="10"/>
          </p:nvPr>
        </p:nvSpPr>
        <p:spPr>
          <a:xfrm>
            <a:off x="7256794" y="6035040"/>
            <a:ext cx="2893045" cy="365760"/>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8" name="Google Shape;118;p22"/>
          <p:cNvSpPr txBox="1">
            <a:spLocks noGrp="1"/>
          </p:cNvSpPr>
          <p:nvPr>
            <p:ph type="ftr" idx="11"/>
          </p:nvPr>
        </p:nvSpPr>
        <p:spPr>
          <a:xfrm>
            <a:off x="1066800" y="6035040"/>
            <a:ext cx="5816600" cy="36576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9" name="Google Shape;119;p22"/>
          <p:cNvSpPr txBox="1">
            <a:spLocks noGrp="1"/>
          </p:cNvSpPr>
          <p:nvPr>
            <p:ph type="sldNum" idx="12"/>
          </p:nvPr>
        </p:nvSpPr>
        <p:spPr>
          <a:xfrm>
            <a:off x="10287000" y="6035040"/>
            <a:ext cx="838200" cy="36576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20"/>
        <p:cNvGrpSpPr/>
        <p:nvPr/>
      </p:nvGrpSpPr>
      <p:grpSpPr>
        <a:xfrm>
          <a:off x="0" y="0"/>
          <a:ext cx="0" cy="0"/>
          <a:chOff x="0" y="0"/>
          <a:chExt cx="0" cy="0"/>
        </a:xfrm>
      </p:grpSpPr>
      <p:sp>
        <p:nvSpPr>
          <p:cNvPr id="121" name="Google Shape;121;p23"/>
          <p:cNvSpPr txBox="1">
            <a:spLocks noGrp="1"/>
          </p:cNvSpPr>
          <p:nvPr>
            <p:ph type="title"/>
          </p:nvPr>
        </p:nvSpPr>
        <p:spPr>
          <a:xfrm rot="5400000">
            <a:off x="7543800" y="2209800"/>
            <a:ext cx="5257800" cy="23622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2" name="Google Shape;122;p23"/>
          <p:cNvSpPr txBox="1">
            <a:spLocks noGrp="1"/>
          </p:cNvSpPr>
          <p:nvPr>
            <p:ph type="body" idx="1"/>
          </p:nvPr>
        </p:nvSpPr>
        <p:spPr>
          <a:xfrm rot="5400000">
            <a:off x="2247900" y="-647700"/>
            <a:ext cx="5257800" cy="8077200"/>
          </a:xfrm>
          <a:prstGeom prst="rect">
            <a:avLst/>
          </a:prstGeom>
          <a:noFill/>
          <a:ln>
            <a:noFill/>
          </a:ln>
        </p:spPr>
        <p:txBody>
          <a:bodyPr spcFirstLastPara="1" wrap="square" lIns="91425" tIns="45700" rIns="91425" bIns="45700" anchor="t" anchorCtr="0">
            <a:normAutofit/>
          </a:bodyPr>
          <a:lstStyle>
            <a:lvl1pPr marL="457200" lvl="0" indent="-342900" algn="l">
              <a:lnSpc>
                <a:spcPct val="110000"/>
              </a:lnSpc>
              <a:spcBef>
                <a:spcPts val="900"/>
              </a:spcBef>
              <a:spcAft>
                <a:spcPts val="0"/>
              </a:spcAft>
              <a:buSzPts val="1800"/>
              <a:buChar char="◦"/>
              <a:defRPr/>
            </a:lvl1pPr>
            <a:lvl2pPr marL="914400" lvl="1" indent="-342900" algn="l">
              <a:lnSpc>
                <a:spcPct val="100000"/>
              </a:lnSpc>
              <a:spcBef>
                <a:spcPts val="500"/>
              </a:spcBef>
              <a:spcAft>
                <a:spcPts val="0"/>
              </a:spcAft>
              <a:buSzPts val="1800"/>
              <a:buChar char="◦"/>
              <a:defRPr/>
            </a:lvl2pPr>
            <a:lvl3pPr marL="1371600" lvl="2" indent="-342900" algn="l">
              <a:lnSpc>
                <a:spcPct val="100000"/>
              </a:lnSpc>
              <a:spcBef>
                <a:spcPts val="500"/>
              </a:spcBef>
              <a:spcAft>
                <a:spcPts val="0"/>
              </a:spcAft>
              <a:buSzPts val="1800"/>
              <a:buChar char="◦"/>
              <a:defRPr/>
            </a:lvl3pPr>
            <a:lvl4pPr marL="1828800" lvl="3" indent="-342900" algn="l">
              <a:lnSpc>
                <a:spcPct val="100000"/>
              </a:lnSpc>
              <a:spcBef>
                <a:spcPts val="500"/>
              </a:spcBef>
              <a:spcAft>
                <a:spcPts val="0"/>
              </a:spcAft>
              <a:buSzPts val="1800"/>
              <a:buChar char="◦"/>
              <a:defRPr/>
            </a:lvl4pPr>
            <a:lvl5pPr marL="2286000" lvl="4" indent="-342900" algn="l">
              <a:lnSpc>
                <a:spcPct val="100000"/>
              </a:lnSpc>
              <a:spcBef>
                <a:spcPts val="500"/>
              </a:spcBef>
              <a:spcAft>
                <a:spcPts val="0"/>
              </a:spcAft>
              <a:buSzPts val="1800"/>
              <a:buChar char="◦"/>
              <a:defRPr/>
            </a:lvl5pPr>
            <a:lvl6pPr marL="2743200" lvl="5" indent="-342900" algn="l">
              <a:lnSpc>
                <a:spcPct val="100000"/>
              </a:lnSpc>
              <a:spcBef>
                <a:spcPts val="500"/>
              </a:spcBef>
              <a:spcAft>
                <a:spcPts val="0"/>
              </a:spcAft>
              <a:buSzPts val="1800"/>
              <a:buChar char="◦"/>
              <a:defRPr/>
            </a:lvl6pPr>
            <a:lvl7pPr marL="3200400" lvl="6" indent="-342900" algn="l">
              <a:lnSpc>
                <a:spcPct val="100000"/>
              </a:lnSpc>
              <a:spcBef>
                <a:spcPts val="500"/>
              </a:spcBef>
              <a:spcAft>
                <a:spcPts val="0"/>
              </a:spcAft>
              <a:buSzPts val="1800"/>
              <a:buChar char="◦"/>
              <a:defRPr/>
            </a:lvl7pPr>
            <a:lvl8pPr marL="3657600" lvl="7" indent="-342900" algn="l">
              <a:lnSpc>
                <a:spcPct val="100000"/>
              </a:lnSpc>
              <a:spcBef>
                <a:spcPts val="500"/>
              </a:spcBef>
              <a:spcAft>
                <a:spcPts val="0"/>
              </a:spcAft>
              <a:buSzPts val="1800"/>
              <a:buChar char="◦"/>
              <a:defRPr/>
            </a:lvl8pPr>
            <a:lvl9pPr marL="4114800" lvl="8" indent="-342900" algn="l">
              <a:lnSpc>
                <a:spcPct val="100000"/>
              </a:lnSpc>
              <a:spcBef>
                <a:spcPts val="500"/>
              </a:spcBef>
              <a:spcAft>
                <a:spcPts val="0"/>
              </a:spcAft>
              <a:buSzPts val="1800"/>
              <a:buChar char="◦"/>
              <a:defRPr/>
            </a:lvl9pPr>
          </a:lstStyle>
          <a:p>
            <a:endParaRPr/>
          </a:p>
        </p:txBody>
      </p:sp>
      <p:sp>
        <p:nvSpPr>
          <p:cNvPr id="123" name="Google Shape;123;p23"/>
          <p:cNvSpPr txBox="1">
            <a:spLocks noGrp="1"/>
          </p:cNvSpPr>
          <p:nvPr>
            <p:ph type="dt" idx="10"/>
          </p:nvPr>
        </p:nvSpPr>
        <p:spPr>
          <a:xfrm>
            <a:off x="7256794" y="6035040"/>
            <a:ext cx="2893045" cy="365760"/>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4" name="Google Shape;124;p23"/>
          <p:cNvSpPr txBox="1">
            <a:spLocks noGrp="1"/>
          </p:cNvSpPr>
          <p:nvPr>
            <p:ph type="ftr" idx="11"/>
          </p:nvPr>
        </p:nvSpPr>
        <p:spPr>
          <a:xfrm>
            <a:off x="1066800" y="6035040"/>
            <a:ext cx="5816600" cy="36576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23"/>
          <p:cNvSpPr txBox="1">
            <a:spLocks noGrp="1"/>
          </p:cNvSpPr>
          <p:nvPr>
            <p:ph type="sldNum" idx="12"/>
          </p:nvPr>
        </p:nvSpPr>
        <p:spPr>
          <a:xfrm>
            <a:off x="10287000" y="6035040"/>
            <a:ext cx="838200" cy="36576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7"/>
        <p:cNvGrpSpPr/>
        <p:nvPr/>
      </p:nvGrpSpPr>
      <p:grpSpPr>
        <a:xfrm>
          <a:off x="0" y="0"/>
          <a:ext cx="0" cy="0"/>
          <a:chOff x="0" y="0"/>
          <a:chExt cx="0" cy="0"/>
        </a:xfrm>
      </p:grpSpPr>
      <p:sp>
        <p:nvSpPr>
          <p:cNvPr id="38" name="Google Shape;38;p14"/>
          <p:cNvSpPr txBox="1">
            <a:spLocks noGrp="1"/>
          </p:cNvSpPr>
          <p:nvPr>
            <p:ph type="title"/>
          </p:nvPr>
        </p:nvSpPr>
        <p:spPr>
          <a:xfrm>
            <a:off x="1066800" y="642594"/>
            <a:ext cx="10058400" cy="13716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4"/>
          <p:cNvSpPr txBox="1">
            <a:spLocks noGrp="1"/>
          </p:cNvSpPr>
          <p:nvPr>
            <p:ph type="body" idx="1"/>
          </p:nvPr>
        </p:nvSpPr>
        <p:spPr>
          <a:xfrm>
            <a:off x="1066800" y="2103120"/>
            <a:ext cx="10058400" cy="3849624"/>
          </a:xfrm>
          <a:prstGeom prst="rect">
            <a:avLst/>
          </a:prstGeom>
          <a:noFill/>
          <a:ln>
            <a:noFill/>
          </a:ln>
        </p:spPr>
        <p:txBody>
          <a:bodyPr spcFirstLastPara="1" wrap="square" lIns="91425" tIns="45700" rIns="91425" bIns="45700" anchor="t" anchorCtr="0">
            <a:normAutofit/>
          </a:bodyPr>
          <a:lstStyle>
            <a:lvl1pPr marL="457200" lvl="0" indent="-342900" algn="l">
              <a:lnSpc>
                <a:spcPct val="110000"/>
              </a:lnSpc>
              <a:spcBef>
                <a:spcPts val="900"/>
              </a:spcBef>
              <a:spcAft>
                <a:spcPts val="0"/>
              </a:spcAft>
              <a:buSzPts val="1800"/>
              <a:buChar char="◦"/>
              <a:defRPr/>
            </a:lvl1pPr>
            <a:lvl2pPr marL="914400" lvl="1" indent="-342900" algn="l">
              <a:lnSpc>
                <a:spcPct val="100000"/>
              </a:lnSpc>
              <a:spcBef>
                <a:spcPts val="500"/>
              </a:spcBef>
              <a:spcAft>
                <a:spcPts val="0"/>
              </a:spcAft>
              <a:buSzPts val="1800"/>
              <a:buChar char="◦"/>
              <a:defRPr/>
            </a:lvl2pPr>
            <a:lvl3pPr marL="1371600" lvl="2" indent="-342900" algn="l">
              <a:lnSpc>
                <a:spcPct val="100000"/>
              </a:lnSpc>
              <a:spcBef>
                <a:spcPts val="500"/>
              </a:spcBef>
              <a:spcAft>
                <a:spcPts val="0"/>
              </a:spcAft>
              <a:buSzPts val="1800"/>
              <a:buChar char="◦"/>
              <a:defRPr/>
            </a:lvl3pPr>
            <a:lvl4pPr marL="1828800" lvl="3" indent="-342900" algn="l">
              <a:lnSpc>
                <a:spcPct val="100000"/>
              </a:lnSpc>
              <a:spcBef>
                <a:spcPts val="500"/>
              </a:spcBef>
              <a:spcAft>
                <a:spcPts val="0"/>
              </a:spcAft>
              <a:buSzPts val="1800"/>
              <a:buChar char="◦"/>
              <a:defRPr/>
            </a:lvl4pPr>
            <a:lvl5pPr marL="2286000" lvl="4" indent="-342900" algn="l">
              <a:lnSpc>
                <a:spcPct val="100000"/>
              </a:lnSpc>
              <a:spcBef>
                <a:spcPts val="500"/>
              </a:spcBef>
              <a:spcAft>
                <a:spcPts val="0"/>
              </a:spcAft>
              <a:buSzPts val="1800"/>
              <a:buChar char="◦"/>
              <a:defRPr/>
            </a:lvl5pPr>
            <a:lvl6pPr marL="2743200" lvl="5" indent="-342900" algn="l">
              <a:lnSpc>
                <a:spcPct val="100000"/>
              </a:lnSpc>
              <a:spcBef>
                <a:spcPts val="500"/>
              </a:spcBef>
              <a:spcAft>
                <a:spcPts val="0"/>
              </a:spcAft>
              <a:buSzPts val="1800"/>
              <a:buChar char="◦"/>
              <a:defRPr/>
            </a:lvl6pPr>
            <a:lvl7pPr marL="3200400" lvl="6" indent="-342900" algn="l">
              <a:lnSpc>
                <a:spcPct val="100000"/>
              </a:lnSpc>
              <a:spcBef>
                <a:spcPts val="500"/>
              </a:spcBef>
              <a:spcAft>
                <a:spcPts val="0"/>
              </a:spcAft>
              <a:buSzPts val="1800"/>
              <a:buChar char="◦"/>
              <a:defRPr/>
            </a:lvl7pPr>
            <a:lvl8pPr marL="3657600" lvl="7" indent="-342900" algn="l">
              <a:lnSpc>
                <a:spcPct val="100000"/>
              </a:lnSpc>
              <a:spcBef>
                <a:spcPts val="500"/>
              </a:spcBef>
              <a:spcAft>
                <a:spcPts val="0"/>
              </a:spcAft>
              <a:buSzPts val="1800"/>
              <a:buChar char="◦"/>
              <a:defRPr/>
            </a:lvl8pPr>
            <a:lvl9pPr marL="4114800" lvl="8" indent="-342900" algn="l">
              <a:lnSpc>
                <a:spcPct val="100000"/>
              </a:lnSpc>
              <a:spcBef>
                <a:spcPts val="500"/>
              </a:spcBef>
              <a:spcAft>
                <a:spcPts val="0"/>
              </a:spcAft>
              <a:buSzPts val="1800"/>
              <a:buChar char="◦"/>
              <a:defRPr/>
            </a:lvl9pPr>
          </a:lstStyle>
          <a:p>
            <a:endParaRPr/>
          </a:p>
        </p:txBody>
      </p:sp>
      <p:sp>
        <p:nvSpPr>
          <p:cNvPr id="40" name="Google Shape;40;p14"/>
          <p:cNvSpPr txBox="1">
            <a:spLocks noGrp="1"/>
          </p:cNvSpPr>
          <p:nvPr>
            <p:ph type="dt" idx="10"/>
          </p:nvPr>
        </p:nvSpPr>
        <p:spPr>
          <a:xfrm>
            <a:off x="7256794" y="6035040"/>
            <a:ext cx="2893045" cy="365760"/>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14"/>
          <p:cNvSpPr txBox="1">
            <a:spLocks noGrp="1"/>
          </p:cNvSpPr>
          <p:nvPr>
            <p:ph type="ftr" idx="11"/>
          </p:nvPr>
        </p:nvSpPr>
        <p:spPr>
          <a:xfrm>
            <a:off x="1066800" y="6035040"/>
            <a:ext cx="5816600" cy="36576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4"/>
          <p:cNvSpPr txBox="1">
            <a:spLocks noGrp="1"/>
          </p:cNvSpPr>
          <p:nvPr>
            <p:ph type="sldNum" idx="12"/>
          </p:nvPr>
        </p:nvSpPr>
        <p:spPr>
          <a:xfrm>
            <a:off x="10287000" y="6035040"/>
            <a:ext cx="838200" cy="36576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43"/>
        <p:cNvGrpSpPr/>
        <p:nvPr/>
      </p:nvGrpSpPr>
      <p:grpSpPr>
        <a:xfrm>
          <a:off x="0" y="0"/>
          <a:ext cx="0" cy="0"/>
          <a:chOff x="0" y="0"/>
          <a:chExt cx="0" cy="0"/>
        </a:xfrm>
      </p:grpSpPr>
      <p:sp>
        <p:nvSpPr>
          <p:cNvPr id="44" name="Google Shape;44;p12"/>
          <p:cNvSpPr/>
          <p:nvPr/>
        </p:nvSpPr>
        <p:spPr>
          <a:xfrm>
            <a:off x="0" y="0"/>
            <a:ext cx="12192000" cy="6858000"/>
          </a:xfrm>
          <a:prstGeom prst="rect">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entury Gothic"/>
              <a:ea typeface="Century Gothic"/>
              <a:cs typeface="Century Gothic"/>
              <a:sym typeface="Century Gothic"/>
            </a:endParaRPr>
          </a:p>
        </p:txBody>
      </p:sp>
      <p:sp>
        <p:nvSpPr>
          <p:cNvPr id="45" name="Google Shape;45;p12"/>
          <p:cNvSpPr/>
          <p:nvPr/>
        </p:nvSpPr>
        <p:spPr>
          <a:xfrm>
            <a:off x="1307870" y="1267730"/>
            <a:ext cx="9576262" cy="4307950"/>
          </a:xfrm>
          <a:prstGeom prst="rect">
            <a:avLst/>
          </a:prstGeom>
          <a:solidFill>
            <a:schemeClr val="lt1"/>
          </a:solidFill>
          <a:ln>
            <a:noFill/>
          </a:ln>
          <a:effectLst>
            <a:outerShdw blurRad="50800" algn="ctr" rotWithShape="0">
              <a:srgbClr val="000000">
                <a:alpha val="65882"/>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12"/>
          <p:cNvSpPr/>
          <p:nvPr/>
        </p:nvSpPr>
        <p:spPr>
          <a:xfrm>
            <a:off x="1447801" y="1411615"/>
            <a:ext cx="9296400" cy="4034770"/>
          </a:xfrm>
          <a:prstGeom prst="rect">
            <a:avLst/>
          </a:prstGeom>
          <a:noFill/>
          <a:ln w="9525" cap="sq" cmpd="sng">
            <a:solidFill>
              <a:srgbClr val="3F3F3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12"/>
          <p:cNvSpPr/>
          <p:nvPr/>
        </p:nvSpPr>
        <p:spPr>
          <a:xfrm>
            <a:off x="5135880" y="1267730"/>
            <a:ext cx="1920240" cy="73152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8" name="Google Shape;48;p12"/>
          <p:cNvGrpSpPr/>
          <p:nvPr/>
        </p:nvGrpSpPr>
        <p:grpSpPr>
          <a:xfrm>
            <a:off x="5250180" y="1267730"/>
            <a:ext cx="1691640" cy="615934"/>
            <a:chOff x="5250180" y="1267730"/>
            <a:chExt cx="1691640" cy="615934"/>
          </a:xfrm>
        </p:grpSpPr>
        <p:cxnSp>
          <p:nvCxnSpPr>
            <p:cNvPr id="49" name="Google Shape;49;p12"/>
            <p:cNvCxnSpPr/>
            <p:nvPr/>
          </p:nvCxnSpPr>
          <p:spPr>
            <a:xfrm>
              <a:off x="5250180" y="1267730"/>
              <a:ext cx="0" cy="612648"/>
            </a:xfrm>
            <a:prstGeom prst="straightConnector1">
              <a:avLst/>
            </a:prstGeom>
            <a:solidFill>
              <a:srgbClr val="262626"/>
            </a:solidFill>
            <a:ln w="9525" cap="flat" cmpd="sng">
              <a:solidFill>
                <a:srgbClr val="FFFFFF"/>
              </a:solidFill>
              <a:prstDash val="solid"/>
              <a:miter lim="800000"/>
              <a:headEnd type="none" w="sm" len="sm"/>
              <a:tailEnd type="none" w="sm" len="sm"/>
            </a:ln>
          </p:spPr>
        </p:cxnSp>
        <p:cxnSp>
          <p:nvCxnSpPr>
            <p:cNvPr id="50" name="Google Shape;50;p12"/>
            <p:cNvCxnSpPr/>
            <p:nvPr/>
          </p:nvCxnSpPr>
          <p:spPr>
            <a:xfrm>
              <a:off x="6941820" y="1267730"/>
              <a:ext cx="0" cy="612648"/>
            </a:xfrm>
            <a:prstGeom prst="straightConnector1">
              <a:avLst/>
            </a:prstGeom>
            <a:solidFill>
              <a:srgbClr val="262626"/>
            </a:solidFill>
            <a:ln w="9525" cap="flat" cmpd="sng">
              <a:solidFill>
                <a:srgbClr val="FFFFFF"/>
              </a:solidFill>
              <a:prstDash val="solid"/>
              <a:miter lim="800000"/>
              <a:headEnd type="none" w="sm" len="sm"/>
              <a:tailEnd type="none" w="sm" len="sm"/>
            </a:ln>
          </p:spPr>
        </p:cxnSp>
        <p:cxnSp>
          <p:nvCxnSpPr>
            <p:cNvPr id="51" name="Google Shape;51;p12"/>
            <p:cNvCxnSpPr/>
            <p:nvPr/>
          </p:nvCxnSpPr>
          <p:spPr>
            <a:xfrm>
              <a:off x="5250180" y="1883664"/>
              <a:ext cx="1691640" cy="0"/>
            </a:xfrm>
            <a:prstGeom prst="straightConnector1">
              <a:avLst/>
            </a:prstGeom>
            <a:solidFill>
              <a:srgbClr val="262626"/>
            </a:solidFill>
            <a:ln w="9525" cap="flat" cmpd="sng">
              <a:solidFill>
                <a:srgbClr val="FFFFFF"/>
              </a:solidFill>
              <a:prstDash val="solid"/>
              <a:miter lim="800000"/>
              <a:headEnd type="none" w="sm" len="sm"/>
              <a:tailEnd type="none" w="sm" len="sm"/>
            </a:ln>
          </p:spPr>
        </p:cxnSp>
      </p:grpSp>
      <p:sp>
        <p:nvSpPr>
          <p:cNvPr id="52" name="Google Shape;52;p12"/>
          <p:cNvSpPr txBox="1">
            <a:spLocks noGrp="1"/>
          </p:cNvSpPr>
          <p:nvPr>
            <p:ph type="ctrTitle"/>
          </p:nvPr>
        </p:nvSpPr>
        <p:spPr>
          <a:xfrm>
            <a:off x="1629103" y="2244830"/>
            <a:ext cx="8933796" cy="2437232"/>
          </a:xfrm>
          <a:prstGeom prst="rect">
            <a:avLst/>
          </a:prstGeom>
          <a:noFill/>
          <a:ln>
            <a:noFill/>
          </a:ln>
        </p:spPr>
        <p:txBody>
          <a:bodyPr spcFirstLastPara="1" wrap="square" lIns="91425" tIns="45700" rIns="91425" bIns="45700" anchor="ctr" anchorCtr="0">
            <a:normAutofit/>
          </a:bodyPr>
          <a:lstStyle>
            <a:lvl1pPr lvl="0" algn="ctr">
              <a:lnSpc>
                <a:spcPct val="83000"/>
              </a:lnSpc>
              <a:spcBef>
                <a:spcPts val="0"/>
              </a:spcBef>
              <a:spcAft>
                <a:spcPts val="0"/>
              </a:spcAft>
              <a:buClr>
                <a:srgbClr val="262626"/>
              </a:buClr>
              <a:buSzPts val="6800"/>
              <a:buFont typeface="Century Gothic"/>
              <a:buNone/>
              <a:defRPr sz="6800" b="0" cap="none">
                <a:solidFill>
                  <a:srgbClr val="262626"/>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12"/>
          <p:cNvSpPr txBox="1">
            <a:spLocks noGrp="1"/>
          </p:cNvSpPr>
          <p:nvPr>
            <p:ph type="subTitle" idx="1"/>
          </p:nvPr>
        </p:nvSpPr>
        <p:spPr>
          <a:xfrm>
            <a:off x="1629101" y="4682062"/>
            <a:ext cx="8936846" cy="457201"/>
          </a:xfrm>
          <a:prstGeom prst="rect">
            <a:avLst/>
          </a:prstGeom>
          <a:noFill/>
          <a:ln>
            <a:noFill/>
          </a:ln>
        </p:spPr>
        <p:txBody>
          <a:bodyPr spcFirstLastPara="1" wrap="square" lIns="91425" tIns="45700" rIns="91425" bIns="45700" anchor="t" anchorCtr="0">
            <a:normAutofit/>
          </a:bodyPr>
          <a:lstStyle>
            <a:lvl1pPr lvl="0" algn="ctr">
              <a:lnSpc>
                <a:spcPct val="110000"/>
              </a:lnSpc>
              <a:spcBef>
                <a:spcPts val="0"/>
              </a:spcBef>
              <a:spcAft>
                <a:spcPts val="0"/>
              </a:spcAft>
              <a:buSzPts val="1800"/>
              <a:buNone/>
              <a:defRPr sz="1800">
                <a:solidFill>
                  <a:srgbClr val="0C0C0C"/>
                </a:solidFill>
              </a:defRPr>
            </a:lvl1pPr>
            <a:lvl2pPr lvl="1" algn="ctr">
              <a:lnSpc>
                <a:spcPct val="100000"/>
              </a:lnSpc>
              <a:spcBef>
                <a:spcPts val="500"/>
              </a:spcBef>
              <a:spcAft>
                <a:spcPts val="0"/>
              </a:spcAft>
              <a:buSzPts val="1600"/>
              <a:buNone/>
              <a:defRPr sz="1600"/>
            </a:lvl2pPr>
            <a:lvl3pPr lvl="2" algn="ctr">
              <a:lnSpc>
                <a:spcPct val="100000"/>
              </a:lnSpc>
              <a:spcBef>
                <a:spcPts val="500"/>
              </a:spcBef>
              <a:spcAft>
                <a:spcPts val="0"/>
              </a:spcAft>
              <a:buSzPts val="1600"/>
              <a:buNone/>
              <a:defRPr sz="1600"/>
            </a:lvl3pPr>
            <a:lvl4pPr lvl="3" algn="ctr">
              <a:lnSpc>
                <a:spcPct val="100000"/>
              </a:lnSpc>
              <a:spcBef>
                <a:spcPts val="500"/>
              </a:spcBef>
              <a:spcAft>
                <a:spcPts val="0"/>
              </a:spcAft>
              <a:buSzPts val="1600"/>
              <a:buNone/>
              <a:defRPr sz="1600"/>
            </a:lvl4pPr>
            <a:lvl5pPr lvl="4" algn="ctr">
              <a:lnSpc>
                <a:spcPct val="100000"/>
              </a:lnSpc>
              <a:spcBef>
                <a:spcPts val="500"/>
              </a:spcBef>
              <a:spcAft>
                <a:spcPts val="0"/>
              </a:spcAft>
              <a:buSzPts val="1600"/>
              <a:buNone/>
              <a:defRPr sz="1600"/>
            </a:lvl5pPr>
            <a:lvl6pPr lvl="5" algn="ctr">
              <a:lnSpc>
                <a:spcPct val="100000"/>
              </a:lnSpc>
              <a:spcBef>
                <a:spcPts val="500"/>
              </a:spcBef>
              <a:spcAft>
                <a:spcPts val="0"/>
              </a:spcAft>
              <a:buSzPts val="1600"/>
              <a:buNone/>
              <a:defRPr sz="1600"/>
            </a:lvl6pPr>
            <a:lvl7pPr lvl="6" algn="ctr">
              <a:lnSpc>
                <a:spcPct val="100000"/>
              </a:lnSpc>
              <a:spcBef>
                <a:spcPts val="500"/>
              </a:spcBef>
              <a:spcAft>
                <a:spcPts val="0"/>
              </a:spcAft>
              <a:buSzPts val="1600"/>
              <a:buNone/>
              <a:defRPr sz="1600"/>
            </a:lvl7pPr>
            <a:lvl8pPr lvl="7" algn="ctr">
              <a:lnSpc>
                <a:spcPct val="100000"/>
              </a:lnSpc>
              <a:spcBef>
                <a:spcPts val="500"/>
              </a:spcBef>
              <a:spcAft>
                <a:spcPts val="0"/>
              </a:spcAft>
              <a:buSzPts val="1600"/>
              <a:buNone/>
              <a:defRPr sz="1600"/>
            </a:lvl8pPr>
            <a:lvl9pPr lvl="8" algn="ctr">
              <a:lnSpc>
                <a:spcPct val="100000"/>
              </a:lnSpc>
              <a:spcBef>
                <a:spcPts val="500"/>
              </a:spcBef>
              <a:spcAft>
                <a:spcPts val="0"/>
              </a:spcAft>
              <a:buSzPts val="1600"/>
              <a:buNone/>
              <a:defRPr sz="1600"/>
            </a:lvl9pPr>
          </a:lstStyle>
          <a:p>
            <a:endParaRPr/>
          </a:p>
        </p:txBody>
      </p:sp>
      <p:sp>
        <p:nvSpPr>
          <p:cNvPr id="54" name="Google Shape;54;p12"/>
          <p:cNvSpPr txBox="1">
            <a:spLocks noGrp="1"/>
          </p:cNvSpPr>
          <p:nvPr>
            <p:ph type="dt" idx="10"/>
          </p:nvPr>
        </p:nvSpPr>
        <p:spPr>
          <a:xfrm>
            <a:off x="5318760" y="1341256"/>
            <a:ext cx="1554480" cy="485546"/>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1300">
                <a:solidFill>
                  <a:srgbClr val="FFFFFF"/>
                </a:solidFill>
                <a:latin typeface="Century Gothic"/>
                <a:ea typeface="Century Gothic"/>
                <a:cs typeface="Century Gothic"/>
                <a:sym typeface="Century Gothic"/>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2"/>
          <p:cNvSpPr txBox="1">
            <a:spLocks noGrp="1"/>
          </p:cNvSpPr>
          <p:nvPr>
            <p:ph type="ftr" idx="11"/>
          </p:nvPr>
        </p:nvSpPr>
        <p:spPr>
          <a:xfrm>
            <a:off x="1629100" y="5177408"/>
            <a:ext cx="5730295" cy="2286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262626"/>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2"/>
          <p:cNvSpPr txBox="1">
            <a:spLocks noGrp="1"/>
          </p:cNvSpPr>
          <p:nvPr>
            <p:ph type="sldNum" idx="12"/>
          </p:nvPr>
        </p:nvSpPr>
        <p:spPr>
          <a:xfrm>
            <a:off x="8606920" y="5177408"/>
            <a:ext cx="1955980" cy="22860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800" b="0" i="0" u="none" strike="noStrike" cap="none">
                <a:solidFill>
                  <a:srgbClr val="262626"/>
                </a:solidFill>
                <a:latin typeface="Century Gothic"/>
                <a:ea typeface="Century Gothic"/>
                <a:cs typeface="Century Gothic"/>
                <a:sym typeface="Century Gothic"/>
              </a:defRPr>
            </a:lvl1pPr>
            <a:lvl2pPr marL="0" lvl="1" indent="0" algn="r">
              <a:spcBef>
                <a:spcPts val="0"/>
              </a:spcBef>
              <a:buNone/>
              <a:defRPr sz="800" b="0" i="0" u="none" strike="noStrike" cap="none">
                <a:solidFill>
                  <a:srgbClr val="262626"/>
                </a:solidFill>
                <a:latin typeface="Century Gothic"/>
                <a:ea typeface="Century Gothic"/>
                <a:cs typeface="Century Gothic"/>
                <a:sym typeface="Century Gothic"/>
              </a:defRPr>
            </a:lvl2pPr>
            <a:lvl3pPr marL="0" lvl="2" indent="0" algn="r">
              <a:spcBef>
                <a:spcPts val="0"/>
              </a:spcBef>
              <a:buNone/>
              <a:defRPr sz="800" b="0" i="0" u="none" strike="noStrike" cap="none">
                <a:solidFill>
                  <a:srgbClr val="262626"/>
                </a:solidFill>
                <a:latin typeface="Century Gothic"/>
                <a:ea typeface="Century Gothic"/>
                <a:cs typeface="Century Gothic"/>
                <a:sym typeface="Century Gothic"/>
              </a:defRPr>
            </a:lvl3pPr>
            <a:lvl4pPr marL="0" lvl="3" indent="0" algn="r">
              <a:spcBef>
                <a:spcPts val="0"/>
              </a:spcBef>
              <a:buNone/>
              <a:defRPr sz="800" b="0" i="0" u="none" strike="noStrike" cap="none">
                <a:solidFill>
                  <a:srgbClr val="262626"/>
                </a:solidFill>
                <a:latin typeface="Century Gothic"/>
                <a:ea typeface="Century Gothic"/>
                <a:cs typeface="Century Gothic"/>
                <a:sym typeface="Century Gothic"/>
              </a:defRPr>
            </a:lvl4pPr>
            <a:lvl5pPr marL="0" lvl="4" indent="0" algn="r">
              <a:spcBef>
                <a:spcPts val="0"/>
              </a:spcBef>
              <a:buNone/>
              <a:defRPr sz="800" b="0" i="0" u="none" strike="noStrike" cap="none">
                <a:solidFill>
                  <a:srgbClr val="262626"/>
                </a:solidFill>
                <a:latin typeface="Century Gothic"/>
                <a:ea typeface="Century Gothic"/>
                <a:cs typeface="Century Gothic"/>
                <a:sym typeface="Century Gothic"/>
              </a:defRPr>
            </a:lvl5pPr>
            <a:lvl6pPr marL="0" lvl="5" indent="0" algn="r">
              <a:spcBef>
                <a:spcPts val="0"/>
              </a:spcBef>
              <a:buNone/>
              <a:defRPr sz="800" b="0" i="0" u="none" strike="noStrike" cap="none">
                <a:solidFill>
                  <a:srgbClr val="262626"/>
                </a:solidFill>
                <a:latin typeface="Century Gothic"/>
                <a:ea typeface="Century Gothic"/>
                <a:cs typeface="Century Gothic"/>
                <a:sym typeface="Century Gothic"/>
              </a:defRPr>
            </a:lvl6pPr>
            <a:lvl7pPr marL="0" lvl="6" indent="0" algn="r">
              <a:spcBef>
                <a:spcPts val="0"/>
              </a:spcBef>
              <a:buNone/>
              <a:defRPr sz="800" b="0" i="0" u="none" strike="noStrike" cap="none">
                <a:solidFill>
                  <a:srgbClr val="262626"/>
                </a:solidFill>
                <a:latin typeface="Century Gothic"/>
                <a:ea typeface="Century Gothic"/>
                <a:cs typeface="Century Gothic"/>
                <a:sym typeface="Century Gothic"/>
              </a:defRPr>
            </a:lvl7pPr>
            <a:lvl8pPr marL="0" lvl="7" indent="0" algn="r">
              <a:spcBef>
                <a:spcPts val="0"/>
              </a:spcBef>
              <a:buNone/>
              <a:defRPr sz="800" b="0" i="0" u="none" strike="noStrike" cap="none">
                <a:solidFill>
                  <a:srgbClr val="262626"/>
                </a:solidFill>
                <a:latin typeface="Century Gothic"/>
                <a:ea typeface="Century Gothic"/>
                <a:cs typeface="Century Gothic"/>
                <a:sym typeface="Century Gothic"/>
              </a:defRPr>
            </a:lvl8pPr>
            <a:lvl9pPr marL="0" lvl="8" indent="0" algn="r">
              <a:spcBef>
                <a:spcPts val="0"/>
              </a:spcBef>
              <a:buNone/>
              <a:defRPr sz="800" b="0" i="0" u="none" strike="noStrike" cap="none">
                <a:solidFill>
                  <a:srgbClr val="262626"/>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57"/>
        <p:cNvGrpSpPr/>
        <p:nvPr/>
      </p:nvGrpSpPr>
      <p:grpSpPr>
        <a:xfrm>
          <a:off x="0" y="0"/>
          <a:ext cx="0" cy="0"/>
          <a:chOff x="0" y="0"/>
          <a:chExt cx="0" cy="0"/>
        </a:xfrm>
      </p:grpSpPr>
      <p:sp>
        <p:nvSpPr>
          <p:cNvPr id="58" name="Google Shape;58;p15"/>
          <p:cNvSpPr/>
          <p:nvPr/>
        </p:nvSpPr>
        <p:spPr>
          <a:xfrm>
            <a:off x="0" y="0"/>
            <a:ext cx="12192000" cy="6858000"/>
          </a:xfrm>
          <a:prstGeom prst="rect">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entury Gothic"/>
              <a:ea typeface="Century Gothic"/>
              <a:cs typeface="Century Gothic"/>
              <a:sym typeface="Century Gothic"/>
            </a:endParaRPr>
          </a:p>
        </p:txBody>
      </p:sp>
      <p:sp>
        <p:nvSpPr>
          <p:cNvPr id="59" name="Google Shape;59;p15"/>
          <p:cNvSpPr/>
          <p:nvPr/>
        </p:nvSpPr>
        <p:spPr>
          <a:xfrm>
            <a:off x="1307870" y="1267730"/>
            <a:ext cx="9576262" cy="4307950"/>
          </a:xfrm>
          <a:prstGeom prst="rect">
            <a:avLst/>
          </a:prstGeom>
          <a:solidFill>
            <a:schemeClr val="lt1"/>
          </a:solidFill>
          <a:ln>
            <a:noFill/>
          </a:ln>
          <a:effectLst>
            <a:outerShdw blurRad="50800" algn="ctr" rotWithShape="0">
              <a:srgbClr val="000000">
                <a:alpha val="65882"/>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5"/>
          <p:cNvSpPr/>
          <p:nvPr/>
        </p:nvSpPr>
        <p:spPr>
          <a:xfrm>
            <a:off x="1447801" y="1411615"/>
            <a:ext cx="9296400" cy="4034770"/>
          </a:xfrm>
          <a:prstGeom prst="rect">
            <a:avLst/>
          </a:prstGeom>
          <a:noFill/>
          <a:ln w="9525" cap="sq" cmpd="sng">
            <a:solidFill>
              <a:srgbClr val="3F3F3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5"/>
          <p:cNvSpPr/>
          <p:nvPr/>
        </p:nvSpPr>
        <p:spPr>
          <a:xfrm>
            <a:off x="5135880" y="1267730"/>
            <a:ext cx="1920240" cy="73152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5"/>
          <p:cNvSpPr txBox="1">
            <a:spLocks noGrp="1"/>
          </p:cNvSpPr>
          <p:nvPr>
            <p:ph type="title"/>
          </p:nvPr>
        </p:nvSpPr>
        <p:spPr>
          <a:xfrm>
            <a:off x="1629156" y="2275165"/>
            <a:ext cx="8933688" cy="2406895"/>
          </a:xfrm>
          <a:prstGeom prst="rect">
            <a:avLst/>
          </a:prstGeom>
          <a:noFill/>
          <a:ln>
            <a:noFill/>
          </a:ln>
        </p:spPr>
        <p:txBody>
          <a:bodyPr spcFirstLastPara="1" wrap="square" lIns="91425" tIns="45700" rIns="91425" bIns="45700" anchor="ctr" anchorCtr="0">
            <a:normAutofit/>
          </a:bodyPr>
          <a:lstStyle>
            <a:lvl1pPr lvl="0" algn="ctr">
              <a:lnSpc>
                <a:spcPct val="83000"/>
              </a:lnSpc>
              <a:spcBef>
                <a:spcPts val="0"/>
              </a:spcBef>
              <a:spcAft>
                <a:spcPts val="0"/>
              </a:spcAft>
              <a:buClr>
                <a:srgbClr val="262626"/>
              </a:buClr>
              <a:buSzPts val="6800"/>
              <a:buFont typeface="Century Gothic"/>
              <a:buNone/>
              <a:defRPr sz="6800" cap="none">
                <a:solidFill>
                  <a:srgbClr val="262626"/>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grpSp>
        <p:nvGrpSpPr>
          <p:cNvPr id="63" name="Google Shape;63;p15"/>
          <p:cNvGrpSpPr/>
          <p:nvPr/>
        </p:nvGrpSpPr>
        <p:grpSpPr>
          <a:xfrm>
            <a:off x="5250180" y="1267730"/>
            <a:ext cx="1691640" cy="615934"/>
            <a:chOff x="5250180" y="1267730"/>
            <a:chExt cx="1691640" cy="615934"/>
          </a:xfrm>
        </p:grpSpPr>
        <p:cxnSp>
          <p:nvCxnSpPr>
            <p:cNvPr id="64" name="Google Shape;64;p15"/>
            <p:cNvCxnSpPr/>
            <p:nvPr/>
          </p:nvCxnSpPr>
          <p:spPr>
            <a:xfrm>
              <a:off x="5250180" y="1267730"/>
              <a:ext cx="0" cy="612648"/>
            </a:xfrm>
            <a:prstGeom prst="straightConnector1">
              <a:avLst/>
            </a:prstGeom>
            <a:solidFill>
              <a:srgbClr val="262626"/>
            </a:solidFill>
            <a:ln w="9525" cap="flat" cmpd="sng">
              <a:solidFill>
                <a:srgbClr val="FFFFFF"/>
              </a:solidFill>
              <a:prstDash val="solid"/>
              <a:miter lim="800000"/>
              <a:headEnd type="none" w="sm" len="sm"/>
              <a:tailEnd type="none" w="sm" len="sm"/>
            </a:ln>
          </p:spPr>
        </p:cxnSp>
        <p:cxnSp>
          <p:nvCxnSpPr>
            <p:cNvPr id="65" name="Google Shape;65;p15"/>
            <p:cNvCxnSpPr/>
            <p:nvPr/>
          </p:nvCxnSpPr>
          <p:spPr>
            <a:xfrm>
              <a:off x="6941820" y="1267730"/>
              <a:ext cx="0" cy="612648"/>
            </a:xfrm>
            <a:prstGeom prst="straightConnector1">
              <a:avLst/>
            </a:prstGeom>
            <a:solidFill>
              <a:srgbClr val="262626"/>
            </a:solidFill>
            <a:ln w="9525" cap="flat" cmpd="sng">
              <a:solidFill>
                <a:srgbClr val="FFFFFF"/>
              </a:solidFill>
              <a:prstDash val="solid"/>
              <a:miter lim="800000"/>
              <a:headEnd type="none" w="sm" len="sm"/>
              <a:tailEnd type="none" w="sm" len="sm"/>
            </a:ln>
          </p:spPr>
        </p:cxnSp>
        <p:cxnSp>
          <p:nvCxnSpPr>
            <p:cNvPr id="66" name="Google Shape;66;p15"/>
            <p:cNvCxnSpPr/>
            <p:nvPr/>
          </p:nvCxnSpPr>
          <p:spPr>
            <a:xfrm>
              <a:off x="5250180" y="1883664"/>
              <a:ext cx="1691640" cy="0"/>
            </a:xfrm>
            <a:prstGeom prst="straightConnector1">
              <a:avLst/>
            </a:prstGeom>
            <a:solidFill>
              <a:srgbClr val="262626"/>
            </a:solidFill>
            <a:ln w="9525" cap="flat" cmpd="sng">
              <a:solidFill>
                <a:srgbClr val="FFFFFF"/>
              </a:solidFill>
              <a:prstDash val="solid"/>
              <a:miter lim="800000"/>
              <a:headEnd type="none" w="sm" len="sm"/>
              <a:tailEnd type="none" w="sm" len="sm"/>
            </a:ln>
          </p:spPr>
        </p:cxnSp>
      </p:grpSp>
      <p:sp>
        <p:nvSpPr>
          <p:cNvPr id="67" name="Google Shape;67;p15"/>
          <p:cNvSpPr txBox="1">
            <a:spLocks noGrp="1"/>
          </p:cNvSpPr>
          <p:nvPr>
            <p:ph type="body" idx="1"/>
          </p:nvPr>
        </p:nvSpPr>
        <p:spPr>
          <a:xfrm>
            <a:off x="1629156" y="4682062"/>
            <a:ext cx="8939784" cy="457200"/>
          </a:xfrm>
          <a:prstGeom prst="rect">
            <a:avLst/>
          </a:prstGeom>
          <a:noFill/>
          <a:ln>
            <a:noFill/>
          </a:ln>
        </p:spPr>
        <p:txBody>
          <a:bodyPr spcFirstLastPara="1" wrap="square" lIns="91425" tIns="45700" rIns="91425" bIns="45700" anchor="t" anchorCtr="0">
            <a:normAutofit/>
          </a:bodyPr>
          <a:lstStyle>
            <a:lvl1pPr marL="457200" lvl="0" indent="-228600" algn="ctr">
              <a:lnSpc>
                <a:spcPct val="110000"/>
              </a:lnSpc>
              <a:spcBef>
                <a:spcPts val="900"/>
              </a:spcBef>
              <a:spcAft>
                <a:spcPts val="0"/>
              </a:spcAft>
              <a:buSzPts val="1800"/>
              <a:buNone/>
              <a:defRPr sz="1800">
                <a:solidFill>
                  <a:srgbClr val="0C0C0C"/>
                </a:solidFill>
              </a:defRPr>
            </a:lvl1pPr>
            <a:lvl2pPr marL="914400" lvl="1" indent="-228600" algn="l">
              <a:lnSpc>
                <a:spcPct val="100000"/>
              </a:lnSpc>
              <a:spcBef>
                <a:spcPts val="500"/>
              </a:spcBef>
              <a:spcAft>
                <a:spcPts val="0"/>
              </a:spcAft>
              <a:buSzPts val="1600"/>
              <a:buNone/>
              <a:defRPr sz="1600">
                <a:solidFill>
                  <a:srgbClr val="888888"/>
                </a:solidFill>
              </a:defRPr>
            </a:lvl2pPr>
            <a:lvl3pPr marL="1371600" lvl="2" indent="-228600" algn="l">
              <a:lnSpc>
                <a:spcPct val="100000"/>
              </a:lnSpc>
              <a:spcBef>
                <a:spcPts val="500"/>
              </a:spcBef>
              <a:spcAft>
                <a:spcPts val="0"/>
              </a:spcAft>
              <a:buSzPts val="1600"/>
              <a:buNone/>
              <a:defRPr sz="1600">
                <a:solidFill>
                  <a:srgbClr val="888888"/>
                </a:solidFill>
              </a:defRPr>
            </a:lvl3pPr>
            <a:lvl4pPr marL="1828800" lvl="3" indent="-228600" algn="l">
              <a:lnSpc>
                <a:spcPct val="100000"/>
              </a:lnSpc>
              <a:spcBef>
                <a:spcPts val="500"/>
              </a:spcBef>
              <a:spcAft>
                <a:spcPts val="0"/>
              </a:spcAft>
              <a:buSzPts val="1400"/>
              <a:buNone/>
              <a:defRPr sz="1400">
                <a:solidFill>
                  <a:srgbClr val="888888"/>
                </a:solidFill>
              </a:defRPr>
            </a:lvl4pPr>
            <a:lvl5pPr marL="2286000" lvl="4" indent="-228600" algn="l">
              <a:lnSpc>
                <a:spcPct val="100000"/>
              </a:lnSpc>
              <a:spcBef>
                <a:spcPts val="500"/>
              </a:spcBef>
              <a:spcAft>
                <a:spcPts val="0"/>
              </a:spcAft>
              <a:buSzPts val="1400"/>
              <a:buNone/>
              <a:defRPr sz="1400">
                <a:solidFill>
                  <a:srgbClr val="888888"/>
                </a:solidFill>
              </a:defRPr>
            </a:lvl5pPr>
            <a:lvl6pPr marL="2743200" lvl="5" indent="-228600" algn="l">
              <a:lnSpc>
                <a:spcPct val="100000"/>
              </a:lnSpc>
              <a:spcBef>
                <a:spcPts val="500"/>
              </a:spcBef>
              <a:spcAft>
                <a:spcPts val="0"/>
              </a:spcAft>
              <a:buSzPts val="1400"/>
              <a:buNone/>
              <a:defRPr sz="1400">
                <a:solidFill>
                  <a:srgbClr val="888888"/>
                </a:solidFill>
              </a:defRPr>
            </a:lvl6pPr>
            <a:lvl7pPr marL="3200400" lvl="6" indent="-228600" algn="l">
              <a:lnSpc>
                <a:spcPct val="100000"/>
              </a:lnSpc>
              <a:spcBef>
                <a:spcPts val="500"/>
              </a:spcBef>
              <a:spcAft>
                <a:spcPts val="0"/>
              </a:spcAft>
              <a:buSzPts val="1400"/>
              <a:buNone/>
              <a:defRPr sz="1400">
                <a:solidFill>
                  <a:srgbClr val="888888"/>
                </a:solidFill>
              </a:defRPr>
            </a:lvl7pPr>
            <a:lvl8pPr marL="3657600" lvl="7" indent="-228600" algn="l">
              <a:lnSpc>
                <a:spcPct val="100000"/>
              </a:lnSpc>
              <a:spcBef>
                <a:spcPts val="500"/>
              </a:spcBef>
              <a:spcAft>
                <a:spcPts val="0"/>
              </a:spcAft>
              <a:buSzPts val="1400"/>
              <a:buNone/>
              <a:defRPr sz="1400">
                <a:solidFill>
                  <a:srgbClr val="888888"/>
                </a:solidFill>
              </a:defRPr>
            </a:lvl8pPr>
            <a:lvl9pPr marL="4114800" lvl="8" indent="-228600" algn="l">
              <a:lnSpc>
                <a:spcPct val="100000"/>
              </a:lnSpc>
              <a:spcBef>
                <a:spcPts val="500"/>
              </a:spcBef>
              <a:spcAft>
                <a:spcPts val="0"/>
              </a:spcAft>
              <a:buSzPts val="1400"/>
              <a:buNone/>
              <a:defRPr sz="1400">
                <a:solidFill>
                  <a:srgbClr val="888888"/>
                </a:solidFill>
              </a:defRPr>
            </a:lvl9pPr>
          </a:lstStyle>
          <a:p>
            <a:endParaRPr/>
          </a:p>
        </p:txBody>
      </p:sp>
      <p:sp>
        <p:nvSpPr>
          <p:cNvPr id="68" name="Google Shape;68;p15"/>
          <p:cNvSpPr txBox="1">
            <a:spLocks noGrp="1"/>
          </p:cNvSpPr>
          <p:nvPr>
            <p:ph type="dt" idx="10"/>
          </p:nvPr>
        </p:nvSpPr>
        <p:spPr>
          <a:xfrm>
            <a:off x="5318760" y="1344502"/>
            <a:ext cx="1554480" cy="498781"/>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1300">
                <a:solidFill>
                  <a:srgbClr val="FFFFFF"/>
                </a:solidFill>
                <a:latin typeface="Century Gothic"/>
                <a:ea typeface="Century Gothic"/>
                <a:cs typeface="Century Gothic"/>
                <a:sym typeface="Century Gothic"/>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5"/>
          <p:cNvSpPr txBox="1">
            <a:spLocks noGrp="1"/>
          </p:cNvSpPr>
          <p:nvPr>
            <p:ph type="ftr" idx="11"/>
          </p:nvPr>
        </p:nvSpPr>
        <p:spPr>
          <a:xfrm>
            <a:off x="1629157" y="5177408"/>
            <a:ext cx="5660134" cy="2286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262626"/>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5"/>
          <p:cNvSpPr txBox="1">
            <a:spLocks noGrp="1"/>
          </p:cNvSpPr>
          <p:nvPr>
            <p:ph type="sldNum" idx="12"/>
          </p:nvPr>
        </p:nvSpPr>
        <p:spPr>
          <a:xfrm>
            <a:off x="8604504" y="5177408"/>
            <a:ext cx="1958339" cy="22860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800" b="0" i="0" u="none" strike="noStrike" cap="none">
                <a:solidFill>
                  <a:srgbClr val="262626"/>
                </a:solidFill>
                <a:latin typeface="Century Gothic"/>
                <a:ea typeface="Century Gothic"/>
                <a:cs typeface="Century Gothic"/>
                <a:sym typeface="Century Gothic"/>
              </a:defRPr>
            </a:lvl1pPr>
            <a:lvl2pPr marL="0" lvl="1" indent="0" algn="r">
              <a:spcBef>
                <a:spcPts val="0"/>
              </a:spcBef>
              <a:buNone/>
              <a:defRPr sz="800" b="0" i="0" u="none" strike="noStrike" cap="none">
                <a:solidFill>
                  <a:srgbClr val="262626"/>
                </a:solidFill>
                <a:latin typeface="Century Gothic"/>
                <a:ea typeface="Century Gothic"/>
                <a:cs typeface="Century Gothic"/>
                <a:sym typeface="Century Gothic"/>
              </a:defRPr>
            </a:lvl2pPr>
            <a:lvl3pPr marL="0" lvl="2" indent="0" algn="r">
              <a:spcBef>
                <a:spcPts val="0"/>
              </a:spcBef>
              <a:buNone/>
              <a:defRPr sz="800" b="0" i="0" u="none" strike="noStrike" cap="none">
                <a:solidFill>
                  <a:srgbClr val="262626"/>
                </a:solidFill>
                <a:latin typeface="Century Gothic"/>
                <a:ea typeface="Century Gothic"/>
                <a:cs typeface="Century Gothic"/>
                <a:sym typeface="Century Gothic"/>
              </a:defRPr>
            </a:lvl3pPr>
            <a:lvl4pPr marL="0" lvl="3" indent="0" algn="r">
              <a:spcBef>
                <a:spcPts val="0"/>
              </a:spcBef>
              <a:buNone/>
              <a:defRPr sz="800" b="0" i="0" u="none" strike="noStrike" cap="none">
                <a:solidFill>
                  <a:srgbClr val="262626"/>
                </a:solidFill>
                <a:latin typeface="Century Gothic"/>
                <a:ea typeface="Century Gothic"/>
                <a:cs typeface="Century Gothic"/>
                <a:sym typeface="Century Gothic"/>
              </a:defRPr>
            </a:lvl4pPr>
            <a:lvl5pPr marL="0" lvl="4" indent="0" algn="r">
              <a:spcBef>
                <a:spcPts val="0"/>
              </a:spcBef>
              <a:buNone/>
              <a:defRPr sz="800" b="0" i="0" u="none" strike="noStrike" cap="none">
                <a:solidFill>
                  <a:srgbClr val="262626"/>
                </a:solidFill>
                <a:latin typeface="Century Gothic"/>
                <a:ea typeface="Century Gothic"/>
                <a:cs typeface="Century Gothic"/>
                <a:sym typeface="Century Gothic"/>
              </a:defRPr>
            </a:lvl5pPr>
            <a:lvl6pPr marL="0" lvl="5" indent="0" algn="r">
              <a:spcBef>
                <a:spcPts val="0"/>
              </a:spcBef>
              <a:buNone/>
              <a:defRPr sz="800" b="0" i="0" u="none" strike="noStrike" cap="none">
                <a:solidFill>
                  <a:srgbClr val="262626"/>
                </a:solidFill>
                <a:latin typeface="Century Gothic"/>
                <a:ea typeface="Century Gothic"/>
                <a:cs typeface="Century Gothic"/>
                <a:sym typeface="Century Gothic"/>
              </a:defRPr>
            </a:lvl6pPr>
            <a:lvl7pPr marL="0" lvl="6" indent="0" algn="r">
              <a:spcBef>
                <a:spcPts val="0"/>
              </a:spcBef>
              <a:buNone/>
              <a:defRPr sz="800" b="0" i="0" u="none" strike="noStrike" cap="none">
                <a:solidFill>
                  <a:srgbClr val="262626"/>
                </a:solidFill>
                <a:latin typeface="Century Gothic"/>
                <a:ea typeface="Century Gothic"/>
                <a:cs typeface="Century Gothic"/>
                <a:sym typeface="Century Gothic"/>
              </a:defRPr>
            </a:lvl7pPr>
            <a:lvl8pPr marL="0" lvl="7" indent="0" algn="r">
              <a:spcBef>
                <a:spcPts val="0"/>
              </a:spcBef>
              <a:buNone/>
              <a:defRPr sz="800" b="0" i="0" u="none" strike="noStrike" cap="none">
                <a:solidFill>
                  <a:srgbClr val="262626"/>
                </a:solidFill>
                <a:latin typeface="Century Gothic"/>
                <a:ea typeface="Century Gothic"/>
                <a:cs typeface="Century Gothic"/>
                <a:sym typeface="Century Gothic"/>
              </a:defRPr>
            </a:lvl8pPr>
            <a:lvl9pPr marL="0" lvl="8" indent="0" algn="r">
              <a:spcBef>
                <a:spcPts val="0"/>
              </a:spcBef>
              <a:buNone/>
              <a:defRPr sz="800" b="0" i="0" u="none" strike="noStrike" cap="none">
                <a:solidFill>
                  <a:srgbClr val="262626"/>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1066800" y="642594"/>
            <a:ext cx="10058400" cy="13716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16"/>
          <p:cNvSpPr txBox="1">
            <a:spLocks noGrp="1"/>
          </p:cNvSpPr>
          <p:nvPr>
            <p:ph type="body" idx="1"/>
          </p:nvPr>
        </p:nvSpPr>
        <p:spPr>
          <a:xfrm>
            <a:off x="1066800" y="2103120"/>
            <a:ext cx="4663440" cy="3749040"/>
          </a:xfrm>
          <a:prstGeom prst="rect">
            <a:avLst/>
          </a:prstGeom>
          <a:noFill/>
          <a:ln>
            <a:noFill/>
          </a:ln>
        </p:spPr>
        <p:txBody>
          <a:bodyPr spcFirstLastPara="1" wrap="square" lIns="91425" tIns="45700" rIns="91425" bIns="45700" anchor="t" anchorCtr="0">
            <a:normAutofit/>
          </a:bodyPr>
          <a:lstStyle>
            <a:lvl1pPr marL="457200" lvl="0" indent="-342900" algn="l">
              <a:lnSpc>
                <a:spcPct val="110000"/>
              </a:lnSpc>
              <a:spcBef>
                <a:spcPts val="900"/>
              </a:spcBef>
              <a:spcAft>
                <a:spcPts val="0"/>
              </a:spcAft>
              <a:buSzPts val="1800"/>
              <a:buChar char="◦"/>
              <a:defRPr sz="1800"/>
            </a:lvl1pPr>
            <a:lvl2pPr marL="914400" lvl="1" indent="-330200" algn="l">
              <a:lnSpc>
                <a:spcPct val="100000"/>
              </a:lnSpc>
              <a:spcBef>
                <a:spcPts val="500"/>
              </a:spcBef>
              <a:spcAft>
                <a:spcPts val="0"/>
              </a:spcAft>
              <a:buSzPts val="1600"/>
              <a:buChar char="◦"/>
              <a:defRPr sz="1600"/>
            </a:lvl2pPr>
            <a:lvl3pPr marL="1371600" lvl="2" indent="-317500" algn="l">
              <a:lnSpc>
                <a:spcPct val="100000"/>
              </a:lnSpc>
              <a:spcBef>
                <a:spcPts val="500"/>
              </a:spcBef>
              <a:spcAft>
                <a:spcPts val="0"/>
              </a:spcAft>
              <a:buSzPts val="1400"/>
              <a:buChar char="◦"/>
              <a:defRPr sz="1400"/>
            </a:lvl3pPr>
            <a:lvl4pPr marL="1828800" lvl="3" indent="-317500" algn="l">
              <a:lnSpc>
                <a:spcPct val="100000"/>
              </a:lnSpc>
              <a:spcBef>
                <a:spcPts val="500"/>
              </a:spcBef>
              <a:spcAft>
                <a:spcPts val="0"/>
              </a:spcAft>
              <a:buSzPts val="1400"/>
              <a:buChar char="◦"/>
              <a:defRPr sz="1400"/>
            </a:lvl4pPr>
            <a:lvl5pPr marL="2286000" lvl="4" indent="-317500" algn="l">
              <a:lnSpc>
                <a:spcPct val="100000"/>
              </a:lnSpc>
              <a:spcBef>
                <a:spcPts val="500"/>
              </a:spcBef>
              <a:spcAft>
                <a:spcPts val="0"/>
              </a:spcAft>
              <a:buSzPts val="1400"/>
              <a:buChar char="◦"/>
              <a:defRPr sz="1400"/>
            </a:lvl5pPr>
            <a:lvl6pPr marL="2743200" lvl="5" indent="-317500" algn="l">
              <a:lnSpc>
                <a:spcPct val="100000"/>
              </a:lnSpc>
              <a:spcBef>
                <a:spcPts val="500"/>
              </a:spcBef>
              <a:spcAft>
                <a:spcPts val="0"/>
              </a:spcAft>
              <a:buSzPts val="1400"/>
              <a:buChar char="◦"/>
              <a:defRPr sz="1400"/>
            </a:lvl6pPr>
            <a:lvl7pPr marL="3200400" lvl="6" indent="-317500" algn="l">
              <a:lnSpc>
                <a:spcPct val="100000"/>
              </a:lnSpc>
              <a:spcBef>
                <a:spcPts val="500"/>
              </a:spcBef>
              <a:spcAft>
                <a:spcPts val="0"/>
              </a:spcAft>
              <a:buSzPts val="1400"/>
              <a:buChar char="◦"/>
              <a:defRPr sz="1400"/>
            </a:lvl7pPr>
            <a:lvl8pPr marL="3657600" lvl="7" indent="-317500" algn="l">
              <a:lnSpc>
                <a:spcPct val="100000"/>
              </a:lnSpc>
              <a:spcBef>
                <a:spcPts val="500"/>
              </a:spcBef>
              <a:spcAft>
                <a:spcPts val="0"/>
              </a:spcAft>
              <a:buSzPts val="1400"/>
              <a:buChar char="◦"/>
              <a:defRPr sz="1400"/>
            </a:lvl8pPr>
            <a:lvl9pPr marL="4114800" lvl="8" indent="-317500" algn="l">
              <a:lnSpc>
                <a:spcPct val="100000"/>
              </a:lnSpc>
              <a:spcBef>
                <a:spcPts val="500"/>
              </a:spcBef>
              <a:spcAft>
                <a:spcPts val="0"/>
              </a:spcAft>
              <a:buSzPts val="1400"/>
              <a:buChar char="◦"/>
              <a:defRPr sz="1400"/>
            </a:lvl9pPr>
          </a:lstStyle>
          <a:p>
            <a:endParaRPr/>
          </a:p>
        </p:txBody>
      </p:sp>
      <p:sp>
        <p:nvSpPr>
          <p:cNvPr id="74" name="Google Shape;74;p16"/>
          <p:cNvSpPr txBox="1">
            <a:spLocks noGrp="1"/>
          </p:cNvSpPr>
          <p:nvPr>
            <p:ph type="body" idx="2"/>
          </p:nvPr>
        </p:nvSpPr>
        <p:spPr>
          <a:xfrm>
            <a:off x="6461760" y="2103120"/>
            <a:ext cx="4663440" cy="3749040"/>
          </a:xfrm>
          <a:prstGeom prst="rect">
            <a:avLst/>
          </a:prstGeom>
          <a:noFill/>
          <a:ln>
            <a:noFill/>
          </a:ln>
        </p:spPr>
        <p:txBody>
          <a:bodyPr spcFirstLastPara="1" wrap="square" lIns="91425" tIns="45700" rIns="91425" bIns="45700" anchor="t" anchorCtr="0">
            <a:normAutofit/>
          </a:bodyPr>
          <a:lstStyle>
            <a:lvl1pPr marL="457200" lvl="0" indent="-342900" algn="l">
              <a:lnSpc>
                <a:spcPct val="110000"/>
              </a:lnSpc>
              <a:spcBef>
                <a:spcPts val="900"/>
              </a:spcBef>
              <a:spcAft>
                <a:spcPts val="0"/>
              </a:spcAft>
              <a:buSzPts val="1800"/>
              <a:buChar char="◦"/>
              <a:defRPr sz="1800"/>
            </a:lvl1pPr>
            <a:lvl2pPr marL="914400" lvl="1" indent="-330200" algn="l">
              <a:lnSpc>
                <a:spcPct val="100000"/>
              </a:lnSpc>
              <a:spcBef>
                <a:spcPts val="500"/>
              </a:spcBef>
              <a:spcAft>
                <a:spcPts val="0"/>
              </a:spcAft>
              <a:buSzPts val="1600"/>
              <a:buChar char="◦"/>
              <a:defRPr sz="1600"/>
            </a:lvl2pPr>
            <a:lvl3pPr marL="1371600" lvl="2" indent="-317500" algn="l">
              <a:lnSpc>
                <a:spcPct val="100000"/>
              </a:lnSpc>
              <a:spcBef>
                <a:spcPts val="500"/>
              </a:spcBef>
              <a:spcAft>
                <a:spcPts val="0"/>
              </a:spcAft>
              <a:buSzPts val="1400"/>
              <a:buChar char="◦"/>
              <a:defRPr sz="1400"/>
            </a:lvl3pPr>
            <a:lvl4pPr marL="1828800" lvl="3" indent="-317500" algn="l">
              <a:lnSpc>
                <a:spcPct val="100000"/>
              </a:lnSpc>
              <a:spcBef>
                <a:spcPts val="500"/>
              </a:spcBef>
              <a:spcAft>
                <a:spcPts val="0"/>
              </a:spcAft>
              <a:buSzPts val="1400"/>
              <a:buChar char="◦"/>
              <a:defRPr sz="1400"/>
            </a:lvl4pPr>
            <a:lvl5pPr marL="2286000" lvl="4" indent="-317500" algn="l">
              <a:lnSpc>
                <a:spcPct val="100000"/>
              </a:lnSpc>
              <a:spcBef>
                <a:spcPts val="500"/>
              </a:spcBef>
              <a:spcAft>
                <a:spcPts val="0"/>
              </a:spcAft>
              <a:buSzPts val="1400"/>
              <a:buChar char="◦"/>
              <a:defRPr sz="1400"/>
            </a:lvl5pPr>
            <a:lvl6pPr marL="2743200" lvl="5" indent="-317500" algn="l">
              <a:lnSpc>
                <a:spcPct val="100000"/>
              </a:lnSpc>
              <a:spcBef>
                <a:spcPts val="500"/>
              </a:spcBef>
              <a:spcAft>
                <a:spcPts val="0"/>
              </a:spcAft>
              <a:buSzPts val="1400"/>
              <a:buChar char="◦"/>
              <a:defRPr sz="1400"/>
            </a:lvl6pPr>
            <a:lvl7pPr marL="3200400" lvl="6" indent="-317500" algn="l">
              <a:lnSpc>
                <a:spcPct val="100000"/>
              </a:lnSpc>
              <a:spcBef>
                <a:spcPts val="500"/>
              </a:spcBef>
              <a:spcAft>
                <a:spcPts val="0"/>
              </a:spcAft>
              <a:buSzPts val="1400"/>
              <a:buChar char="◦"/>
              <a:defRPr sz="1400"/>
            </a:lvl7pPr>
            <a:lvl8pPr marL="3657600" lvl="7" indent="-317500" algn="l">
              <a:lnSpc>
                <a:spcPct val="100000"/>
              </a:lnSpc>
              <a:spcBef>
                <a:spcPts val="500"/>
              </a:spcBef>
              <a:spcAft>
                <a:spcPts val="0"/>
              </a:spcAft>
              <a:buSzPts val="1400"/>
              <a:buChar char="◦"/>
              <a:defRPr sz="1400"/>
            </a:lvl8pPr>
            <a:lvl9pPr marL="4114800" lvl="8" indent="-317500" algn="l">
              <a:lnSpc>
                <a:spcPct val="100000"/>
              </a:lnSpc>
              <a:spcBef>
                <a:spcPts val="500"/>
              </a:spcBef>
              <a:spcAft>
                <a:spcPts val="0"/>
              </a:spcAft>
              <a:buSzPts val="1400"/>
              <a:buChar char="◦"/>
              <a:defRPr sz="1400"/>
            </a:lvl9pPr>
          </a:lstStyle>
          <a:p>
            <a:endParaRPr/>
          </a:p>
        </p:txBody>
      </p:sp>
      <p:sp>
        <p:nvSpPr>
          <p:cNvPr id="75" name="Google Shape;75;p16"/>
          <p:cNvSpPr txBox="1">
            <a:spLocks noGrp="1"/>
          </p:cNvSpPr>
          <p:nvPr>
            <p:ph type="dt" idx="10"/>
          </p:nvPr>
        </p:nvSpPr>
        <p:spPr>
          <a:xfrm>
            <a:off x="7256794" y="6035040"/>
            <a:ext cx="2893045" cy="365760"/>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1066800" y="6035040"/>
            <a:ext cx="5816600" cy="36576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10287000" y="6035040"/>
            <a:ext cx="838200" cy="36576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1066800" y="642594"/>
            <a:ext cx="10058400" cy="13716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7"/>
          <p:cNvSpPr txBox="1">
            <a:spLocks noGrp="1"/>
          </p:cNvSpPr>
          <p:nvPr>
            <p:ph type="body" idx="1"/>
          </p:nvPr>
        </p:nvSpPr>
        <p:spPr>
          <a:xfrm>
            <a:off x="1069848" y="2074334"/>
            <a:ext cx="4663440" cy="640080"/>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SzPts val="1900"/>
              <a:buNone/>
              <a:defRPr sz="1900" b="1" i="0">
                <a:solidFill>
                  <a:schemeClr val="dk1"/>
                </a:solidFill>
                <a:latin typeface="Century Gothic"/>
                <a:ea typeface="Century Gothic"/>
                <a:cs typeface="Century Gothic"/>
                <a:sym typeface="Century Gothic"/>
              </a:defRPr>
            </a:lvl1pPr>
            <a:lvl2pPr marL="914400" lvl="1" indent="-228600" algn="l">
              <a:lnSpc>
                <a:spcPct val="100000"/>
              </a:lnSpc>
              <a:spcBef>
                <a:spcPts val="500"/>
              </a:spcBef>
              <a:spcAft>
                <a:spcPts val="0"/>
              </a:spcAft>
              <a:buSzPts val="1800"/>
              <a:buNone/>
              <a:defRPr sz="1800" b="1"/>
            </a:lvl2pPr>
            <a:lvl3pPr marL="1371600" lvl="2" indent="-228600" algn="l">
              <a:lnSpc>
                <a:spcPct val="100000"/>
              </a:lnSpc>
              <a:spcBef>
                <a:spcPts val="500"/>
              </a:spcBef>
              <a:spcAft>
                <a:spcPts val="0"/>
              </a:spcAft>
              <a:buSzPts val="1800"/>
              <a:buNone/>
              <a:defRPr sz="1800" b="1"/>
            </a:lvl3pPr>
            <a:lvl4pPr marL="1828800" lvl="3" indent="-228600" algn="l">
              <a:lnSpc>
                <a:spcPct val="100000"/>
              </a:lnSpc>
              <a:spcBef>
                <a:spcPts val="500"/>
              </a:spcBef>
              <a:spcAft>
                <a:spcPts val="0"/>
              </a:spcAft>
              <a:buSzPts val="1600"/>
              <a:buNone/>
              <a:defRPr sz="1600" b="1"/>
            </a:lvl4pPr>
            <a:lvl5pPr marL="2286000" lvl="4" indent="-228600" algn="l">
              <a:lnSpc>
                <a:spcPct val="100000"/>
              </a:lnSpc>
              <a:spcBef>
                <a:spcPts val="500"/>
              </a:spcBef>
              <a:spcAft>
                <a:spcPts val="0"/>
              </a:spcAft>
              <a:buSzPts val="1600"/>
              <a:buNone/>
              <a:defRPr sz="1600" b="1"/>
            </a:lvl5pPr>
            <a:lvl6pPr marL="2743200" lvl="5" indent="-228600" algn="l">
              <a:lnSpc>
                <a:spcPct val="100000"/>
              </a:lnSpc>
              <a:spcBef>
                <a:spcPts val="500"/>
              </a:spcBef>
              <a:spcAft>
                <a:spcPts val="0"/>
              </a:spcAft>
              <a:buSzPts val="1600"/>
              <a:buNone/>
              <a:defRPr sz="1600" b="1"/>
            </a:lvl6pPr>
            <a:lvl7pPr marL="3200400" lvl="6" indent="-228600" algn="l">
              <a:lnSpc>
                <a:spcPct val="100000"/>
              </a:lnSpc>
              <a:spcBef>
                <a:spcPts val="500"/>
              </a:spcBef>
              <a:spcAft>
                <a:spcPts val="0"/>
              </a:spcAft>
              <a:buSzPts val="1600"/>
              <a:buNone/>
              <a:defRPr sz="1600" b="1"/>
            </a:lvl7pPr>
            <a:lvl8pPr marL="3657600" lvl="7" indent="-228600" algn="l">
              <a:lnSpc>
                <a:spcPct val="100000"/>
              </a:lnSpc>
              <a:spcBef>
                <a:spcPts val="500"/>
              </a:spcBef>
              <a:spcAft>
                <a:spcPts val="0"/>
              </a:spcAft>
              <a:buSzPts val="1600"/>
              <a:buNone/>
              <a:defRPr sz="1600" b="1"/>
            </a:lvl8pPr>
            <a:lvl9pPr marL="4114800" lvl="8" indent="-228600" algn="l">
              <a:lnSpc>
                <a:spcPct val="100000"/>
              </a:lnSpc>
              <a:spcBef>
                <a:spcPts val="500"/>
              </a:spcBef>
              <a:spcAft>
                <a:spcPts val="0"/>
              </a:spcAft>
              <a:buSzPts val="1600"/>
              <a:buNone/>
              <a:defRPr sz="1600" b="1"/>
            </a:lvl9pPr>
          </a:lstStyle>
          <a:p>
            <a:endParaRPr/>
          </a:p>
        </p:txBody>
      </p:sp>
      <p:sp>
        <p:nvSpPr>
          <p:cNvPr id="81" name="Google Shape;81;p17"/>
          <p:cNvSpPr txBox="1">
            <a:spLocks noGrp="1"/>
          </p:cNvSpPr>
          <p:nvPr>
            <p:ph type="body" idx="2"/>
          </p:nvPr>
        </p:nvSpPr>
        <p:spPr>
          <a:xfrm>
            <a:off x="1069848" y="2792472"/>
            <a:ext cx="4663440" cy="3163825"/>
          </a:xfrm>
          <a:prstGeom prst="rect">
            <a:avLst/>
          </a:prstGeom>
          <a:noFill/>
          <a:ln>
            <a:noFill/>
          </a:ln>
        </p:spPr>
        <p:txBody>
          <a:bodyPr spcFirstLastPara="1" wrap="square" lIns="91425" tIns="45700" rIns="91425" bIns="45700" anchor="t" anchorCtr="0">
            <a:normAutofit/>
          </a:bodyPr>
          <a:lstStyle>
            <a:lvl1pPr marL="457200" lvl="0" indent="-342900" algn="l">
              <a:lnSpc>
                <a:spcPct val="110000"/>
              </a:lnSpc>
              <a:spcBef>
                <a:spcPts val="900"/>
              </a:spcBef>
              <a:spcAft>
                <a:spcPts val="0"/>
              </a:spcAft>
              <a:buSzPts val="1800"/>
              <a:buChar char="◦"/>
              <a:defRPr sz="1800"/>
            </a:lvl1pPr>
            <a:lvl2pPr marL="914400" lvl="1" indent="-330200" algn="l">
              <a:lnSpc>
                <a:spcPct val="100000"/>
              </a:lnSpc>
              <a:spcBef>
                <a:spcPts val="500"/>
              </a:spcBef>
              <a:spcAft>
                <a:spcPts val="0"/>
              </a:spcAft>
              <a:buSzPts val="1600"/>
              <a:buChar char="◦"/>
              <a:defRPr sz="1600"/>
            </a:lvl2pPr>
            <a:lvl3pPr marL="1371600" lvl="2" indent="-317500" algn="l">
              <a:lnSpc>
                <a:spcPct val="100000"/>
              </a:lnSpc>
              <a:spcBef>
                <a:spcPts val="500"/>
              </a:spcBef>
              <a:spcAft>
                <a:spcPts val="0"/>
              </a:spcAft>
              <a:buSzPts val="1400"/>
              <a:buChar char="◦"/>
              <a:defRPr sz="1400"/>
            </a:lvl3pPr>
            <a:lvl4pPr marL="1828800" lvl="3" indent="-317500" algn="l">
              <a:lnSpc>
                <a:spcPct val="100000"/>
              </a:lnSpc>
              <a:spcBef>
                <a:spcPts val="500"/>
              </a:spcBef>
              <a:spcAft>
                <a:spcPts val="0"/>
              </a:spcAft>
              <a:buSzPts val="1400"/>
              <a:buChar char="◦"/>
              <a:defRPr sz="1400"/>
            </a:lvl4pPr>
            <a:lvl5pPr marL="2286000" lvl="4" indent="-317500" algn="l">
              <a:lnSpc>
                <a:spcPct val="100000"/>
              </a:lnSpc>
              <a:spcBef>
                <a:spcPts val="500"/>
              </a:spcBef>
              <a:spcAft>
                <a:spcPts val="0"/>
              </a:spcAft>
              <a:buSzPts val="1400"/>
              <a:buChar char="◦"/>
              <a:defRPr sz="1400"/>
            </a:lvl5pPr>
            <a:lvl6pPr marL="2743200" lvl="5" indent="-317500" algn="l">
              <a:lnSpc>
                <a:spcPct val="100000"/>
              </a:lnSpc>
              <a:spcBef>
                <a:spcPts val="500"/>
              </a:spcBef>
              <a:spcAft>
                <a:spcPts val="0"/>
              </a:spcAft>
              <a:buSzPts val="1400"/>
              <a:buChar char="◦"/>
              <a:defRPr sz="1400"/>
            </a:lvl6pPr>
            <a:lvl7pPr marL="3200400" lvl="6" indent="-317500" algn="l">
              <a:lnSpc>
                <a:spcPct val="100000"/>
              </a:lnSpc>
              <a:spcBef>
                <a:spcPts val="500"/>
              </a:spcBef>
              <a:spcAft>
                <a:spcPts val="0"/>
              </a:spcAft>
              <a:buSzPts val="1400"/>
              <a:buChar char="◦"/>
              <a:defRPr sz="1400"/>
            </a:lvl7pPr>
            <a:lvl8pPr marL="3657600" lvl="7" indent="-317500" algn="l">
              <a:lnSpc>
                <a:spcPct val="100000"/>
              </a:lnSpc>
              <a:spcBef>
                <a:spcPts val="500"/>
              </a:spcBef>
              <a:spcAft>
                <a:spcPts val="0"/>
              </a:spcAft>
              <a:buSzPts val="1400"/>
              <a:buChar char="◦"/>
              <a:defRPr sz="1400"/>
            </a:lvl8pPr>
            <a:lvl9pPr marL="4114800" lvl="8" indent="-317500" algn="l">
              <a:lnSpc>
                <a:spcPct val="100000"/>
              </a:lnSpc>
              <a:spcBef>
                <a:spcPts val="500"/>
              </a:spcBef>
              <a:spcAft>
                <a:spcPts val="0"/>
              </a:spcAft>
              <a:buSzPts val="1400"/>
              <a:buChar char="◦"/>
              <a:defRPr sz="1400"/>
            </a:lvl9pPr>
          </a:lstStyle>
          <a:p>
            <a:endParaRPr/>
          </a:p>
        </p:txBody>
      </p:sp>
      <p:sp>
        <p:nvSpPr>
          <p:cNvPr id="82" name="Google Shape;82;p17"/>
          <p:cNvSpPr txBox="1">
            <a:spLocks noGrp="1"/>
          </p:cNvSpPr>
          <p:nvPr>
            <p:ph type="body" idx="3"/>
          </p:nvPr>
        </p:nvSpPr>
        <p:spPr>
          <a:xfrm>
            <a:off x="6458712" y="2074334"/>
            <a:ext cx="4663440" cy="640080"/>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SzPts val="1900"/>
              <a:buNone/>
              <a:defRPr sz="1900" b="1">
                <a:solidFill>
                  <a:schemeClr val="dk1"/>
                </a:solidFill>
              </a:defRPr>
            </a:lvl1pPr>
            <a:lvl2pPr marL="914400" lvl="1" indent="-228600" algn="l">
              <a:lnSpc>
                <a:spcPct val="100000"/>
              </a:lnSpc>
              <a:spcBef>
                <a:spcPts val="500"/>
              </a:spcBef>
              <a:spcAft>
                <a:spcPts val="0"/>
              </a:spcAft>
              <a:buSzPts val="1800"/>
              <a:buNone/>
              <a:defRPr sz="1800" b="1"/>
            </a:lvl2pPr>
            <a:lvl3pPr marL="1371600" lvl="2" indent="-228600" algn="l">
              <a:lnSpc>
                <a:spcPct val="100000"/>
              </a:lnSpc>
              <a:spcBef>
                <a:spcPts val="500"/>
              </a:spcBef>
              <a:spcAft>
                <a:spcPts val="0"/>
              </a:spcAft>
              <a:buSzPts val="1800"/>
              <a:buNone/>
              <a:defRPr sz="1800" b="1"/>
            </a:lvl3pPr>
            <a:lvl4pPr marL="1828800" lvl="3" indent="-228600" algn="l">
              <a:lnSpc>
                <a:spcPct val="100000"/>
              </a:lnSpc>
              <a:spcBef>
                <a:spcPts val="500"/>
              </a:spcBef>
              <a:spcAft>
                <a:spcPts val="0"/>
              </a:spcAft>
              <a:buSzPts val="1600"/>
              <a:buNone/>
              <a:defRPr sz="1600" b="1"/>
            </a:lvl4pPr>
            <a:lvl5pPr marL="2286000" lvl="4" indent="-228600" algn="l">
              <a:lnSpc>
                <a:spcPct val="100000"/>
              </a:lnSpc>
              <a:spcBef>
                <a:spcPts val="500"/>
              </a:spcBef>
              <a:spcAft>
                <a:spcPts val="0"/>
              </a:spcAft>
              <a:buSzPts val="1600"/>
              <a:buNone/>
              <a:defRPr sz="1600" b="1"/>
            </a:lvl5pPr>
            <a:lvl6pPr marL="2743200" lvl="5" indent="-228600" algn="l">
              <a:lnSpc>
                <a:spcPct val="100000"/>
              </a:lnSpc>
              <a:spcBef>
                <a:spcPts val="500"/>
              </a:spcBef>
              <a:spcAft>
                <a:spcPts val="0"/>
              </a:spcAft>
              <a:buSzPts val="1600"/>
              <a:buNone/>
              <a:defRPr sz="1600" b="1"/>
            </a:lvl6pPr>
            <a:lvl7pPr marL="3200400" lvl="6" indent="-228600" algn="l">
              <a:lnSpc>
                <a:spcPct val="100000"/>
              </a:lnSpc>
              <a:spcBef>
                <a:spcPts val="500"/>
              </a:spcBef>
              <a:spcAft>
                <a:spcPts val="0"/>
              </a:spcAft>
              <a:buSzPts val="1600"/>
              <a:buNone/>
              <a:defRPr sz="1600" b="1"/>
            </a:lvl7pPr>
            <a:lvl8pPr marL="3657600" lvl="7" indent="-228600" algn="l">
              <a:lnSpc>
                <a:spcPct val="100000"/>
              </a:lnSpc>
              <a:spcBef>
                <a:spcPts val="500"/>
              </a:spcBef>
              <a:spcAft>
                <a:spcPts val="0"/>
              </a:spcAft>
              <a:buSzPts val="1600"/>
              <a:buNone/>
              <a:defRPr sz="1600" b="1"/>
            </a:lvl8pPr>
            <a:lvl9pPr marL="4114800" lvl="8" indent="-228600" algn="l">
              <a:lnSpc>
                <a:spcPct val="100000"/>
              </a:lnSpc>
              <a:spcBef>
                <a:spcPts val="500"/>
              </a:spcBef>
              <a:spcAft>
                <a:spcPts val="0"/>
              </a:spcAft>
              <a:buSzPts val="1600"/>
              <a:buNone/>
              <a:defRPr sz="1600" b="1"/>
            </a:lvl9pPr>
          </a:lstStyle>
          <a:p>
            <a:endParaRPr/>
          </a:p>
        </p:txBody>
      </p:sp>
      <p:sp>
        <p:nvSpPr>
          <p:cNvPr id="83" name="Google Shape;83;p17"/>
          <p:cNvSpPr txBox="1">
            <a:spLocks noGrp="1"/>
          </p:cNvSpPr>
          <p:nvPr>
            <p:ph type="body" idx="4"/>
          </p:nvPr>
        </p:nvSpPr>
        <p:spPr>
          <a:xfrm>
            <a:off x="6458712" y="2792471"/>
            <a:ext cx="4663440" cy="3164509"/>
          </a:xfrm>
          <a:prstGeom prst="rect">
            <a:avLst/>
          </a:prstGeom>
          <a:noFill/>
          <a:ln>
            <a:noFill/>
          </a:ln>
        </p:spPr>
        <p:txBody>
          <a:bodyPr spcFirstLastPara="1" wrap="square" lIns="91425" tIns="45700" rIns="91425" bIns="45700" anchor="t" anchorCtr="0">
            <a:normAutofit/>
          </a:bodyPr>
          <a:lstStyle>
            <a:lvl1pPr marL="457200" lvl="0" indent="-342900" algn="l">
              <a:lnSpc>
                <a:spcPct val="110000"/>
              </a:lnSpc>
              <a:spcBef>
                <a:spcPts val="900"/>
              </a:spcBef>
              <a:spcAft>
                <a:spcPts val="0"/>
              </a:spcAft>
              <a:buSzPts val="1800"/>
              <a:buChar char="◦"/>
              <a:defRPr sz="1800"/>
            </a:lvl1pPr>
            <a:lvl2pPr marL="914400" lvl="1" indent="-330200" algn="l">
              <a:lnSpc>
                <a:spcPct val="100000"/>
              </a:lnSpc>
              <a:spcBef>
                <a:spcPts val="500"/>
              </a:spcBef>
              <a:spcAft>
                <a:spcPts val="0"/>
              </a:spcAft>
              <a:buSzPts val="1600"/>
              <a:buChar char="◦"/>
              <a:defRPr sz="1600"/>
            </a:lvl2pPr>
            <a:lvl3pPr marL="1371600" lvl="2" indent="-317500" algn="l">
              <a:lnSpc>
                <a:spcPct val="100000"/>
              </a:lnSpc>
              <a:spcBef>
                <a:spcPts val="500"/>
              </a:spcBef>
              <a:spcAft>
                <a:spcPts val="0"/>
              </a:spcAft>
              <a:buSzPts val="1400"/>
              <a:buChar char="◦"/>
              <a:defRPr sz="1400"/>
            </a:lvl3pPr>
            <a:lvl4pPr marL="1828800" lvl="3" indent="-317500" algn="l">
              <a:lnSpc>
                <a:spcPct val="100000"/>
              </a:lnSpc>
              <a:spcBef>
                <a:spcPts val="500"/>
              </a:spcBef>
              <a:spcAft>
                <a:spcPts val="0"/>
              </a:spcAft>
              <a:buSzPts val="1400"/>
              <a:buChar char="◦"/>
              <a:defRPr sz="1400"/>
            </a:lvl4pPr>
            <a:lvl5pPr marL="2286000" lvl="4" indent="-317500" algn="l">
              <a:lnSpc>
                <a:spcPct val="100000"/>
              </a:lnSpc>
              <a:spcBef>
                <a:spcPts val="500"/>
              </a:spcBef>
              <a:spcAft>
                <a:spcPts val="0"/>
              </a:spcAft>
              <a:buSzPts val="1400"/>
              <a:buChar char="◦"/>
              <a:defRPr sz="1400"/>
            </a:lvl5pPr>
            <a:lvl6pPr marL="2743200" lvl="5" indent="-317500" algn="l">
              <a:lnSpc>
                <a:spcPct val="100000"/>
              </a:lnSpc>
              <a:spcBef>
                <a:spcPts val="500"/>
              </a:spcBef>
              <a:spcAft>
                <a:spcPts val="0"/>
              </a:spcAft>
              <a:buSzPts val="1400"/>
              <a:buChar char="◦"/>
              <a:defRPr sz="1400"/>
            </a:lvl6pPr>
            <a:lvl7pPr marL="3200400" lvl="6" indent="-317500" algn="l">
              <a:lnSpc>
                <a:spcPct val="100000"/>
              </a:lnSpc>
              <a:spcBef>
                <a:spcPts val="500"/>
              </a:spcBef>
              <a:spcAft>
                <a:spcPts val="0"/>
              </a:spcAft>
              <a:buSzPts val="1400"/>
              <a:buChar char="◦"/>
              <a:defRPr sz="1400"/>
            </a:lvl7pPr>
            <a:lvl8pPr marL="3657600" lvl="7" indent="-317500" algn="l">
              <a:lnSpc>
                <a:spcPct val="100000"/>
              </a:lnSpc>
              <a:spcBef>
                <a:spcPts val="500"/>
              </a:spcBef>
              <a:spcAft>
                <a:spcPts val="0"/>
              </a:spcAft>
              <a:buSzPts val="1400"/>
              <a:buChar char="◦"/>
              <a:defRPr sz="1400"/>
            </a:lvl8pPr>
            <a:lvl9pPr marL="4114800" lvl="8" indent="-317500" algn="l">
              <a:lnSpc>
                <a:spcPct val="100000"/>
              </a:lnSpc>
              <a:spcBef>
                <a:spcPts val="500"/>
              </a:spcBef>
              <a:spcAft>
                <a:spcPts val="0"/>
              </a:spcAft>
              <a:buSzPts val="1400"/>
              <a:buChar char="◦"/>
              <a:defRPr sz="1400"/>
            </a:lvl9pPr>
          </a:lstStyle>
          <a:p>
            <a:endParaRPr/>
          </a:p>
        </p:txBody>
      </p:sp>
      <p:sp>
        <p:nvSpPr>
          <p:cNvPr id="84" name="Google Shape;84;p17"/>
          <p:cNvSpPr txBox="1">
            <a:spLocks noGrp="1"/>
          </p:cNvSpPr>
          <p:nvPr>
            <p:ph type="dt" idx="10"/>
          </p:nvPr>
        </p:nvSpPr>
        <p:spPr>
          <a:xfrm>
            <a:off x="7256794" y="6035040"/>
            <a:ext cx="2893045" cy="365760"/>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7"/>
          <p:cNvSpPr txBox="1">
            <a:spLocks noGrp="1"/>
          </p:cNvSpPr>
          <p:nvPr>
            <p:ph type="ftr" idx="11"/>
          </p:nvPr>
        </p:nvSpPr>
        <p:spPr>
          <a:xfrm>
            <a:off x="1066800" y="6035040"/>
            <a:ext cx="5816600" cy="36576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7"/>
          <p:cNvSpPr txBox="1">
            <a:spLocks noGrp="1"/>
          </p:cNvSpPr>
          <p:nvPr>
            <p:ph type="sldNum" idx="12"/>
          </p:nvPr>
        </p:nvSpPr>
        <p:spPr>
          <a:xfrm>
            <a:off x="10287000" y="6035040"/>
            <a:ext cx="838200" cy="36576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1066800" y="642594"/>
            <a:ext cx="10058400" cy="13716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18"/>
          <p:cNvSpPr txBox="1">
            <a:spLocks noGrp="1"/>
          </p:cNvSpPr>
          <p:nvPr>
            <p:ph type="dt" idx="10"/>
          </p:nvPr>
        </p:nvSpPr>
        <p:spPr>
          <a:xfrm>
            <a:off x="7256794" y="6035040"/>
            <a:ext cx="2893045" cy="365760"/>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8"/>
          <p:cNvSpPr txBox="1">
            <a:spLocks noGrp="1"/>
          </p:cNvSpPr>
          <p:nvPr>
            <p:ph type="ftr" idx="11"/>
          </p:nvPr>
        </p:nvSpPr>
        <p:spPr>
          <a:xfrm>
            <a:off x="1066800" y="6035040"/>
            <a:ext cx="5816600" cy="36576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8"/>
          <p:cNvSpPr txBox="1">
            <a:spLocks noGrp="1"/>
          </p:cNvSpPr>
          <p:nvPr>
            <p:ph type="sldNum" idx="12"/>
          </p:nvPr>
        </p:nvSpPr>
        <p:spPr>
          <a:xfrm>
            <a:off x="10287000" y="6035040"/>
            <a:ext cx="838200" cy="36576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2"/>
        <p:cNvGrpSpPr/>
        <p:nvPr/>
      </p:nvGrpSpPr>
      <p:grpSpPr>
        <a:xfrm>
          <a:off x="0" y="0"/>
          <a:ext cx="0" cy="0"/>
          <a:chOff x="0" y="0"/>
          <a:chExt cx="0" cy="0"/>
        </a:xfrm>
      </p:grpSpPr>
      <p:sp>
        <p:nvSpPr>
          <p:cNvPr id="93" name="Google Shape;93;p19"/>
          <p:cNvSpPr txBox="1">
            <a:spLocks noGrp="1"/>
          </p:cNvSpPr>
          <p:nvPr>
            <p:ph type="dt" idx="10"/>
          </p:nvPr>
        </p:nvSpPr>
        <p:spPr>
          <a:xfrm>
            <a:off x="7256794" y="6035040"/>
            <a:ext cx="2893045" cy="365760"/>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9"/>
          <p:cNvSpPr txBox="1">
            <a:spLocks noGrp="1"/>
          </p:cNvSpPr>
          <p:nvPr>
            <p:ph type="ftr" idx="11"/>
          </p:nvPr>
        </p:nvSpPr>
        <p:spPr>
          <a:xfrm>
            <a:off x="1066800" y="6035040"/>
            <a:ext cx="5816600" cy="36576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19"/>
          <p:cNvSpPr txBox="1">
            <a:spLocks noGrp="1"/>
          </p:cNvSpPr>
          <p:nvPr>
            <p:ph type="sldNum" idx="12"/>
          </p:nvPr>
        </p:nvSpPr>
        <p:spPr>
          <a:xfrm>
            <a:off x="10287000" y="6035040"/>
            <a:ext cx="838200" cy="36576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96"/>
        <p:cNvGrpSpPr/>
        <p:nvPr/>
      </p:nvGrpSpPr>
      <p:grpSpPr>
        <a:xfrm>
          <a:off x="0" y="0"/>
          <a:ext cx="0" cy="0"/>
          <a:chOff x="0" y="0"/>
          <a:chExt cx="0" cy="0"/>
        </a:xfrm>
      </p:grpSpPr>
      <p:sp>
        <p:nvSpPr>
          <p:cNvPr id="97" name="Google Shape;97;p20"/>
          <p:cNvSpPr/>
          <p:nvPr/>
        </p:nvSpPr>
        <p:spPr>
          <a:xfrm>
            <a:off x="8119870" y="237744"/>
            <a:ext cx="3826596" cy="6382512"/>
          </a:xfrm>
          <a:prstGeom prst="rect">
            <a:avLst/>
          </a:prstGeom>
          <a:solidFill>
            <a:srgbClr val="D8D8D8">
              <a:alpha val="6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0"/>
          <p:cNvSpPr/>
          <p:nvPr/>
        </p:nvSpPr>
        <p:spPr>
          <a:xfrm>
            <a:off x="8254660" y="374904"/>
            <a:ext cx="3557016" cy="6108192"/>
          </a:xfrm>
          <a:prstGeom prst="rect">
            <a:avLst/>
          </a:prstGeom>
          <a:noFill/>
          <a:ln w="9525" cap="sq" cmpd="sng">
            <a:solidFill>
              <a:srgbClr val="3F3F3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0"/>
          <p:cNvSpPr txBox="1">
            <a:spLocks noGrp="1"/>
          </p:cNvSpPr>
          <p:nvPr>
            <p:ph type="title"/>
          </p:nvPr>
        </p:nvSpPr>
        <p:spPr>
          <a:xfrm>
            <a:off x="8458200" y="607392"/>
            <a:ext cx="3161963" cy="164592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3200"/>
              <a:buFont typeface="Century Gothic"/>
              <a:buNone/>
              <a:defRPr sz="3200" b="0" cap="none">
                <a:solidFill>
                  <a:schemeClr val="dk1"/>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0" name="Google Shape;100;p20"/>
          <p:cNvSpPr txBox="1">
            <a:spLocks noGrp="1"/>
          </p:cNvSpPr>
          <p:nvPr>
            <p:ph type="body" idx="1"/>
          </p:nvPr>
        </p:nvSpPr>
        <p:spPr>
          <a:xfrm>
            <a:off x="685800" y="609600"/>
            <a:ext cx="6858000" cy="5334000"/>
          </a:xfrm>
          <a:prstGeom prst="rect">
            <a:avLst/>
          </a:prstGeom>
          <a:noFill/>
          <a:ln>
            <a:noFill/>
          </a:ln>
        </p:spPr>
        <p:txBody>
          <a:bodyPr spcFirstLastPara="1" wrap="square" lIns="91425" tIns="45700" rIns="91425" bIns="45700" anchor="t" anchorCtr="0">
            <a:normAutofit/>
          </a:bodyPr>
          <a:lstStyle>
            <a:lvl1pPr marL="457200" lvl="0" indent="-349250" algn="l">
              <a:lnSpc>
                <a:spcPct val="110000"/>
              </a:lnSpc>
              <a:spcBef>
                <a:spcPts val="900"/>
              </a:spcBef>
              <a:spcAft>
                <a:spcPts val="0"/>
              </a:spcAft>
              <a:buSzPts val="1900"/>
              <a:buChar char="◦"/>
              <a:defRPr sz="1900"/>
            </a:lvl1pPr>
            <a:lvl2pPr marL="914400" lvl="1" indent="-330200" algn="l">
              <a:lnSpc>
                <a:spcPct val="100000"/>
              </a:lnSpc>
              <a:spcBef>
                <a:spcPts val="500"/>
              </a:spcBef>
              <a:spcAft>
                <a:spcPts val="0"/>
              </a:spcAft>
              <a:buSzPts val="1600"/>
              <a:buChar char="◦"/>
              <a:defRPr sz="1600"/>
            </a:lvl2pPr>
            <a:lvl3pPr marL="1371600" lvl="2" indent="-317500" algn="l">
              <a:lnSpc>
                <a:spcPct val="100000"/>
              </a:lnSpc>
              <a:spcBef>
                <a:spcPts val="500"/>
              </a:spcBef>
              <a:spcAft>
                <a:spcPts val="0"/>
              </a:spcAft>
              <a:buSzPts val="1400"/>
              <a:buChar char="◦"/>
              <a:defRPr sz="1400"/>
            </a:lvl3pPr>
            <a:lvl4pPr marL="1828800" lvl="3" indent="-317500" algn="l">
              <a:lnSpc>
                <a:spcPct val="100000"/>
              </a:lnSpc>
              <a:spcBef>
                <a:spcPts val="500"/>
              </a:spcBef>
              <a:spcAft>
                <a:spcPts val="0"/>
              </a:spcAft>
              <a:buSzPts val="1400"/>
              <a:buChar char="◦"/>
              <a:defRPr sz="1400"/>
            </a:lvl4pPr>
            <a:lvl5pPr marL="2286000" lvl="4" indent="-317500" algn="l">
              <a:lnSpc>
                <a:spcPct val="100000"/>
              </a:lnSpc>
              <a:spcBef>
                <a:spcPts val="500"/>
              </a:spcBef>
              <a:spcAft>
                <a:spcPts val="0"/>
              </a:spcAft>
              <a:buSzPts val="1400"/>
              <a:buChar char="◦"/>
              <a:defRPr sz="1400"/>
            </a:lvl5pPr>
            <a:lvl6pPr marL="2743200" lvl="5" indent="-317500" algn="l">
              <a:lnSpc>
                <a:spcPct val="100000"/>
              </a:lnSpc>
              <a:spcBef>
                <a:spcPts val="500"/>
              </a:spcBef>
              <a:spcAft>
                <a:spcPts val="0"/>
              </a:spcAft>
              <a:buSzPts val="1400"/>
              <a:buChar char="◦"/>
              <a:defRPr sz="1400"/>
            </a:lvl6pPr>
            <a:lvl7pPr marL="3200400" lvl="6" indent="-317500" algn="l">
              <a:lnSpc>
                <a:spcPct val="100000"/>
              </a:lnSpc>
              <a:spcBef>
                <a:spcPts val="500"/>
              </a:spcBef>
              <a:spcAft>
                <a:spcPts val="0"/>
              </a:spcAft>
              <a:buSzPts val="1400"/>
              <a:buChar char="◦"/>
              <a:defRPr sz="1400"/>
            </a:lvl7pPr>
            <a:lvl8pPr marL="3657600" lvl="7" indent="-317500" algn="l">
              <a:lnSpc>
                <a:spcPct val="100000"/>
              </a:lnSpc>
              <a:spcBef>
                <a:spcPts val="500"/>
              </a:spcBef>
              <a:spcAft>
                <a:spcPts val="0"/>
              </a:spcAft>
              <a:buSzPts val="1400"/>
              <a:buChar char="◦"/>
              <a:defRPr sz="1400"/>
            </a:lvl8pPr>
            <a:lvl9pPr marL="4114800" lvl="8" indent="-317500" algn="l">
              <a:lnSpc>
                <a:spcPct val="100000"/>
              </a:lnSpc>
              <a:spcBef>
                <a:spcPts val="500"/>
              </a:spcBef>
              <a:spcAft>
                <a:spcPts val="0"/>
              </a:spcAft>
              <a:buSzPts val="1400"/>
              <a:buChar char="◦"/>
              <a:defRPr sz="1400"/>
            </a:lvl9pPr>
          </a:lstStyle>
          <a:p>
            <a:endParaRPr/>
          </a:p>
        </p:txBody>
      </p:sp>
      <p:sp>
        <p:nvSpPr>
          <p:cNvPr id="101" name="Google Shape;101;p20"/>
          <p:cNvSpPr txBox="1">
            <a:spLocks noGrp="1"/>
          </p:cNvSpPr>
          <p:nvPr>
            <p:ph type="body" idx="2"/>
          </p:nvPr>
        </p:nvSpPr>
        <p:spPr>
          <a:xfrm>
            <a:off x="8458200" y="2336800"/>
            <a:ext cx="3161963" cy="3606800"/>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800"/>
              </a:spcBef>
              <a:spcAft>
                <a:spcPts val="0"/>
              </a:spcAft>
              <a:buSzPts val="1800"/>
              <a:buNone/>
              <a:defRPr sz="1800">
                <a:solidFill>
                  <a:schemeClr val="dk1"/>
                </a:solidFill>
              </a:defRPr>
            </a:lvl1pPr>
            <a:lvl2pPr marL="914400" lvl="1" indent="-228600" algn="l">
              <a:lnSpc>
                <a:spcPct val="100000"/>
              </a:lnSpc>
              <a:spcBef>
                <a:spcPts val="500"/>
              </a:spcBef>
              <a:spcAft>
                <a:spcPts val="0"/>
              </a:spcAft>
              <a:buSzPts val="1200"/>
              <a:buNone/>
              <a:defRPr sz="1200"/>
            </a:lvl2pPr>
            <a:lvl3pPr marL="1371600" lvl="2" indent="-228600" algn="l">
              <a:lnSpc>
                <a:spcPct val="100000"/>
              </a:lnSpc>
              <a:spcBef>
                <a:spcPts val="500"/>
              </a:spcBef>
              <a:spcAft>
                <a:spcPts val="0"/>
              </a:spcAft>
              <a:buSzPts val="1000"/>
              <a:buNone/>
              <a:defRPr sz="1000"/>
            </a:lvl3pPr>
            <a:lvl4pPr marL="1828800" lvl="3" indent="-228600" algn="l">
              <a:lnSpc>
                <a:spcPct val="100000"/>
              </a:lnSpc>
              <a:spcBef>
                <a:spcPts val="500"/>
              </a:spcBef>
              <a:spcAft>
                <a:spcPts val="0"/>
              </a:spcAft>
              <a:buSzPts val="900"/>
              <a:buNone/>
              <a:defRPr sz="900"/>
            </a:lvl4pPr>
            <a:lvl5pPr marL="2286000" lvl="4" indent="-228600" algn="l">
              <a:lnSpc>
                <a:spcPct val="100000"/>
              </a:lnSpc>
              <a:spcBef>
                <a:spcPts val="500"/>
              </a:spcBef>
              <a:spcAft>
                <a:spcPts val="0"/>
              </a:spcAft>
              <a:buSzPts val="900"/>
              <a:buNone/>
              <a:defRPr sz="900"/>
            </a:lvl5pPr>
            <a:lvl6pPr marL="2743200" lvl="5" indent="-228600" algn="l">
              <a:lnSpc>
                <a:spcPct val="100000"/>
              </a:lnSpc>
              <a:spcBef>
                <a:spcPts val="500"/>
              </a:spcBef>
              <a:spcAft>
                <a:spcPts val="0"/>
              </a:spcAft>
              <a:buSzPts val="900"/>
              <a:buNone/>
              <a:defRPr sz="900"/>
            </a:lvl6pPr>
            <a:lvl7pPr marL="3200400" lvl="6" indent="-228600" algn="l">
              <a:lnSpc>
                <a:spcPct val="100000"/>
              </a:lnSpc>
              <a:spcBef>
                <a:spcPts val="500"/>
              </a:spcBef>
              <a:spcAft>
                <a:spcPts val="0"/>
              </a:spcAft>
              <a:buSzPts val="900"/>
              <a:buNone/>
              <a:defRPr sz="900"/>
            </a:lvl7pPr>
            <a:lvl8pPr marL="3657600" lvl="7" indent="-228600" algn="l">
              <a:lnSpc>
                <a:spcPct val="100000"/>
              </a:lnSpc>
              <a:spcBef>
                <a:spcPts val="500"/>
              </a:spcBef>
              <a:spcAft>
                <a:spcPts val="0"/>
              </a:spcAft>
              <a:buSzPts val="900"/>
              <a:buNone/>
              <a:defRPr sz="900"/>
            </a:lvl8pPr>
            <a:lvl9pPr marL="4114800" lvl="8" indent="-228600" algn="l">
              <a:lnSpc>
                <a:spcPct val="100000"/>
              </a:lnSpc>
              <a:spcBef>
                <a:spcPts val="500"/>
              </a:spcBef>
              <a:spcAft>
                <a:spcPts val="0"/>
              </a:spcAft>
              <a:buSzPts val="900"/>
              <a:buNone/>
              <a:defRPr sz="900"/>
            </a:lvl9pPr>
          </a:lstStyle>
          <a:p>
            <a:endParaRPr/>
          </a:p>
        </p:txBody>
      </p:sp>
      <p:sp>
        <p:nvSpPr>
          <p:cNvPr id="102" name="Google Shape;102;p20"/>
          <p:cNvSpPr txBox="1">
            <a:spLocks noGrp="1"/>
          </p:cNvSpPr>
          <p:nvPr>
            <p:ph type="dt" idx="10"/>
          </p:nvPr>
        </p:nvSpPr>
        <p:spPr>
          <a:xfrm>
            <a:off x="5588000" y="6035040"/>
            <a:ext cx="1955800" cy="365760"/>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solidFill>
                  <a:srgbClr val="262626"/>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20"/>
          <p:cNvSpPr txBox="1">
            <a:spLocks noGrp="1"/>
          </p:cNvSpPr>
          <p:nvPr>
            <p:ph type="ftr" idx="11"/>
          </p:nvPr>
        </p:nvSpPr>
        <p:spPr>
          <a:xfrm>
            <a:off x="685801" y="6035040"/>
            <a:ext cx="4584700" cy="36576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20"/>
          <p:cNvSpPr txBox="1">
            <a:spLocks noGrp="1"/>
          </p:cNvSpPr>
          <p:nvPr>
            <p:ph type="sldNum" idx="12"/>
          </p:nvPr>
        </p:nvSpPr>
        <p:spPr>
          <a:xfrm>
            <a:off x="10396728" y="6035040"/>
            <a:ext cx="1223435" cy="36576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800" b="0" i="0" u="none" strike="noStrike" cap="none">
                <a:solidFill>
                  <a:srgbClr val="262626"/>
                </a:solidFill>
                <a:latin typeface="Century Gothic"/>
                <a:ea typeface="Century Gothic"/>
                <a:cs typeface="Century Gothic"/>
                <a:sym typeface="Century Gothic"/>
              </a:defRPr>
            </a:lvl1pPr>
            <a:lvl2pPr marL="0" lvl="1" indent="0" algn="r">
              <a:spcBef>
                <a:spcPts val="0"/>
              </a:spcBef>
              <a:buNone/>
              <a:defRPr sz="800" b="0" i="0" u="none" strike="noStrike" cap="none">
                <a:solidFill>
                  <a:srgbClr val="262626"/>
                </a:solidFill>
                <a:latin typeface="Century Gothic"/>
                <a:ea typeface="Century Gothic"/>
                <a:cs typeface="Century Gothic"/>
                <a:sym typeface="Century Gothic"/>
              </a:defRPr>
            </a:lvl2pPr>
            <a:lvl3pPr marL="0" lvl="2" indent="0" algn="r">
              <a:spcBef>
                <a:spcPts val="0"/>
              </a:spcBef>
              <a:buNone/>
              <a:defRPr sz="800" b="0" i="0" u="none" strike="noStrike" cap="none">
                <a:solidFill>
                  <a:srgbClr val="262626"/>
                </a:solidFill>
                <a:latin typeface="Century Gothic"/>
                <a:ea typeface="Century Gothic"/>
                <a:cs typeface="Century Gothic"/>
                <a:sym typeface="Century Gothic"/>
              </a:defRPr>
            </a:lvl3pPr>
            <a:lvl4pPr marL="0" lvl="3" indent="0" algn="r">
              <a:spcBef>
                <a:spcPts val="0"/>
              </a:spcBef>
              <a:buNone/>
              <a:defRPr sz="800" b="0" i="0" u="none" strike="noStrike" cap="none">
                <a:solidFill>
                  <a:srgbClr val="262626"/>
                </a:solidFill>
                <a:latin typeface="Century Gothic"/>
                <a:ea typeface="Century Gothic"/>
                <a:cs typeface="Century Gothic"/>
                <a:sym typeface="Century Gothic"/>
              </a:defRPr>
            </a:lvl4pPr>
            <a:lvl5pPr marL="0" lvl="4" indent="0" algn="r">
              <a:spcBef>
                <a:spcPts val="0"/>
              </a:spcBef>
              <a:buNone/>
              <a:defRPr sz="800" b="0" i="0" u="none" strike="noStrike" cap="none">
                <a:solidFill>
                  <a:srgbClr val="262626"/>
                </a:solidFill>
                <a:latin typeface="Century Gothic"/>
                <a:ea typeface="Century Gothic"/>
                <a:cs typeface="Century Gothic"/>
                <a:sym typeface="Century Gothic"/>
              </a:defRPr>
            </a:lvl5pPr>
            <a:lvl6pPr marL="0" lvl="5" indent="0" algn="r">
              <a:spcBef>
                <a:spcPts val="0"/>
              </a:spcBef>
              <a:buNone/>
              <a:defRPr sz="800" b="0" i="0" u="none" strike="noStrike" cap="none">
                <a:solidFill>
                  <a:srgbClr val="262626"/>
                </a:solidFill>
                <a:latin typeface="Century Gothic"/>
                <a:ea typeface="Century Gothic"/>
                <a:cs typeface="Century Gothic"/>
                <a:sym typeface="Century Gothic"/>
              </a:defRPr>
            </a:lvl6pPr>
            <a:lvl7pPr marL="0" lvl="6" indent="0" algn="r">
              <a:spcBef>
                <a:spcPts val="0"/>
              </a:spcBef>
              <a:buNone/>
              <a:defRPr sz="800" b="0" i="0" u="none" strike="noStrike" cap="none">
                <a:solidFill>
                  <a:srgbClr val="262626"/>
                </a:solidFill>
                <a:latin typeface="Century Gothic"/>
                <a:ea typeface="Century Gothic"/>
                <a:cs typeface="Century Gothic"/>
                <a:sym typeface="Century Gothic"/>
              </a:defRPr>
            </a:lvl7pPr>
            <a:lvl8pPr marL="0" lvl="7" indent="0" algn="r">
              <a:spcBef>
                <a:spcPts val="0"/>
              </a:spcBef>
              <a:buNone/>
              <a:defRPr sz="800" b="0" i="0" u="none" strike="noStrike" cap="none">
                <a:solidFill>
                  <a:srgbClr val="262626"/>
                </a:solidFill>
                <a:latin typeface="Century Gothic"/>
                <a:ea typeface="Century Gothic"/>
                <a:cs typeface="Century Gothic"/>
                <a:sym typeface="Century Gothic"/>
              </a:defRPr>
            </a:lvl8pPr>
            <a:lvl9pPr marL="0" lvl="8" indent="0" algn="r">
              <a:spcBef>
                <a:spcPts val="0"/>
              </a:spcBef>
              <a:buNone/>
              <a:defRPr sz="800" b="0" i="0" u="none" strike="noStrike" cap="none">
                <a:solidFill>
                  <a:srgbClr val="262626"/>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1"/>
          <p:cNvSpPr/>
          <p:nvPr/>
        </p:nvSpPr>
        <p:spPr>
          <a:xfrm>
            <a:off x="0" y="0"/>
            <a:ext cx="12192000" cy="68580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entury Gothic"/>
              <a:ea typeface="Century Gothic"/>
              <a:cs typeface="Century Gothic"/>
              <a:sym typeface="Century Gothic"/>
            </a:endParaRPr>
          </a:p>
        </p:txBody>
      </p:sp>
      <p:sp>
        <p:nvSpPr>
          <p:cNvPr id="7" name="Google Shape;7;p11"/>
          <p:cNvSpPr/>
          <p:nvPr/>
        </p:nvSpPr>
        <p:spPr>
          <a:xfrm>
            <a:off x="234696" y="237744"/>
            <a:ext cx="11722608" cy="6382512"/>
          </a:xfrm>
          <a:prstGeom prst="rect">
            <a:avLst/>
          </a:prstGeom>
          <a:solidFill>
            <a:schemeClr val="dk1">
              <a:alpha val="6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8;p11"/>
          <p:cNvSpPr/>
          <p:nvPr/>
        </p:nvSpPr>
        <p:spPr>
          <a:xfrm>
            <a:off x="371856" y="374904"/>
            <a:ext cx="11448288" cy="6108192"/>
          </a:xfrm>
          <a:prstGeom prst="rect">
            <a:avLst/>
          </a:prstGeom>
          <a:noFill/>
          <a:ln w="9525" cap="sq" cmpd="sng">
            <a:solidFill>
              <a:srgbClr val="FEFEFE"/>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9;p11"/>
          <p:cNvSpPr txBox="1">
            <a:spLocks noGrp="1"/>
          </p:cNvSpPr>
          <p:nvPr>
            <p:ph type="title"/>
          </p:nvPr>
        </p:nvSpPr>
        <p:spPr>
          <a:xfrm>
            <a:off x="1066800" y="642594"/>
            <a:ext cx="10058400" cy="13716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FEFEFE"/>
              </a:buClr>
              <a:buSzPts val="4000"/>
              <a:buFont typeface="Century Gothic"/>
              <a:buNone/>
              <a:defRPr sz="4000" b="0" i="0" u="none" strike="noStrike" cap="none">
                <a:solidFill>
                  <a:srgbClr val="FEFEFE"/>
                </a:solidFill>
                <a:latin typeface="Century Gothic"/>
                <a:ea typeface="Century Gothic"/>
                <a:cs typeface="Century Gothic"/>
                <a:sym typeface="Century Gothic"/>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 name="Google Shape;10;p11"/>
          <p:cNvSpPr txBox="1">
            <a:spLocks noGrp="1"/>
          </p:cNvSpPr>
          <p:nvPr>
            <p:ph type="body" idx="1"/>
          </p:nvPr>
        </p:nvSpPr>
        <p:spPr>
          <a:xfrm>
            <a:off x="1066800" y="2103120"/>
            <a:ext cx="10058400" cy="3849624"/>
          </a:xfrm>
          <a:prstGeom prst="rect">
            <a:avLst/>
          </a:prstGeom>
          <a:noFill/>
          <a:ln>
            <a:noFill/>
          </a:ln>
        </p:spPr>
        <p:txBody>
          <a:bodyPr spcFirstLastPara="1" wrap="square" lIns="91425" tIns="45700" rIns="91425" bIns="45700" anchor="t" anchorCtr="0">
            <a:normAutofit/>
          </a:bodyPr>
          <a:lstStyle>
            <a:lvl1pPr marL="457200" marR="0" lvl="0" indent="-323850" algn="l" rtl="0">
              <a:lnSpc>
                <a:spcPct val="110000"/>
              </a:lnSpc>
              <a:spcBef>
                <a:spcPts val="900"/>
              </a:spcBef>
              <a:spcAft>
                <a:spcPts val="0"/>
              </a:spcAft>
              <a:buClr>
                <a:srgbClr val="FEFEFE"/>
              </a:buClr>
              <a:buSzPts val="1500"/>
              <a:buFont typeface="Garamond"/>
              <a:buChar char="◦"/>
              <a:defRPr sz="1500" b="0" i="0" u="none" strike="noStrike" cap="none">
                <a:solidFill>
                  <a:schemeClr val="lt1"/>
                </a:solidFill>
                <a:latin typeface="Century Gothic"/>
                <a:ea typeface="Century Gothic"/>
                <a:cs typeface="Century Gothic"/>
                <a:sym typeface="Century Gothic"/>
              </a:defRPr>
            </a:lvl1pPr>
            <a:lvl2pPr marL="914400" marR="0" lvl="1" indent="-311150" algn="l" rtl="0">
              <a:lnSpc>
                <a:spcPct val="100000"/>
              </a:lnSpc>
              <a:spcBef>
                <a:spcPts val="500"/>
              </a:spcBef>
              <a:spcAft>
                <a:spcPts val="0"/>
              </a:spcAft>
              <a:buClr>
                <a:srgbClr val="FEFEFE"/>
              </a:buClr>
              <a:buSzPts val="1300"/>
              <a:buFont typeface="Garamond"/>
              <a:buChar char="◦"/>
              <a:defRPr sz="1300" b="0" i="0" u="none" strike="noStrike" cap="none">
                <a:solidFill>
                  <a:schemeClr val="lt1"/>
                </a:solidFill>
                <a:latin typeface="Century Gothic"/>
                <a:ea typeface="Century Gothic"/>
                <a:cs typeface="Century Gothic"/>
                <a:sym typeface="Century Gothic"/>
              </a:defRPr>
            </a:lvl2pPr>
            <a:lvl3pPr marL="1371600" marR="0" lvl="2" indent="-304800" algn="l" rtl="0">
              <a:lnSpc>
                <a:spcPct val="100000"/>
              </a:lnSpc>
              <a:spcBef>
                <a:spcPts val="500"/>
              </a:spcBef>
              <a:spcAft>
                <a:spcPts val="0"/>
              </a:spcAft>
              <a:buClr>
                <a:srgbClr val="FEFEFE"/>
              </a:buClr>
              <a:buSzPts val="1200"/>
              <a:buFont typeface="Garamond"/>
              <a:buChar char="◦"/>
              <a:defRPr sz="1200" b="0" i="0" u="none" strike="noStrike" cap="none">
                <a:solidFill>
                  <a:schemeClr val="lt1"/>
                </a:solidFill>
                <a:latin typeface="Century Gothic"/>
                <a:ea typeface="Century Gothic"/>
                <a:cs typeface="Century Gothic"/>
                <a:sym typeface="Century Gothic"/>
              </a:defRPr>
            </a:lvl3pPr>
            <a:lvl4pPr marL="1828800" marR="0" lvl="3" indent="-304800" algn="l" rtl="0">
              <a:lnSpc>
                <a:spcPct val="100000"/>
              </a:lnSpc>
              <a:spcBef>
                <a:spcPts val="500"/>
              </a:spcBef>
              <a:spcAft>
                <a:spcPts val="0"/>
              </a:spcAft>
              <a:buClr>
                <a:srgbClr val="FEFEFE"/>
              </a:buClr>
              <a:buSzPts val="1200"/>
              <a:buFont typeface="Garamond"/>
              <a:buChar char="◦"/>
              <a:defRPr sz="1200" b="0" i="0" u="none" strike="noStrike" cap="none">
                <a:solidFill>
                  <a:schemeClr val="lt1"/>
                </a:solidFill>
                <a:latin typeface="Century Gothic"/>
                <a:ea typeface="Century Gothic"/>
                <a:cs typeface="Century Gothic"/>
                <a:sym typeface="Century Gothic"/>
              </a:defRPr>
            </a:lvl4pPr>
            <a:lvl5pPr marL="2286000" marR="0" lvl="4" indent="-304800" algn="l" rtl="0">
              <a:lnSpc>
                <a:spcPct val="100000"/>
              </a:lnSpc>
              <a:spcBef>
                <a:spcPts val="500"/>
              </a:spcBef>
              <a:spcAft>
                <a:spcPts val="0"/>
              </a:spcAft>
              <a:buClr>
                <a:srgbClr val="FEFEFE"/>
              </a:buClr>
              <a:buSzPts val="1200"/>
              <a:buFont typeface="Garamond"/>
              <a:buChar char="◦"/>
              <a:defRPr sz="1200" b="0" i="0" u="none" strike="noStrike" cap="none">
                <a:solidFill>
                  <a:schemeClr val="lt1"/>
                </a:solidFill>
                <a:latin typeface="Century Gothic"/>
                <a:ea typeface="Century Gothic"/>
                <a:cs typeface="Century Gothic"/>
                <a:sym typeface="Century Gothic"/>
              </a:defRPr>
            </a:lvl5pPr>
            <a:lvl6pPr marL="2743200" marR="0" lvl="5" indent="-317500" algn="l" rtl="0">
              <a:lnSpc>
                <a:spcPct val="100000"/>
              </a:lnSpc>
              <a:spcBef>
                <a:spcPts val="500"/>
              </a:spcBef>
              <a:spcAft>
                <a:spcPts val="0"/>
              </a:spcAft>
              <a:buClr>
                <a:srgbClr val="FEFEFE"/>
              </a:buClr>
              <a:buSzPts val="1400"/>
              <a:buFont typeface="Garamond"/>
              <a:buChar char="◦"/>
              <a:defRPr sz="1400" b="0" i="0" u="none" strike="noStrike" cap="none">
                <a:solidFill>
                  <a:schemeClr val="lt1"/>
                </a:solidFill>
                <a:latin typeface="Century Gothic"/>
                <a:ea typeface="Century Gothic"/>
                <a:cs typeface="Century Gothic"/>
                <a:sym typeface="Century Gothic"/>
              </a:defRPr>
            </a:lvl6pPr>
            <a:lvl7pPr marL="3200400" marR="0" lvl="6" indent="-317500" algn="l" rtl="0">
              <a:lnSpc>
                <a:spcPct val="100000"/>
              </a:lnSpc>
              <a:spcBef>
                <a:spcPts val="500"/>
              </a:spcBef>
              <a:spcAft>
                <a:spcPts val="0"/>
              </a:spcAft>
              <a:buClr>
                <a:srgbClr val="FEFEFE"/>
              </a:buClr>
              <a:buSzPts val="1400"/>
              <a:buFont typeface="Garamond"/>
              <a:buChar char="◦"/>
              <a:defRPr sz="1400" b="0" i="0" u="none" strike="noStrike" cap="none">
                <a:solidFill>
                  <a:schemeClr val="lt1"/>
                </a:solidFill>
                <a:latin typeface="Century Gothic"/>
                <a:ea typeface="Century Gothic"/>
                <a:cs typeface="Century Gothic"/>
                <a:sym typeface="Century Gothic"/>
              </a:defRPr>
            </a:lvl7pPr>
            <a:lvl8pPr marL="3657600" marR="0" lvl="7" indent="-317500" algn="l" rtl="0">
              <a:lnSpc>
                <a:spcPct val="100000"/>
              </a:lnSpc>
              <a:spcBef>
                <a:spcPts val="500"/>
              </a:spcBef>
              <a:spcAft>
                <a:spcPts val="0"/>
              </a:spcAft>
              <a:buClr>
                <a:srgbClr val="FEFEFE"/>
              </a:buClr>
              <a:buSzPts val="1400"/>
              <a:buFont typeface="Garamond"/>
              <a:buChar char="◦"/>
              <a:defRPr sz="1400" b="0" i="0" u="none" strike="noStrike" cap="none">
                <a:solidFill>
                  <a:schemeClr val="lt1"/>
                </a:solidFill>
                <a:latin typeface="Century Gothic"/>
                <a:ea typeface="Century Gothic"/>
                <a:cs typeface="Century Gothic"/>
                <a:sym typeface="Century Gothic"/>
              </a:defRPr>
            </a:lvl8pPr>
            <a:lvl9pPr marL="4114800" marR="0" lvl="8" indent="-317500" algn="l" rtl="0">
              <a:lnSpc>
                <a:spcPct val="100000"/>
              </a:lnSpc>
              <a:spcBef>
                <a:spcPts val="500"/>
              </a:spcBef>
              <a:spcAft>
                <a:spcPts val="0"/>
              </a:spcAft>
              <a:buClr>
                <a:srgbClr val="FEFEFE"/>
              </a:buClr>
              <a:buSzPts val="1400"/>
              <a:buFont typeface="Garamond"/>
              <a:buChar char="◦"/>
              <a:defRPr sz="1400" b="0" i="0" u="none" strike="noStrike" cap="none">
                <a:solidFill>
                  <a:schemeClr val="lt1"/>
                </a:solidFill>
                <a:latin typeface="Century Gothic"/>
                <a:ea typeface="Century Gothic"/>
                <a:cs typeface="Century Gothic"/>
                <a:sym typeface="Century Gothic"/>
              </a:defRPr>
            </a:lvl9pPr>
          </a:lstStyle>
          <a:p>
            <a:endParaRPr/>
          </a:p>
        </p:txBody>
      </p:sp>
      <p:sp>
        <p:nvSpPr>
          <p:cNvPr id="11" name="Google Shape;11;p11"/>
          <p:cNvSpPr txBox="1">
            <a:spLocks noGrp="1"/>
          </p:cNvSpPr>
          <p:nvPr>
            <p:ph type="dt" idx="10"/>
          </p:nvPr>
        </p:nvSpPr>
        <p:spPr>
          <a:xfrm>
            <a:off x="7256794" y="6035040"/>
            <a:ext cx="2893045" cy="365760"/>
          </a:xfrm>
          <a:prstGeom prst="rect">
            <a:avLst/>
          </a:prstGeom>
          <a:noFill/>
          <a:ln>
            <a:noFill/>
          </a:ln>
        </p:spPr>
        <p:txBody>
          <a:bodyPr spcFirstLastPara="1" wrap="square" lIns="91425" tIns="45700" rIns="91425" bIns="45700" anchor="b" anchorCtr="0">
            <a:noAutofit/>
          </a:bodyPr>
          <a:lstStyle>
            <a:lvl1pPr marR="0" lvl="0" algn="r" rtl="0">
              <a:spcBef>
                <a:spcPts val="0"/>
              </a:spcBef>
              <a:spcAft>
                <a:spcPts val="0"/>
              </a:spcAft>
              <a:buSzPts val="1400"/>
              <a:buNone/>
              <a:defRPr sz="800" b="0" i="0" u="none" strike="noStrike" cap="none">
                <a:solidFill>
                  <a:srgbClr val="FEFEFE"/>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9pPr>
          </a:lstStyle>
          <a:p>
            <a:endParaRPr/>
          </a:p>
        </p:txBody>
      </p:sp>
      <p:sp>
        <p:nvSpPr>
          <p:cNvPr id="12" name="Google Shape;12;p11"/>
          <p:cNvSpPr txBox="1">
            <a:spLocks noGrp="1"/>
          </p:cNvSpPr>
          <p:nvPr>
            <p:ph type="ftr" idx="11"/>
          </p:nvPr>
        </p:nvSpPr>
        <p:spPr>
          <a:xfrm>
            <a:off x="1066800" y="6035040"/>
            <a:ext cx="5816600" cy="36576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800" b="0" i="0" u="none" strike="noStrike" cap="none">
                <a:solidFill>
                  <a:srgbClr val="FEFEFE"/>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9pPr>
          </a:lstStyle>
          <a:p>
            <a:endParaRPr/>
          </a:p>
        </p:txBody>
      </p:sp>
      <p:sp>
        <p:nvSpPr>
          <p:cNvPr id="13" name="Google Shape;13;p11"/>
          <p:cNvSpPr txBox="1">
            <a:spLocks noGrp="1"/>
          </p:cNvSpPr>
          <p:nvPr>
            <p:ph type="sldNum" idx="12"/>
          </p:nvPr>
        </p:nvSpPr>
        <p:spPr>
          <a:xfrm>
            <a:off x="10287000" y="6035040"/>
            <a:ext cx="838200" cy="365760"/>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800" b="0" i="0" u="none" strike="noStrike" cap="none">
                <a:solidFill>
                  <a:srgbClr val="FEFEFE"/>
                </a:solidFill>
                <a:latin typeface="Century Gothic"/>
                <a:ea typeface="Century Gothic"/>
                <a:cs typeface="Century Gothic"/>
                <a:sym typeface="Century Gothic"/>
              </a:defRPr>
            </a:lvl1pPr>
            <a:lvl2pPr marL="0" marR="0" lvl="1" indent="0" algn="r" rtl="0">
              <a:spcBef>
                <a:spcPts val="0"/>
              </a:spcBef>
              <a:buNone/>
              <a:defRPr sz="800" b="0" i="0" u="none" strike="noStrike" cap="none">
                <a:solidFill>
                  <a:srgbClr val="FEFEFE"/>
                </a:solidFill>
                <a:latin typeface="Century Gothic"/>
                <a:ea typeface="Century Gothic"/>
                <a:cs typeface="Century Gothic"/>
                <a:sym typeface="Century Gothic"/>
              </a:defRPr>
            </a:lvl2pPr>
            <a:lvl3pPr marL="0" marR="0" lvl="2" indent="0" algn="r" rtl="0">
              <a:spcBef>
                <a:spcPts val="0"/>
              </a:spcBef>
              <a:buNone/>
              <a:defRPr sz="800" b="0" i="0" u="none" strike="noStrike" cap="none">
                <a:solidFill>
                  <a:srgbClr val="FEFEFE"/>
                </a:solidFill>
                <a:latin typeface="Century Gothic"/>
                <a:ea typeface="Century Gothic"/>
                <a:cs typeface="Century Gothic"/>
                <a:sym typeface="Century Gothic"/>
              </a:defRPr>
            </a:lvl3pPr>
            <a:lvl4pPr marL="0" marR="0" lvl="3" indent="0" algn="r" rtl="0">
              <a:spcBef>
                <a:spcPts val="0"/>
              </a:spcBef>
              <a:buNone/>
              <a:defRPr sz="800" b="0" i="0" u="none" strike="noStrike" cap="none">
                <a:solidFill>
                  <a:srgbClr val="FEFEFE"/>
                </a:solidFill>
                <a:latin typeface="Century Gothic"/>
                <a:ea typeface="Century Gothic"/>
                <a:cs typeface="Century Gothic"/>
                <a:sym typeface="Century Gothic"/>
              </a:defRPr>
            </a:lvl4pPr>
            <a:lvl5pPr marL="0" marR="0" lvl="4" indent="0" algn="r" rtl="0">
              <a:spcBef>
                <a:spcPts val="0"/>
              </a:spcBef>
              <a:buNone/>
              <a:defRPr sz="800" b="0" i="0" u="none" strike="noStrike" cap="none">
                <a:solidFill>
                  <a:srgbClr val="FEFEFE"/>
                </a:solidFill>
                <a:latin typeface="Century Gothic"/>
                <a:ea typeface="Century Gothic"/>
                <a:cs typeface="Century Gothic"/>
                <a:sym typeface="Century Gothic"/>
              </a:defRPr>
            </a:lvl5pPr>
            <a:lvl6pPr marL="0" marR="0" lvl="5" indent="0" algn="r" rtl="0">
              <a:spcBef>
                <a:spcPts val="0"/>
              </a:spcBef>
              <a:buNone/>
              <a:defRPr sz="800" b="0" i="0" u="none" strike="noStrike" cap="none">
                <a:solidFill>
                  <a:srgbClr val="FEFEFE"/>
                </a:solidFill>
                <a:latin typeface="Century Gothic"/>
                <a:ea typeface="Century Gothic"/>
                <a:cs typeface="Century Gothic"/>
                <a:sym typeface="Century Gothic"/>
              </a:defRPr>
            </a:lvl6pPr>
            <a:lvl7pPr marL="0" marR="0" lvl="6" indent="0" algn="r" rtl="0">
              <a:spcBef>
                <a:spcPts val="0"/>
              </a:spcBef>
              <a:buNone/>
              <a:defRPr sz="800" b="0" i="0" u="none" strike="noStrike" cap="none">
                <a:solidFill>
                  <a:srgbClr val="FEFEFE"/>
                </a:solidFill>
                <a:latin typeface="Century Gothic"/>
                <a:ea typeface="Century Gothic"/>
                <a:cs typeface="Century Gothic"/>
                <a:sym typeface="Century Gothic"/>
              </a:defRPr>
            </a:lvl7pPr>
            <a:lvl8pPr marL="0" marR="0" lvl="7" indent="0" algn="r" rtl="0">
              <a:spcBef>
                <a:spcPts val="0"/>
              </a:spcBef>
              <a:buNone/>
              <a:defRPr sz="800" b="0" i="0" u="none" strike="noStrike" cap="none">
                <a:solidFill>
                  <a:srgbClr val="FEFEFE"/>
                </a:solidFill>
                <a:latin typeface="Century Gothic"/>
                <a:ea typeface="Century Gothic"/>
                <a:cs typeface="Century Gothic"/>
                <a:sym typeface="Century Gothic"/>
              </a:defRPr>
            </a:lvl8pPr>
            <a:lvl9pPr marL="0" marR="0" lvl="8" indent="0" algn="r" rtl="0">
              <a:spcBef>
                <a:spcPts val="0"/>
              </a:spcBef>
              <a:buNone/>
              <a:defRPr sz="800" b="0" i="0" u="none" strike="noStrike" cap="none">
                <a:solidFill>
                  <a:srgbClr val="FEFEFE"/>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8"/>
        <p:cNvGrpSpPr/>
        <p:nvPr/>
      </p:nvGrpSpPr>
      <p:grpSpPr>
        <a:xfrm>
          <a:off x="0" y="0"/>
          <a:ext cx="0" cy="0"/>
          <a:chOff x="0" y="0"/>
          <a:chExt cx="0" cy="0"/>
        </a:xfrm>
      </p:grpSpPr>
      <p:sp>
        <p:nvSpPr>
          <p:cNvPr id="29" name="Google Shape;29;p10"/>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entury Gothic"/>
              <a:ea typeface="Century Gothic"/>
              <a:cs typeface="Century Gothic"/>
              <a:sym typeface="Century Gothic"/>
            </a:endParaRPr>
          </a:p>
        </p:txBody>
      </p:sp>
      <p:sp>
        <p:nvSpPr>
          <p:cNvPr id="30" name="Google Shape;30;p10"/>
          <p:cNvSpPr/>
          <p:nvPr/>
        </p:nvSpPr>
        <p:spPr>
          <a:xfrm>
            <a:off x="234696" y="237744"/>
            <a:ext cx="11722608" cy="6382512"/>
          </a:xfrm>
          <a:prstGeom prst="rect">
            <a:avLst/>
          </a:prstGeom>
          <a:solidFill>
            <a:srgbClr val="BFBFBF">
              <a:alpha val="6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10"/>
          <p:cNvSpPr/>
          <p:nvPr/>
        </p:nvSpPr>
        <p:spPr>
          <a:xfrm>
            <a:off x="371856" y="374904"/>
            <a:ext cx="11448288" cy="6108192"/>
          </a:xfrm>
          <a:prstGeom prst="rect">
            <a:avLst/>
          </a:prstGeom>
          <a:noFill/>
          <a:ln w="9525" cap="sq" cmpd="sng">
            <a:solidFill>
              <a:srgbClr val="262626"/>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10"/>
          <p:cNvSpPr txBox="1">
            <a:spLocks noGrp="1"/>
          </p:cNvSpPr>
          <p:nvPr>
            <p:ph type="title"/>
          </p:nvPr>
        </p:nvSpPr>
        <p:spPr>
          <a:xfrm>
            <a:off x="1066800" y="642594"/>
            <a:ext cx="10058400" cy="13716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262626"/>
              </a:buClr>
              <a:buSzPts val="4000"/>
              <a:buFont typeface="Century Gothic"/>
              <a:buNone/>
              <a:defRPr sz="4000" b="0" i="0" u="none" strike="noStrike" cap="none">
                <a:solidFill>
                  <a:srgbClr val="262626"/>
                </a:solidFill>
                <a:latin typeface="Century Gothic"/>
                <a:ea typeface="Century Gothic"/>
                <a:cs typeface="Century Gothic"/>
                <a:sym typeface="Century Gothic"/>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3" name="Google Shape;33;p10"/>
          <p:cNvSpPr txBox="1">
            <a:spLocks noGrp="1"/>
          </p:cNvSpPr>
          <p:nvPr>
            <p:ph type="body" idx="1"/>
          </p:nvPr>
        </p:nvSpPr>
        <p:spPr>
          <a:xfrm>
            <a:off x="1066800" y="2103120"/>
            <a:ext cx="10058400" cy="3849624"/>
          </a:xfrm>
          <a:prstGeom prst="rect">
            <a:avLst/>
          </a:prstGeom>
          <a:noFill/>
          <a:ln>
            <a:noFill/>
          </a:ln>
        </p:spPr>
        <p:txBody>
          <a:bodyPr spcFirstLastPara="1" wrap="square" lIns="91425" tIns="45700" rIns="91425" bIns="45700" anchor="t" anchorCtr="0">
            <a:normAutofit/>
          </a:bodyPr>
          <a:lstStyle>
            <a:lvl1pPr marL="457200" marR="0" lvl="0" indent="-323850" algn="l" rtl="0">
              <a:lnSpc>
                <a:spcPct val="110000"/>
              </a:lnSpc>
              <a:spcBef>
                <a:spcPts val="900"/>
              </a:spcBef>
              <a:spcAft>
                <a:spcPts val="0"/>
              </a:spcAft>
              <a:buClr>
                <a:srgbClr val="262626"/>
              </a:buClr>
              <a:buSzPts val="1500"/>
              <a:buFont typeface="Garamond"/>
              <a:buChar char="◦"/>
              <a:defRPr sz="1500" b="0" i="0" u="none" strike="noStrike" cap="none">
                <a:solidFill>
                  <a:schemeClr val="dk1"/>
                </a:solidFill>
                <a:latin typeface="Century Gothic"/>
                <a:ea typeface="Century Gothic"/>
                <a:cs typeface="Century Gothic"/>
                <a:sym typeface="Century Gothic"/>
              </a:defRPr>
            </a:lvl1pPr>
            <a:lvl2pPr marL="914400" marR="0" lvl="1" indent="-311150" algn="l" rtl="0">
              <a:lnSpc>
                <a:spcPct val="100000"/>
              </a:lnSpc>
              <a:spcBef>
                <a:spcPts val="500"/>
              </a:spcBef>
              <a:spcAft>
                <a:spcPts val="0"/>
              </a:spcAft>
              <a:buClr>
                <a:srgbClr val="262626"/>
              </a:buClr>
              <a:buSzPts val="1300"/>
              <a:buFont typeface="Garamond"/>
              <a:buChar char="◦"/>
              <a:defRPr sz="1300" b="0" i="0" u="none" strike="noStrike" cap="none">
                <a:solidFill>
                  <a:schemeClr val="dk1"/>
                </a:solidFill>
                <a:latin typeface="Century Gothic"/>
                <a:ea typeface="Century Gothic"/>
                <a:cs typeface="Century Gothic"/>
                <a:sym typeface="Century Gothic"/>
              </a:defRPr>
            </a:lvl2pPr>
            <a:lvl3pPr marL="1371600" marR="0" lvl="2" indent="-304800" algn="l" rtl="0">
              <a:lnSpc>
                <a:spcPct val="100000"/>
              </a:lnSpc>
              <a:spcBef>
                <a:spcPts val="500"/>
              </a:spcBef>
              <a:spcAft>
                <a:spcPts val="0"/>
              </a:spcAft>
              <a:buClr>
                <a:srgbClr val="262626"/>
              </a:buClr>
              <a:buSzPts val="1200"/>
              <a:buFont typeface="Garamond"/>
              <a:buChar char="◦"/>
              <a:defRPr sz="1200" b="0" i="0" u="none" strike="noStrike" cap="none">
                <a:solidFill>
                  <a:schemeClr val="dk1"/>
                </a:solidFill>
                <a:latin typeface="Century Gothic"/>
                <a:ea typeface="Century Gothic"/>
                <a:cs typeface="Century Gothic"/>
                <a:sym typeface="Century Gothic"/>
              </a:defRPr>
            </a:lvl3pPr>
            <a:lvl4pPr marL="1828800" marR="0" lvl="3" indent="-304800" algn="l" rtl="0">
              <a:lnSpc>
                <a:spcPct val="100000"/>
              </a:lnSpc>
              <a:spcBef>
                <a:spcPts val="500"/>
              </a:spcBef>
              <a:spcAft>
                <a:spcPts val="0"/>
              </a:spcAft>
              <a:buClr>
                <a:srgbClr val="262626"/>
              </a:buClr>
              <a:buSzPts val="1200"/>
              <a:buFont typeface="Garamond"/>
              <a:buChar char="◦"/>
              <a:defRPr sz="1200" b="0" i="0" u="none" strike="noStrike" cap="none">
                <a:solidFill>
                  <a:schemeClr val="dk1"/>
                </a:solidFill>
                <a:latin typeface="Century Gothic"/>
                <a:ea typeface="Century Gothic"/>
                <a:cs typeface="Century Gothic"/>
                <a:sym typeface="Century Gothic"/>
              </a:defRPr>
            </a:lvl4pPr>
            <a:lvl5pPr marL="2286000" marR="0" lvl="4" indent="-304800" algn="l" rtl="0">
              <a:lnSpc>
                <a:spcPct val="100000"/>
              </a:lnSpc>
              <a:spcBef>
                <a:spcPts val="500"/>
              </a:spcBef>
              <a:spcAft>
                <a:spcPts val="0"/>
              </a:spcAft>
              <a:buClr>
                <a:srgbClr val="262626"/>
              </a:buClr>
              <a:buSzPts val="1200"/>
              <a:buFont typeface="Garamond"/>
              <a:buChar char="◦"/>
              <a:defRPr sz="1200" b="0" i="0" u="none" strike="noStrike" cap="none">
                <a:solidFill>
                  <a:schemeClr val="dk1"/>
                </a:solidFill>
                <a:latin typeface="Century Gothic"/>
                <a:ea typeface="Century Gothic"/>
                <a:cs typeface="Century Gothic"/>
                <a:sym typeface="Century Gothic"/>
              </a:defRPr>
            </a:lvl5pPr>
            <a:lvl6pPr marL="2743200" marR="0" lvl="5" indent="-317500" algn="l" rtl="0">
              <a:lnSpc>
                <a:spcPct val="100000"/>
              </a:lnSpc>
              <a:spcBef>
                <a:spcPts val="500"/>
              </a:spcBef>
              <a:spcAft>
                <a:spcPts val="0"/>
              </a:spcAft>
              <a:buClr>
                <a:srgbClr val="262626"/>
              </a:buClr>
              <a:buSzPts val="1400"/>
              <a:buFont typeface="Garamond"/>
              <a:buChar char="◦"/>
              <a:defRPr sz="1400" b="0" i="0" u="none" strike="noStrike" cap="none">
                <a:solidFill>
                  <a:schemeClr val="dk1"/>
                </a:solidFill>
                <a:latin typeface="Century Gothic"/>
                <a:ea typeface="Century Gothic"/>
                <a:cs typeface="Century Gothic"/>
                <a:sym typeface="Century Gothic"/>
              </a:defRPr>
            </a:lvl6pPr>
            <a:lvl7pPr marL="3200400" marR="0" lvl="6" indent="-317500" algn="l" rtl="0">
              <a:lnSpc>
                <a:spcPct val="100000"/>
              </a:lnSpc>
              <a:spcBef>
                <a:spcPts val="500"/>
              </a:spcBef>
              <a:spcAft>
                <a:spcPts val="0"/>
              </a:spcAft>
              <a:buClr>
                <a:srgbClr val="262626"/>
              </a:buClr>
              <a:buSzPts val="1400"/>
              <a:buFont typeface="Garamond"/>
              <a:buChar char="◦"/>
              <a:defRPr sz="1400" b="0" i="0" u="none" strike="noStrike" cap="none">
                <a:solidFill>
                  <a:schemeClr val="dk1"/>
                </a:solidFill>
                <a:latin typeface="Century Gothic"/>
                <a:ea typeface="Century Gothic"/>
                <a:cs typeface="Century Gothic"/>
                <a:sym typeface="Century Gothic"/>
              </a:defRPr>
            </a:lvl7pPr>
            <a:lvl8pPr marL="3657600" marR="0" lvl="7" indent="-317500" algn="l" rtl="0">
              <a:lnSpc>
                <a:spcPct val="100000"/>
              </a:lnSpc>
              <a:spcBef>
                <a:spcPts val="500"/>
              </a:spcBef>
              <a:spcAft>
                <a:spcPts val="0"/>
              </a:spcAft>
              <a:buClr>
                <a:srgbClr val="262626"/>
              </a:buClr>
              <a:buSzPts val="1400"/>
              <a:buFont typeface="Garamond"/>
              <a:buChar char="◦"/>
              <a:defRPr sz="1400" b="0" i="0" u="none" strike="noStrike" cap="none">
                <a:solidFill>
                  <a:schemeClr val="dk1"/>
                </a:solidFill>
                <a:latin typeface="Century Gothic"/>
                <a:ea typeface="Century Gothic"/>
                <a:cs typeface="Century Gothic"/>
                <a:sym typeface="Century Gothic"/>
              </a:defRPr>
            </a:lvl8pPr>
            <a:lvl9pPr marL="4114800" marR="0" lvl="8" indent="-317500" algn="l" rtl="0">
              <a:lnSpc>
                <a:spcPct val="100000"/>
              </a:lnSpc>
              <a:spcBef>
                <a:spcPts val="500"/>
              </a:spcBef>
              <a:spcAft>
                <a:spcPts val="0"/>
              </a:spcAft>
              <a:buClr>
                <a:srgbClr val="262626"/>
              </a:buClr>
              <a:buSzPts val="1400"/>
              <a:buFont typeface="Garamond"/>
              <a:buChar char="◦"/>
              <a:defRPr sz="1400" b="0" i="0" u="none" strike="noStrike" cap="none">
                <a:solidFill>
                  <a:schemeClr val="dk1"/>
                </a:solidFill>
                <a:latin typeface="Century Gothic"/>
                <a:ea typeface="Century Gothic"/>
                <a:cs typeface="Century Gothic"/>
                <a:sym typeface="Century Gothic"/>
              </a:defRPr>
            </a:lvl9pPr>
          </a:lstStyle>
          <a:p>
            <a:endParaRPr/>
          </a:p>
        </p:txBody>
      </p:sp>
      <p:sp>
        <p:nvSpPr>
          <p:cNvPr id="34" name="Google Shape;34;p10"/>
          <p:cNvSpPr txBox="1">
            <a:spLocks noGrp="1"/>
          </p:cNvSpPr>
          <p:nvPr>
            <p:ph type="dt" idx="10"/>
          </p:nvPr>
        </p:nvSpPr>
        <p:spPr>
          <a:xfrm>
            <a:off x="7256794" y="6035040"/>
            <a:ext cx="2893045" cy="365760"/>
          </a:xfrm>
          <a:prstGeom prst="rect">
            <a:avLst/>
          </a:prstGeom>
          <a:noFill/>
          <a:ln>
            <a:noFill/>
          </a:ln>
        </p:spPr>
        <p:txBody>
          <a:bodyPr spcFirstLastPara="1" wrap="square" lIns="91425" tIns="45700" rIns="91425" bIns="45700" anchor="b" anchorCtr="0">
            <a:noAutofit/>
          </a:bodyPr>
          <a:lstStyle>
            <a:lvl1pPr marR="0" lvl="0" algn="r" rtl="0">
              <a:spcBef>
                <a:spcPts val="0"/>
              </a:spcBef>
              <a:spcAft>
                <a:spcPts val="0"/>
              </a:spcAft>
              <a:buSzPts val="1400"/>
              <a:buNone/>
              <a:defRPr sz="800" b="0" i="0" u="none" strike="noStrike" cap="none">
                <a:solidFill>
                  <a:srgbClr val="3F3F3F"/>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5" name="Google Shape;35;p10"/>
          <p:cNvSpPr txBox="1">
            <a:spLocks noGrp="1"/>
          </p:cNvSpPr>
          <p:nvPr>
            <p:ph type="ftr" idx="11"/>
          </p:nvPr>
        </p:nvSpPr>
        <p:spPr>
          <a:xfrm>
            <a:off x="1066800" y="6035040"/>
            <a:ext cx="5816600" cy="36576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8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6" name="Google Shape;36;p10"/>
          <p:cNvSpPr txBox="1">
            <a:spLocks noGrp="1"/>
          </p:cNvSpPr>
          <p:nvPr>
            <p:ph type="sldNum" idx="12"/>
          </p:nvPr>
        </p:nvSpPr>
        <p:spPr>
          <a:xfrm>
            <a:off x="10287000" y="6035040"/>
            <a:ext cx="838200" cy="365760"/>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800" b="0" i="0" u="none" strike="noStrike" cap="none">
                <a:solidFill>
                  <a:srgbClr val="3F3F3F"/>
                </a:solidFill>
                <a:latin typeface="Century Gothic"/>
                <a:ea typeface="Century Gothic"/>
                <a:cs typeface="Century Gothic"/>
                <a:sym typeface="Century Gothic"/>
              </a:defRPr>
            </a:lvl1pPr>
            <a:lvl2pPr marL="0" marR="0" lvl="1" indent="0" algn="r" rtl="0">
              <a:spcBef>
                <a:spcPts val="0"/>
              </a:spcBef>
              <a:buNone/>
              <a:defRPr sz="800" b="0" i="0" u="none" strike="noStrike" cap="none">
                <a:solidFill>
                  <a:srgbClr val="3F3F3F"/>
                </a:solidFill>
                <a:latin typeface="Century Gothic"/>
                <a:ea typeface="Century Gothic"/>
                <a:cs typeface="Century Gothic"/>
                <a:sym typeface="Century Gothic"/>
              </a:defRPr>
            </a:lvl2pPr>
            <a:lvl3pPr marL="0" marR="0" lvl="2" indent="0" algn="r" rtl="0">
              <a:spcBef>
                <a:spcPts val="0"/>
              </a:spcBef>
              <a:buNone/>
              <a:defRPr sz="800" b="0" i="0" u="none" strike="noStrike" cap="none">
                <a:solidFill>
                  <a:srgbClr val="3F3F3F"/>
                </a:solidFill>
                <a:latin typeface="Century Gothic"/>
                <a:ea typeface="Century Gothic"/>
                <a:cs typeface="Century Gothic"/>
                <a:sym typeface="Century Gothic"/>
              </a:defRPr>
            </a:lvl3pPr>
            <a:lvl4pPr marL="0" marR="0" lvl="3" indent="0" algn="r" rtl="0">
              <a:spcBef>
                <a:spcPts val="0"/>
              </a:spcBef>
              <a:buNone/>
              <a:defRPr sz="800" b="0" i="0" u="none" strike="noStrike" cap="none">
                <a:solidFill>
                  <a:srgbClr val="3F3F3F"/>
                </a:solidFill>
                <a:latin typeface="Century Gothic"/>
                <a:ea typeface="Century Gothic"/>
                <a:cs typeface="Century Gothic"/>
                <a:sym typeface="Century Gothic"/>
              </a:defRPr>
            </a:lvl4pPr>
            <a:lvl5pPr marL="0" marR="0" lvl="4" indent="0" algn="r" rtl="0">
              <a:spcBef>
                <a:spcPts val="0"/>
              </a:spcBef>
              <a:buNone/>
              <a:defRPr sz="800" b="0" i="0" u="none" strike="noStrike" cap="none">
                <a:solidFill>
                  <a:srgbClr val="3F3F3F"/>
                </a:solidFill>
                <a:latin typeface="Century Gothic"/>
                <a:ea typeface="Century Gothic"/>
                <a:cs typeface="Century Gothic"/>
                <a:sym typeface="Century Gothic"/>
              </a:defRPr>
            </a:lvl5pPr>
            <a:lvl6pPr marL="0" marR="0" lvl="5" indent="0" algn="r" rtl="0">
              <a:spcBef>
                <a:spcPts val="0"/>
              </a:spcBef>
              <a:buNone/>
              <a:defRPr sz="800" b="0" i="0" u="none" strike="noStrike" cap="none">
                <a:solidFill>
                  <a:srgbClr val="3F3F3F"/>
                </a:solidFill>
                <a:latin typeface="Century Gothic"/>
                <a:ea typeface="Century Gothic"/>
                <a:cs typeface="Century Gothic"/>
                <a:sym typeface="Century Gothic"/>
              </a:defRPr>
            </a:lvl6pPr>
            <a:lvl7pPr marL="0" marR="0" lvl="6" indent="0" algn="r" rtl="0">
              <a:spcBef>
                <a:spcPts val="0"/>
              </a:spcBef>
              <a:buNone/>
              <a:defRPr sz="800" b="0" i="0" u="none" strike="noStrike" cap="none">
                <a:solidFill>
                  <a:srgbClr val="3F3F3F"/>
                </a:solidFill>
                <a:latin typeface="Century Gothic"/>
                <a:ea typeface="Century Gothic"/>
                <a:cs typeface="Century Gothic"/>
                <a:sym typeface="Century Gothic"/>
              </a:defRPr>
            </a:lvl7pPr>
            <a:lvl8pPr marL="0" marR="0" lvl="7" indent="0" algn="r" rtl="0">
              <a:spcBef>
                <a:spcPts val="0"/>
              </a:spcBef>
              <a:buNone/>
              <a:defRPr sz="800" b="0" i="0" u="none" strike="noStrike" cap="none">
                <a:solidFill>
                  <a:srgbClr val="3F3F3F"/>
                </a:solidFill>
                <a:latin typeface="Century Gothic"/>
                <a:ea typeface="Century Gothic"/>
                <a:cs typeface="Century Gothic"/>
                <a:sym typeface="Century Gothic"/>
              </a:defRPr>
            </a:lvl8pPr>
            <a:lvl9pPr marL="0" marR="0" lvl="8" indent="0" algn="r" rtl="0">
              <a:spcBef>
                <a:spcPts val="0"/>
              </a:spcBef>
              <a:buNone/>
              <a:defRPr sz="800" b="0" i="0" u="none" strike="noStrike" cap="none">
                <a:solidFill>
                  <a:srgbClr val="3F3F3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bakersfieldcollegeedu.formstack.com/forms/academic_technology_support_reques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karyna.bandy@bakersfieldcollege.edu" TargetMode="External"/><Relationship Id="rId5" Type="http://schemas.openxmlformats.org/officeDocument/2006/relationships/hyperlink" Target="mailto:krabe@bakersfieldcollege.edu" TargetMode="External"/><Relationship Id="rId4" Type="http://schemas.openxmlformats.org/officeDocument/2006/relationships/hyperlink" Target="mailto:knickell@bakersfieldcollege.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29"/>
        <p:cNvGrpSpPr/>
        <p:nvPr/>
      </p:nvGrpSpPr>
      <p:grpSpPr>
        <a:xfrm>
          <a:off x="0" y="0"/>
          <a:ext cx="0" cy="0"/>
          <a:chOff x="0" y="0"/>
          <a:chExt cx="0" cy="0"/>
        </a:xfrm>
      </p:grpSpPr>
      <p:pic>
        <p:nvPicPr>
          <p:cNvPr id="130" name="Google Shape;130;p1" descr="A close up of a logo&#10;&#10;Description automatically generated"/>
          <p:cNvPicPr preferRelativeResize="0"/>
          <p:nvPr/>
        </p:nvPicPr>
        <p:blipFill rotWithShape="1">
          <a:blip r:embed="rId3">
            <a:alphaModFix/>
          </a:blip>
          <a:srcRect r="-1"/>
          <a:stretch/>
        </p:blipFill>
        <p:spPr>
          <a:xfrm>
            <a:off x="170588" y="10"/>
            <a:ext cx="12191979" cy="6857990"/>
          </a:xfrm>
          <a:prstGeom prst="rect">
            <a:avLst/>
          </a:prstGeom>
          <a:noFill/>
          <a:ln>
            <a:noFill/>
          </a:ln>
        </p:spPr>
      </p:pic>
      <p:sp>
        <p:nvSpPr>
          <p:cNvPr id="131" name="Google Shape;131;p1"/>
          <p:cNvSpPr/>
          <p:nvPr/>
        </p:nvSpPr>
        <p:spPr>
          <a:xfrm>
            <a:off x="5695067" y="1808532"/>
            <a:ext cx="5452527" cy="3240936"/>
          </a:xfrm>
          <a:prstGeom prst="rect">
            <a:avLst/>
          </a:prstGeom>
          <a:solidFill>
            <a:srgbClr val="3F3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1"/>
          <p:cNvSpPr/>
          <p:nvPr/>
        </p:nvSpPr>
        <p:spPr>
          <a:xfrm>
            <a:off x="5861010" y="1975104"/>
            <a:ext cx="5120640" cy="2907792"/>
          </a:xfrm>
          <a:prstGeom prst="rect">
            <a:avLst/>
          </a:prstGeom>
          <a:noFill/>
          <a:ln w="9525" cap="sq"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1"/>
          <p:cNvSpPr txBox="1">
            <a:spLocks noGrp="1"/>
          </p:cNvSpPr>
          <p:nvPr>
            <p:ph type="ctrTitle"/>
          </p:nvPr>
        </p:nvSpPr>
        <p:spPr>
          <a:xfrm>
            <a:off x="5508183" y="1808532"/>
            <a:ext cx="5826294" cy="2318968"/>
          </a:xfrm>
          <a:prstGeom prst="rect">
            <a:avLst/>
          </a:prstGeom>
          <a:noFill/>
          <a:ln>
            <a:noFill/>
          </a:ln>
        </p:spPr>
        <p:txBody>
          <a:bodyPr spcFirstLastPara="1" wrap="square" lIns="91425" tIns="45700" rIns="91425" bIns="45700" anchor="ctr" anchorCtr="0">
            <a:normAutofit/>
          </a:bodyPr>
          <a:lstStyle/>
          <a:p>
            <a:pPr marL="0" lvl="0" indent="0" algn="ctr" rtl="0">
              <a:lnSpc>
                <a:spcPct val="83000"/>
              </a:lnSpc>
              <a:spcBef>
                <a:spcPts val="0"/>
              </a:spcBef>
              <a:spcAft>
                <a:spcPts val="0"/>
              </a:spcAft>
              <a:buClr>
                <a:schemeClr val="lt1"/>
              </a:buClr>
              <a:buSzPts val="4400"/>
              <a:buFont typeface="Century Gothic"/>
              <a:buNone/>
            </a:pPr>
            <a:r>
              <a:rPr lang="en-US" sz="4400">
                <a:solidFill>
                  <a:schemeClr val="lt1"/>
                </a:solidFill>
              </a:rPr>
              <a:t>“MISSION” CRITICAL</a:t>
            </a:r>
            <a:br>
              <a:rPr lang="en-US" sz="4400">
                <a:solidFill>
                  <a:schemeClr val="lt1"/>
                </a:solidFill>
              </a:rPr>
            </a:br>
            <a:r>
              <a:rPr lang="en-US" sz="2000">
                <a:solidFill>
                  <a:schemeClr val="lt1"/>
                </a:solidFill>
              </a:rPr>
              <a:t>PROGRAM REVIEW</a:t>
            </a:r>
            <a:endParaRPr sz="4400">
              <a:solidFill>
                <a:schemeClr val="lt1"/>
              </a:solidFill>
            </a:endParaRPr>
          </a:p>
        </p:txBody>
      </p:sp>
      <p:sp>
        <p:nvSpPr>
          <p:cNvPr id="134" name="Google Shape;134;p1"/>
          <p:cNvSpPr txBox="1">
            <a:spLocks noGrp="1"/>
          </p:cNvSpPr>
          <p:nvPr>
            <p:ph type="subTitle" idx="1"/>
          </p:nvPr>
        </p:nvSpPr>
        <p:spPr>
          <a:xfrm>
            <a:off x="6033793" y="3995988"/>
            <a:ext cx="4775075" cy="559656"/>
          </a:xfrm>
          <a:prstGeom prst="rect">
            <a:avLst/>
          </a:prstGeom>
          <a:noFill/>
          <a:ln>
            <a:noFill/>
          </a:ln>
        </p:spPr>
        <p:txBody>
          <a:bodyPr spcFirstLastPara="1" wrap="square" lIns="91425" tIns="45700" rIns="91425" bIns="45700" anchor="t" anchorCtr="0">
            <a:normAutofit/>
          </a:bodyPr>
          <a:lstStyle/>
          <a:p>
            <a:pPr marL="0" lvl="0" indent="0" algn="ctr" rtl="0">
              <a:lnSpc>
                <a:spcPct val="110000"/>
              </a:lnSpc>
              <a:spcBef>
                <a:spcPts val="600"/>
              </a:spcBef>
              <a:spcAft>
                <a:spcPts val="0"/>
              </a:spcAft>
              <a:buSzPts val="1800"/>
              <a:buNone/>
            </a:pPr>
            <a:r>
              <a:rPr lang="en-US"/>
              <a:t>2025-26</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
          <p:cNvSpPr txBox="1">
            <a:spLocks noGrp="1"/>
          </p:cNvSpPr>
          <p:nvPr>
            <p:ph type="title"/>
          </p:nvPr>
        </p:nvSpPr>
        <p:spPr>
          <a:xfrm>
            <a:off x="1066800" y="642594"/>
            <a:ext cx="10058400" cy="13716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Century Gothic"/>
              <a:buNone/>
            </a:pPr>
            <a:r>
              <a:rPr lang="en-US"/>
              <a:t>The Mission is Critical</a:t>
            </a:r>
            <a:endParaRPr/>
          </a:p>
        </p:txBody>
      </p:sp>
      <p:sp>
        <p:nvSpPr>
          <p:cNvPr id="140" name="Google Shape;140;p2"/>
          <p:cNvSpPr txBox="1">
            <a:spLocks noGrp="1"/>
          </p:cNvSpPr>
          <p:nvPr>
            <p:ph type="body" idx="1"/>
          </p:nvPr>
        </p:nvSpPr>
        <p:spPr>
          <a:xfrm>
            <a:off x="1066800" y="2103120"/>
            <a:ext cx="10058400" cy="3849624"/>
          </a:xfrm>
          <a:prstGeom prst="rect">
            <a:avLst/>
          </a:prstGeom>
          <a:noFill/>
          <a:ln>
            <a:noFill/>
          </a:ln>
        </p:spPr>
        <p:txBody>
          <a:bodyPr spcFirstLastPara="1" wrap="square" lIns="91425" tIns="45700" rIns="91425" bIns="45700" anchor="t" anchorCtr="0">
            <a:normAutofit/>
          </a:bodyPr>
          <a:lstStyle/>
          <a:p>
            <a:pPr marL="0" lvl="0" indent="0" algn="l" rtl="0">
              <a:lnSpc>
                <a:spcPct val="110000"/>
              </a:lnSpc>
              <a:spcBef>
                <a:spcPts val="0"/>
              </a:spcBef>
              <a:spcAft>
                <a:spcPts val="0"/>
              </a:spcAft>
              <a:buSzPts val="1500"/>
              <a:buNone/>
            </a:pPr>
            <a:r>
              <a:rPr lang="en-US" sz="1700"/>
              <a:t>ACCJC Standard I (2025): </a:t>
            </a:r>
            <a:endParaRPr sz="1700"/>
          </a:p>
          <a:p>
            <a:pPr marL="0" lvl="0" indent="0" algn="l" rtl="0">
              <a:lnSpc>
                <a:spcPct val="110000"/>
              </a:lnSpc>
              <a:spcBef>
                <a:spcPts val="0"/>
              </a:spcBef>
              <a:spcAft>
                <a:spcPts val="0"/>
              </a:spcAft>
              <a:buSzPts val="1500"/>
              <a:buNone/>
            </a:pPr>
            <a:endParaRPr sz="1700"/>
          </a:p>
          <a:p>
            <a:pPr marL="0" lvl="0" indent="0" algn="l" rtl="0">
              <a:lnSpc>
                <a:spcPct val="110000"/>
              </a:lnSpc>
              <a:spcBef>
                <a:spcPts val="0"/>
              </a:spcBef>
              <a:spcAft>
                <a:spcPts val="0"/>
              </a:spcAft>
              <a:buSzPts val="1500"/>
              <a:buNone/>
            </a:pPr>
            <a:r>
              <a:rPr lang="en-US" sz="1700"/>
              <a:t>Mission, Academic Quality and Institutional Effectiveness, and Integrity The institution demonstrates strong commitment to a mission that emphasizes student learning and student achievement. Using analysis of quantitative and qualitative data, the institution continuously and systematically evaluates, plans, implements, and improves the quality of its educational programs and services. The institution demonstrates integrity in all policies, actions, and communication. The administration, faculty, staff, and governing board members act honestly, ethically, and fairly in the performance of their duties.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3"/>
          <p:cNvSpPr txBox="1">
            <a:spLocks noGrp="1"/>
          </p:cNvSpPr>
          <p:nvPr>
            <p:ph type="title"/>
          </p:nvPr>
        </p:nvSpPr>
        <p:spPr>
          <a:xfrm>
            <a:off x="1066800" y="642594"/>
            <a:ext cx="10058400" cy="13716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Century Gothic"/>
              <a:buNone/>
            </a:pPr>
            <a:r>
              <a:rPr lang="en-US"/>
              <a:t>The Program Mission</a:t>
            </a:r>
            <a:endParaRPr/>
          </a:p>
        </p:txBody>
      </p:sp>
      <p:sp>
        <p:nvSpPr>
          <p:cNvPr id="146" name="Google Shape;146;p3"/>
          <p:cNvSpPr txBox="1">
            <a:spLocks noGrp="1"/>
          </p:cNvSpPr>
          <p:nvPr>
            <p:ph type="body" idx="1"/>
          </p:nvPr>
        </p:nvSpPr>
        <p:spPr>
          <a:xfrm>
            <a:off x="1066800" y="1917700"/>
            <a:ext cx="10058400" cy="4035044"/>
          </a:xfrm>
          <a:prstGeom prst="rect">
            <a:avLst/>
          </a:prstGeom>
          <a:noFill/>
          <a:ln>
            <a:noFill/>
          </a:ln>
        </p:spPr>
        <p:txBody>
          <a:bodyPr spcFirstLastPara="1" wrap="square" lIns="91425" tIns="45700" rIns="91425" bIns="45700" anchor="t" anchorCtr="0">
            <a:normAutofit lnSpcReduction="20000"/>
          </a:bodyPr>
          <a:lstStyle/>
          <a:p>
            <a:pPr marL="0" lvl="0" indent="0" algn="l" rtl="0">
              <a:lnSpc>
                <a:spcPct val="110000"/>
              </a:lnSpc>
              <a:spcBef>
                <a:spcPts val="0"/>
              </a:spcBef>
              <a:spcAft>
                <a:spcPts val="0"/>
              </a:spcAft>
              <a:buSzPts val="2000"/>
              <a:buNone/>
            </a:pPr>
            <a:r>
              <a:rPr lang="en-US" sz="2000"/>
              <a:t>The Program Mission</a:t>
            </a:r>
            <a:endParaRPr/>
          </a:p>
          <a:p>
            <a:pPr marL="182880" lvl="0" indent="-192405" algn="l" rtl="0">
              <a:lnSpc>
                <a:spcPct val="110000"/>
              </a:lnSpc>
              <a:spcBef>
                <a:spcPts val="900"/>
              </a:spcBef>
              <a:spcAft>
                <a:spcPts val="0"/>
              </a:spcAft>
              <a:buSzPts val="2000"/>
              <a:buChar char="◦"/>
            </a:pPr>
            <a:r>
              <a:rPr lang="en-US" sz="2000"/>
              <a:t>Includes general values and principles </a:t>
            </a:r>
            <a:endParaRPr/>
          </a:p>
          <a:p>
            <a:pPr marL="182880" lvl="0" indent="-192405" algn="l" rtl="0">
              <a:lnSpc>
                <a:spcPct val="110000"/>
              </a:lnSpc>
              <a:spcBef>
                <a:spcPts val="900"/>
              </a:spcBef>
              <a:spcAft>
                <a:spcPts val="0"/>
              </a:spcAft>
              <a:buSzPts val="2000"/>
              <a:buChar char="◦"/>
            </a:pPr>
            <a:r>
              <a:rPr lang="en-US" sz="2000"/>
              <a:t>Guides curriculum</a:t>
            </a:r>
            <a:endParaRPr/>
          </a:p>
          <a:p>
            <a:pPr marL="182880" lvl="0" indent="-192405" algn="l" rtl="0">
              <a:lnSpc>
                <a:spcPct val="110000"/>
              </a:lnSpc>
              <a:spcBef>
                <a:spcPts val="900"/>
              </a:spcBef>
              <a:spcAft>
                <a:spcPts val="0"/>
              </a:spcAft>
              <a:buSzPts val="2000"/>
              <a:buChar char="◦"/>
            </a:pPr>
            <a:r>
              <a:rPr lang="en-US" sz="2000"/>
              <a:t>Drives program  goals and objectives. </a:t>
            </a:r>
            <a:endParaRPr/>
          </a:p>
          <a:p>
            <a:pPr marL="182880" lvl="0" indent="-192405" algn="l" rtl="0">
              <a:lnSpc>
                <a:spcPct val="110000"/>
              </a:lnSpc>
              <a:spcBef>
                <a:spcPts val="900"/>
              </a:spcBef>
              <a:spcAft>
                <a:spcPts val="0"/>
              </a:spcAft>
              <a:buSzPts val="2000"/>
              <a:buChar char="◦"/>
            </a:pPr>
            <a:r>
              <a:rPr lang="en-US" sz="2000"/>
              <a:t>Defines the broad purposes of the program and what it </a:t>
            </a:r>
            <a:endParaRPr/>
          </a:p>
          <a:p>
            <a:pPr marL="457200" lvl="1" indent="-192405" algn="l" rtl="0">
              <a:lnSpc>
                <a:spcPct val="100000"/>
              </a:lnSpc>
              <a:spcBef>
                <a:spcPts val="500"/>
              </a:spcBef>
              <a:spcAft>
                <a:spcPts val="0"/>
              </a:spcAft>
              <a:buSzPts val="2000"/>
              <a:buChar char="◦"/>
            </a:pPr>
            <a:r>
              <a:rPr lang="en-US" sz="2000"/>
              <a:t>strives to achieve, </a:t>
            </a:r>
            <a:endParaRPr/>
          </a:p>
          <a:p>
            <a:pPr marL="457200" lvl="1" indent="-192405" algn="l" rtl="0">
              <a:lnSpc>
                <a:spcPct val="100000"/>
              </a:lnSpc>
              <a:spcBef>
                <a:spcPts val="500"/>
              </a:spcBef>
              <a:spcAft>
                <a:spcPts val="0"/>
              </a:spcAft>
              <a:buSzPts val="2000"/>
              <a:buChar char="◦"/>
            </a:pPr>
            <a:r>
              <a:rPr lang="en-US" sz="2000"/>
              <a:t>the community it serves</a:t>
            </a:r>
            <a:endParaRPr/>
          </a:p>
          <a:p>
            <a:pPr marL="457200" lvl="1" indent="-192405" algn="l" rtl="0">
              <a:lnSpc>
                <a:spcPct val="100000"/>
              </a:lnSpc>
              <a:spcBef>
                <a:spcPts val="500"/>
              </a:spcBef>
              <a:spcAft>
                <a:spcPts val="0"/>
              </a:spcAft>
              <a:buSzPts val="2000"/>
              <a:buChar char="◦"/>
            </a:pPr>
            <a:r>
              <a:rPr lang="en-US" sz="2000"/>
              <a:t>the values and guiding principles</a:t>
            </a:r>
            <a:endParaRPr/>
          </a:p>
          <a:p>
            <a:pPr marL="182880" lvl="0" indent="-192405" algn="l" rtl="0">
              <a:lnSpc>
                <a:spcPct val="110000"/>
              </a:lnSpc>
              <a:spcBef>
                <a:spcPts val="900"/>
              </a:spcBef>
              <a:spcAft>
                <a:spcPts val="0"/>
              </a:spcAft>
              <a:buSzPts val="2000"/>
              <a:buChar char="◦"/>
            </a:pPr>
            <a:r>
              <a:rPr lang="en-US" sz="2000"/>
              <a:t>Supports the College Mission</a:t>
            </a:r>
            <a:endParaRPr/>
          </a:p>
          <a:p>
            <a:pPr marL="0" lvl="0" indent="0" algn="l" rtl="0">
              <a:lnSpc>
                <a:spcPct val="110000"/>
              </a:lnSpc>
              <a:spcBef>
                <a:spcPts val="900"/>
              </a:spcBef>
              <a:spcAft>
                <a:spcPts val="0"/>
              </a:spcAft>
              <a:buSzPts val="1500"/>
              <a:buNone/>
            </a:pPr>
            <a:br>
              <a:rPr lang="en-US"/>
            </a:b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4"/>
          <p:cNvSpPr txBox="1">
            <a:spLocks noGrp="1"/>
          </p:cNvSpPr>
          <p:nvPr>
            <p:ph type="title"/>
          </p:nvPr>
        </p:nvSpPr>
        <p:spPr>
          <a:xfrm>
            <a:off x="1066800" y="642594"/>
            <a:ext cx="10058400" cy="13716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Century Gothic"/>
              <a:buNone/>
            </a:pPr>
            <a:r>
              <a:rPr lang="en-US"/>
              <a:t>Three Objectives</a:t>
            </a:r>
            <a:endParaRPr/>
          </a:p>
        </p:txBody>
      </p:sp>
      <p:sp>
        <p:nvSpPr>
          <p:cNvPr id="152" name="Google Shape;152;p4"/>
          <p:cNvSpPr txBox="1">
            <a:spLocks noGrp="1"/>
          </p:cNvSpPr>
          <p:nvPr>
            <p:ph type="body" idx="1"/>
          </p:nvPr>
        </p:nvSpPr>
        <p:spPr>
          <a:xfrm>
            <a:off x="1066800" y="2103120"/>
            <a:ext cx="10058400" cy="3849624"/>
          </a:xfrm>
          <a:prstGeom prst="rect">
            <a:avLst/>
          </a:prstGeom>
          <a:noFill/>
          <a:ln>
            <a:noFill/>
          </a:ln>
        </p:spPr>
        <p:txBody>
          <a:bodyPr spcFirstLastPara="1" wrap="square" lIns="91425" tIns="45700" rIns="91425" bIns="45700" anchor="t" anchorCtr="0">
            <a:normAutofit/>
          </a:bodyPr>
          <a:lstStyle/>
          <a:p>
            <a:pPr marL="182880" lvl="0" indent="-182880" algn="l" rtl="0">
              <a:lnSpc>
                <a:spcPct val="110000"/>
              </a:lnSpc>
              <a:spcBef>
                <a:spcPts val="0"/>
              </a:spcBef>
              <a:spcAft>
                <a:spcPts val="0"/>
              </a:spcAft>
              <a:buSzPts val="2400"/>
              <a:buChar char="◦"/>
            </a:pPr>
            <a:r>
              <a:rPr lang="en-US" sz="2400"/>
              <a:t>There are 3 main objectives when creating a program mission that aligns to and supports the College Mission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5"/>
          <p:cNvSpPr txBox="1">
            <a:spLocks noGrp="1"/>
          </p:cNvSpPr>
          <p:nvPr>
            <p:ph type="title"/>
          </p:nvPr>
        </p:nvSpPr>
        <p:spPr>
          <a:xfrm>
            <a:off x="1066800" y="642594"/>
            <a:ext cx="10058400" cy="13716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262626"/>
              </a:buClr>
              <a:buSzPct val="100000"/>
              <a:buFont typeface="Century Gothic"/>
              <a:buNone/>
            </a:pPr>
            <a:r>
              <a:rPr lang="en-US"/>
              <a:t>Objective 1: Components of a Mission Statement</a:t>
            </a:r>
            <a:br>
              <a:rPr lang="en-US"/>
            </a:br>
            <a:endParaRPr/>
          </a:p>
        </p:txBody>
      </p:sp>
      <p:sp>
        <p:nvSpPr>
          <p:cNvPr id="158" name="Google Shape;158;p5"/>
          <p:cNvSpPr txBox="1">
            <a:spLocks noGrp="1"/>
          </p:cNvSpPr>
          <p:nvPr>
            <p:ph type="body" idx="1"/>
          </p:nvPr>
        </p:nvSpPr>
        <p:spPr>
          <a:xfrm>
            <a:off x="1066800" y="2103120"/>
            <a:ext cx="10058400" cy="3849624"/>
          </a:xfrm>
          <a:prstGeom prst="rect">
            <a:avLst/>
          </a:prstGeom>
          <a:noFill/>
          <a:ln>
            <a:noFill/>
          </a:ln>
        </p:spPr>
        <p:txBody>
          <a:bodyPr spcFirstLastPara="1" wrap="square" lIns="91425" tIns="45700" rIns="91425" bIns="45700" anchor="t" anchorCtr="0">
            <a:normAutofit/>
          </a:bodyPr>
          <a:lstStyle/>
          <a:p>
            <a:pPr marL="457200" lvl="1" indent="-182880" algn="l" rtl="0">
              <a:lnSpc>
                <a:spcPct val="100000"/>
              </a:lnSpc>
              <a:spcBef>
                <a:spcPts val="0"/>
              </a:spcBef>
              <a:spcAft>
                <a:spcPts val="0"/>
              </a:spcAft>
              <a:buSzPts val="1800"/>
              <a:buChar char="◦"/>
            </a:pPr>
            <a:r>
              <a:rPr lang="en-US" sz="1800"/>
              <a:t>Primary Functions or activities of the program-most important functions, operations, outcomes, and/or offerings of the program or unit.</a:t>
            </a:r>
            <a:endParaRPr/>
          </a:p>
          <a:p>
            <a:pPr marL="274320" lvl="1" indent="0" algn="l" rtl="0">
              <a:lnSpc>
                <a:spcPct val="100000"/>
              </a:lnSpc>
              <a:spcBef>
                <a:spcPts val="500"/>
              </a:spcBef>
              <a:spcAft>
                <a:spcPts val="0"/>
              </a:spcAft>
              <a:buSzPts val="1800"/>
              <a:buNone/>
            </a:pPr>
            <a:endParaRPr sz="1800"/>
          </a:p>
          <a:p>
            <a:pPr marL="457200" lvl="1" indent="-182880" algn="l" rtl="0">
              <a:lnSpc>
                <a:spcPct val="100000"/>
              </a:lnSpc>
              <a:spcBef>
                <a:spcPts val="500"/>
              </a:spcBef>
              <a:spcAft>
                <a:spcPts val="0"/>
              </a:spcAft>
              <a:buSzPts val="1800"/>
              <a:buChar char="◦"/>
            </a:pPr>
            <a:r>
              <a:rPr lang="en-US" sz="1800"/>
              <a:t>Purpose of the program-primary reason why the programs performs its major activities or operations.</a:t>
            </a:r>
            <a:endParaRPr/>
          </a:p>
          <a:p>
            <a:pPr marL="274320" lvl="1" indent="0" algn="l" rtl="0">
              <a:lnSpc>
                <a:spcPct val="100000"/>
              </a:lnSpc>
              <a:spcBef>
                <a:spcPts val="500"/>
              </a:spcBef>
              <a:spcAft>
                <a:spcPts val="0"/>
              </a:spcAft>
              <a:buSzPts val="1800"/>
              <a:buNone/>
            </a:pPr>
            <a:endParaRPr sz="1800"/>
          </a:p>
          <a:p>
            <a:pPr marL="457200" lvl="1" indent="-182880" algn="l" rtl="0">
              <a:lnSpc>
                <a:spcPct val="100000"/>
              </a:lnSpc>
              <a:spcBef>
                <a:spcPts val="500"/>
              </a:spcBef>
              <a:spcAft>
                <a:spcPts val="0"/>
              </a:spcAft>
              <a:buSzPts val="1800"/>
              <a:buChar char="◦"/>
            </a:pPr>
            <a:r>
              <a:rPr lang="en-US" sz="1800"/>
              <a:t>Groups or individuals that participate in the program and those that will benefit from the program.</a:t>
            </a:r>
            <a:endParaRPr/>
          </a:p>
          <a:p>
            <a:pPr marL="457200" lvl="1" indent="-68579" algn="l" rtl="0">
              <a:lnSpc>
                <a:spcPct val="100000"/>
              </a:lnSpc>
              <a:spcBef>
                <a:spcPts val="500"/>
              </a:spcBef>
              <a:spcAft>
                <a:spcPts val="0"/>
              </a:spcAft>
              <a:buSzPts val="1800"/>
              <a:buNone/>
            </a:pPr>
            <a:endParaRPr sz="1800"/>
          </a:p>
          <a:p>
            <a:pPr marL="457200" lvl="1" indent="-182880" algn="l" rtl="0">
              <a:lnSpc>
                <a:spcPct val="100000"/>
              </a:lnSpc>
              <a:spcBef>
                <a:spcPts val="500"/>
              </a:spcBef>
              <a:spcAft>
                <a:spcPts val="0"/>
              </a:spcAft>
              <a:buSzPts val="1800"/>
              <a:buChar char="◦"/>
            </a:pPr>
            <a:r>
              <a:rPr lang="en-US" sz="1800"/>
              <a:t>Alignment to and support of the College mission</a:t>
            </a:r>
            <a:endParaRPr/>
          </a:p>
          <a:p>
            <a:pPr marL="182880" lvl="0" indent="-87629" algn="l" rtl="0">
              <a:lnSpc>
                <a:spcPct val="110000"/>
              </a:lnSpc>
              <a:spcBef>
                <a:spcPts val="900"/>
              </a:spcBef>
              <a:spcAft>
                <a:spcPts val="0"/>
              </a:spcAft>
              <a:buSzPts val="1500"/>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6"/>
          <p:cNvSpPr txBox="1">
            <a:spLocks noGrp="1"/>
          </p:cNvSpPr>
          <p:nvPr>
            <p:ph type="title"/>
          </p:nvPr>
        </p:nvSpPr>
        <p:spPr>
          <a:xfrm>
            <a:off x="1066800" y="642594"/>
            <a:ext cx="10058400" cy="13716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262626"/>
              </a:buClr>
              <a:buSzPct val="100000"/>
              <a:buFont typeface="Century Gothic"/>
              <a:buNone/>
            </a:pPr>
            <a:r>
              <a:rPr lang="en-US"/>
              <a:t>Objective 2: The Structure of the Program Mission</a:t>
            </a:r>
            <a:br>
              <a:rPr lang="en-US"/>
            </a:br>
            <a:endParaRPr/>
          </a:p>
        </p:txBody>
      </p:sp>
      <p:sp>
        <p:nvSpPr>
          <p:cNvPr id="164" name="Google Shape;164;p6"/>
          <p:cNvSpPr txBox="1">
            <a:spLocks noGrp="1"/>
          </p:cNvSpPr>
          <p:nvPr>
            <p:ph type="body" idx="1"/>
          </p:nvPr>
        </p:nvSpPr>
        <p:spPr>
          <a:xfrm>
            <a:off x="1066800" y="2103120"/>
            <a:ext cx="10058400" cy="3849624"/>
          </a:xfrm>
          <a:prstGeom prst="rect">
            <a:avLst/>
          </a:prstGeom>
          <a:noFill/>
          <a:ln>
            <a:noFill/>
          </a:ln>
        </p:spPr>
        <p:txBody>
          <a:bodyPr spcFirstLastPara="1" wrap="square" lIns="91425" tIns="45700" rIns="91425" bIns="45700" anchor="t" anchorCtr="0">
            <a:normAutofit/>
          </a:bodyPr>
          <a:lstStyle/>
          <a:p>
            <a:pPr marL="182880" lvl="0" indent="-182880" algn="l" rtl="0">
              <a:lnSpc>
                <a:spcPct val="110000"/>
              </a:lnSpc>
              <a:spcBef>
                <a:spcPts val="0"/>
              </a:spcBef>
              <a:spcAft>
                <a:spcPts val="0"/>
              </a:spcAft>
              <a:buSzPts val="2400"/>
              <a:buChar char="◦"/>
            </a:pPr>
            <a:r>
              <a:rPr lang="en-US" sz="2400"/>
              <a:t>You can follow the template below to create your program's mission statement:</a:t>
            </a:r>
            <a:endParaRPr/>
          </a:p>
          <a:p>
            <a:pPr marL="274320" lvl="1" indent="0" algn="l" rtl="0">
              <a:lnSpc>
                <a:spcPct val="100000"/>
              </a:lnSpc>
              <a:spcBef>
                <a:spcPts val="500"/>
              </a:spcBef>
              <a:spcAft>
                <a:spcPts val="0"/>
              </a:spcAft>
              <a:buSzPts val="2400"/>
              <a:buNone/>
            </a:pPr>
            <a:r>
              <a:rPr lang="en-US" sz="2400"/>
              <a:t>	“The mission of (program name) is to (primary purpose) by 	providing (primary functions or activities) to (groups/individuals). (Include additional clarifying statements that tie to or support the College mission/core values)”</a:t>
            </a:r>
            <a:endParaRPr/>
          </a:p>
          <a:p>
            <a:pPr marL="182880" lvl="0" indent="-55879" algn="l" rtl="0">
              <a:lnSpc>
                <a:spcPct val="110000"/>
              </a:lnSpc>
              <a:spcBef>
                <a:spcPts val="900"/>
              </a:spcBef>
              <a:spcAft>
                <a:spcPts val="0"/>
              </a:spcAft>
              <a:buSzPts val="2000"/>
              <a:buNone/>
            </a:pP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7"/>
          <p:cNvSpPr txBox="1">
            <a:spLocks noGrp="1"/>
          </p:cNvSpPr>
          <p:nvPr>
            <p:ph type="title"/>
          </p:nvPr>
        </p:nvSpPr>
        <p:spPr>
          <a:xfrm>
            <a:off x="1066800" y="642594"/>
            <a:ext cx="10058400" cy="13716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Century Gothic"/>
              <a:buNone/>
            </a:pPr>
            <a:r>
              <a:rPr lang="en-US"/>
              <a:t>Objective 3: Mission Statement checklist</a:t>
            </a:r>
            <a:br>
              <a:rPr lang="en-US"/>
            </a:br>
            <a:endParaRPr/>
          </a:p>
        </p:txBody>
      </p:sp>
      <p:sp>
        <p:nvSpPr>
          <p:cNvPr id="170" name="Google Shape;170;p7"/>
          <p:cNvSpPr txBox="1">
            <a:spLocks noGrp="1"/>
          </p:cNvSpPr>
          <p:nvPr>
            <p:ph type="body" idx="1"/>
          </p:nvPr>
        </p:nvSpPr>
        <p:spPr>
          <a:xfrm>
            <a:off x="1066800" y="2103120"/>
            <a:ext cx="10058400" cy="3849624"/>
          </a:xfrm>
          <a:prstGeom prst="rect">
            <a:avLst/>
          </a:prstGeom>
          <a:noFill/>
          <a:ln>
            <a:noFill/>
          </a:ln>
        </p:spPr>
        <p:txBody>
          <a:bodyPr spcFirstLastPara="1" wrap="square" lIns="91425" tIns="45700" rIns="91425" bIns="45700" anchor="t" anchorCtr="0">
            <a:normAutofit/>
          </a:bodyPr>
          <a:lstStyle/>
          <a:p>
            <a:pPr marL="182880" lvl="0" indent="-182880" algn="l" rtl="0">
              <a:lnSpc>
                <a:spcPct val="110000"/>
              </a:lnSpc>
              <a:spcBef>
                <a:spcPts val="0"/>
              </a:spcBef>
              <a:spcAft>
                <a:spcPts val="0"/>
              </a:spcAft>
              <a:buSzPts val="2000"/>
              <a:buChar char="◦"/>
            </a:pPr>
            <a:r>
              <a:rPr lang="en-US" sz="2000"/>
              <a:t>Is the statement clear and concise?</a:t>
            </a:r>
            <a:endParaRPr/>
          </a:p>
          <a:p>
            <a:pPr marL="182880" lvl="0" indent="-182880" algn="l" rtl="0">
              <a:lnSpc>
                <a:spcPct val="110000"/>
              </a:lnSpc>
              <a:spcBef>
                <a:spcPts val="900"/>
              </a:spcBef>
              <a:spcAft>
                <a:spcPts val="0"/>
              </a:spcAft>
              <a:buSzPts val="2000"/>
              <a:buChar char="◦"/>
            </a:pPr>
            <a:r>
              <a:rPr lang="en-US" sz="2000"/>
              <a:t>Does it state the purpose of the program?</a:t>
            </a:r>
            <a:endParaRPr/>
          </a:p>
          <a:p>
            <a:pPr marL="182880" lvl="0" indent="-182880" algn="l" rtl="0">
              <a:lnSpc>
                <a:spcPct val="110000"/>
              </a:lnSpc>
              <a:spcBef>
                <a:spcPts val="900"/>
              </a:spcBef>
              <a:spcAft>
                <a:spcPts val="0"/>
              </a:spcAft>
              <a:buSzPts val="2000"/>
              <a:buChar char="◦"/>
            </a:pPr>
            <a:r>
              <a:rPr lang="en-US" sz="2000"/>
              <a:t>Does it indicate the primary activities and/or functions?</a:t>
            </a:r>
            <a:endParaRPr/>
          </a:p>
          <a:p>
            <a:pPr marL="182880" lvl="0" indent="-182880" algn="l" rtl="0">
              <a:lnSpc>
                <a:spcPct val="110000"/>
              </a:lnSpc>
              <a:spcBef>
                <a:spcPts val="900"/>
              </a:spcBef>
              <a:spcAft>
                <a:spcPts val="0"/>
              </a:spcAft>
              <a:buSzPts val="2000"/>
              <a:buChar char="◦"/>
            </a:pPr>
            <a:r>
              <a:rPr lang="en-US" sz="2000"/>
              <a:t>Does it specify the stakeholders?</a:t>
            </a:r>
            <a:endParaRPr/>
          </a:p>
          <a:p>
            <a:pPr marL="182880" lvl="0" indent="-182880" algn="l" rtl="0">
              <a:lnSpc>
                <a:spcPct val="110000"/>
              </a:lnSpc>
              <a:spcBef>
                <a:spcPts val="900"/>
              </a:spcBef>
              <a:spcAft>
                <a:spcPts val="0"/>
              </a:spcAft>
              <a:buSzPts val="2000"/>
              <a:buChar char="◦"/>
            </a:pPr>
            <a:r>
              <a:rPr lang="en-US" sz="2000"/>
              <a:t>Does it support the College mission?</a:t>
            </a:r>
            <a:endParaRPr/>
          </a:p>
          <a:p>
            <a:pPr marL="0" lvl="0" indent="0" algn="l" rtl="0">
              <a:lnSpc>
                <a:spcPct val="110000"/>
              </a:lnSpc>
              <a:spcBef>
                <a:spcPts val="900"/>
              </a:spcBef>
              <a:spcAft>
                <a:spcPts val="0"/>
              </a:spcAft>
              <a:buSzPts val="2000"/>
              <a:buNone/>
            </a:pPr>
            <a:br>
              <a:rPr lang="en-US" sz="2000"/>
            </a:b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8"/>
          <p:cNvSpPr txBox="1">
            <a:spLocks noGrp="1"/>
          </p:cNvSpPr>
          <p:nvPr>
            <p:ph type="title"/>
          </p:nvPr>
        </p:nvSpPr>
        <p:spPr>
          <a:xfrm>
            <a:off x="1066800" y="642594"/>
            <a:ext cx="10058400" cy="13716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Century Gothic"/>
              <a:buNone/>
            </a:pPr>
            <a:r>
              <a:rPr lang="en-US"/>
              <a:t>Example Program Mission</a:t>
            </a:r>
            <a:endParaRPr/>
          </a:p>
        </p:txBody>
      </p:sp>
      <p:sp>
        <p:nvSpPr>
          <p:cNvPr id="176" name="Google Shape;176;p8"/>
          <p:cNvSpPr txBox="1">
            <a:spLocks noGrp="1"/>
          </p:cNvSpPr>
          <p:nvPr>
            <p:ph type="body" idx="1"/>
          </p:nvPr>
        </p:nvSpPr>
        <p:spPr>
          <a:xfrm>
            <a:off x="1201782" y="2014194"/>
            <a:ext cx="9923417" cy="3938550"/>
          </a:xfrm>
          <a:prstGeom prst="rect">
            <a:avLst/>
          </a:prstGeom>
          <a:noFill/>
          <a:ln>
            <a:noFill/>
          </a:ln>
        </p:spPr>
        <p:txBody>
          <a:bodyPr spcFirstLastPara="1" wrap="square" lIns="91425" tIns="45700" rIns="91425" bIns="45700" anchor="t" anchorCtr="0">
            <a:normAutofit/>
          </a:bodyPr>
          <a:lstStyle/>
          <a:p>
            <a:pPr marL="182880" lvl="0" indent="-182880" algn="l" rtl="0">
              <a:lnSpc>
                <a:spcPct val="110000"/>
              </a:lnSpc>
              <a:spcBef>
                <a:spcPts val="0"/>
              </a:spcBef>
              <a:spcAft>
                <a:spcPts val="0"/>
              </a:spcAft>
              <a:buSzPts val="1800"/>
              <a:buChar char="◦"/>
            </a:pPr>
            <a:r>
              <a:rPr lang="en-US" sz="1800"/>
              <a:t>The mission statement is a living document and can be improved each year</a:t>
            </a:r>
            <a:endParaRPr/>
          </a:p>
          <a:p>
            <a:pPr marL="182880" lvl="0" indent="-182880" algn="l" rtl="0">
              <a:lnSpc>
                <a:spcPct val="110000"/>
              </a:lnSpc>
              <a:spcBef>
                <a:spcPts val="900"/>
              </a:spcBef>
              <a:spcAft>
                <a:spcPts val="0"/>
              </a:spcAft>
              <a:buSzPts val="1800"/>
              <a:buChar char="◦"/>
            </a:pPr>
            <a:r>
              <a:rPr lang="en-US" sz="1800"/>
              <a:t>Dean Steve Waller’s Mission:</a:t>
            </a:r>
            <a:endParaRPr/>
          </a:p>
          <a:p>
            <a:pPr marL="0" lvl="0" indent="0" algn="l" rtl="0">
              <a:lnSpc>
                <a:spcPct val="110000"/>
              </a:lnSpc>
              <a:spcBef>
                <a:spcPts val="900"/>
              </a:spcBef>
              <a:spcAft>
                <a:spcPts val="0"/>
              </a:spcAft>
              <a:buSzPts val="1800"/>
              <a:buNone/>
            </a:pPr>
            <a:r>
              <a:rPr lang="en-US" sz="1800"/>
              <a:t>	“As a unit of Instruction, the Office of the Dean of Mathematics and Sciences 	provides leadership in the development and evaluation of instructional 	programs, faculty, and curriculum to ensure integrity, equity and excellence of 	academics in mathematics and science related disciplines, which develop 	meaningful and lasting critical thinking skills in all Bakersfield College students. 	</a:t>
            </a:r>
            <a:endParaRPr/>
          </a:p>
          <a:p>
            <a:pPr marL="0" lvl="0" indent="0" algn="l" rtl="0">
              <a:lnSpc>
                <a:spcPct val="110000"/>
              </a:lnSpc>
              <a:spcBef>
                <a:spcPts val="900"/>
              </a:spcBef>
              <a:spcAft>
                <a:spcPts val="0"/>
              </a:spcAft>
              <a:buSzPts val="1800"/>
              <a:buNone/>
            </a:pPr>
            <a:r>
              <a:rPr lang="en-US" sz="1800">
                <a:solidFill>
                  <a:srgbClr val="FF0000"/>
                </a:solidFill>
              </a:rPr>
              <a:t>	The office also organizes the STEM Completion Coaching Team to improve 	services, educational opportunities, and communications for our students, our 	instructors, and our community.”</a:t>
            </a:r>
            <a:endParaRPr/>
          </a:p>
          <a:p>
            <a:pPr marL="0" lvl="0" indent="0" algn="l" rtl="0">
              <a:lnSpc>
                <a:spcPct val="110000"/>
              </a:lnSpc>
              <a:spcBef>
                <a:spcPts val="900"/>
              </a:spcBef>
              <a:spcAft>
                <a:spcPts val="0"/>
              </a:spcAft>
              <a:buSzPts val="1800"/>
              <a:buNone/>
            </a:pPr>
            <a:endParaRPr sz="1800"/>
          </a:p>
          <a:p>
            <a:pPr marL="457200" lvl="1" indent="-68579" algn="l" rtl="0">
              <a:lnSpc>
                <a:spcPct val="100000"/>
              </a:lnSpc>
              <a:spcBef>
                <a:spcPts val="500"/>
              </a:spcBef>
              <a:spcAft>
                <a:spcPts val="0"/>
              </a:spcAft>
              <a:buSzPts val="1800"/>
              <a:buNone/>
            </a:pPr>
            <a:endParaRPr sz="1800"/>
          </a:p>
          <a:p>
            <a:pPr marL="182880" lvl="0" indent="-87629" algn="l" rtl="0">
              <a:lnSpc>
                <a:spcPct val="110000"/>
              </a:lnSpc>
              <a:spcBef>
                <a:spcPts val="900"/>
              </a:spcBef>
              <a:spcAft>
                <a:spcPts val="0"/>
              </a:spcAft>
              <a:buSzPts val="1500"/>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9"/>
          <p:cNvSpPr txBox="1">
            <a:spLocks noGrp="1"/>
          </p:cNvSpPr>
          <p:nvPr>
            <p:ph type="title"/>
          </p:nvPr>
        </p:nvSpPr>
        <p:spPr>
          <a:xfrm>
            <a:off x="1066800" y="642594"/>
            <a:ext cx="10058400" cy="13716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Century Gothic"/>
              <a:buNone/>
            </a:pPr>
            <a:r>
              <a:rPr lang="en-US"/>
              <a:t>Need help with your Mission?</a:t>
            </a:r>
            <a:endParaRPr/>
          </a:p>
        </p:txBody>
      </p:sp>
      <p:sp>
        <p:nvSpPr>
          <p:cNvPr id="182" name="Google Shape;182;p9"/>
          <p:cNvSpPr txBox="1">
            <a:spLocks noGrp="1"/>
          </p:cNvSpPr>
          <p:nvPr>
            <p:ph type="body" idx="1"/>
          </p:nvPr>
        </p:nvSpPr>
        <p:spPr>
          <a:xfrm>
            <a:off x="1066800" y="1806350"/>
            <a:ext cx="10058400" cy="4146300"/>
          </a:xfrm>
          <a:prstGeom prst="rect">
            <a:avLst/>
          </a:prstGeom>
          <a:noFill/>
          <a:ln>
            <a:noFill/>
          </a:ln>
        </p:spPr>
        <p:txBody>
          <a:bodyPr spcFirstLastPara="1" wrap="square" lIns="91425" tIns="45700" rIns="91425" bIns="45700" anchor="t" anchorCtr="0">
            <a:normAutofit lnSpcReduction="20000"/>
          </a:bodyPr>
          <a:lstStyle/>
          <a:p>
            <a:pPr marL="182880" lvl="0" indent="-182880" algn="l" rtl="0">
              <a:lnSpc>
                <a:spcPct val="110000"/>
              </a:lnSpc>
              <a:spcBef>
                <a:spcPts val="0"/>
              </a:spcBef>
              <a:spcAft>
                <a:spcPts val="0"/>
              </a:spcAft>
              <a:buSzPts val="2400"/>
              <a:buChar char="◦"/>
            </a:pPr>
            <a:r>
              <a:rPr lang="en-US" sz="2400"/>
              <a:t>There are resources available to you</a:t>
            </a:r>
            <a:endParaRPr/>
          </a:p>
          <a:p>
            <a:pPr marL="457200" lvl="1" indent="-182880" algn="l" rtl="0">
              <a:lnSpc>
                <a:spcPct val="100000"/>
              </a:lnSpc>
              <a:spcBef>
                <a:spcPts val="500"/>
              </a:spcBef>
              <a:spcAft>
                <a:spcPts val="0"/>
              </a:spcAft>
              <a:buSzPts val="2400"/>
              <a:buChar char="◦"/>
            </a:pPr>
            <a:r>
              <a:rPr lang="en-US" sz="2400"/>
              <a:t>Program Review Canvas Course </a:t>
            </a:r>
            <a:endParaRPr sz="2400"/>
          </a:p>
          <a:p>
            <a:pPr marL="731520" lvl="2" indent="-220979" algn="l" rtl="0">
              <a:lnSpc>
                <a:spcPct val="100000"/>
              </a:lnSpc>
              <a:spcBef>
                <a:spcPts val="500"/>
              </a:spcBef>
              <a:spcAft>
                <a:spcPts val="0"/>
              </a:spcAft>
              <a:buSzPts val="2400"/>
              <a:buChar char="◦"/>
            </a:pPr>
            <a:r>
              <a:rPr lang="en-US" sz="2200" u="sng">
                <a:solidFill>
                  <a:schemeClr val="hlink"/>
                </a:solidFill>
                <a:hlinkClick r:id="rId3"/>
              </a:rPr>
              <a:t>Academic Technology Request</a:t>
            </a:r>
            <a:endParaRPr sz="1100"/>
          </a:p>
          <a:p>
            <a:pPr marL="457200" lvl="1" indent="-182880" algn="l" rtl="0">
              <a:lnSpc>
                <a:spcPct val="100000"/>
              </a:lnSpc>
              <a:spcBef>
                <a:spcPts val="500"/>
              </a:spcBef>
              <a:spcAft>
                <a:spcPts val="0"/>
              </a:spcAft>
              <a:buSzPts val="2400"/>
              <a:buChar char="◦"/>
            </a:pPr>
            <a:r>
              <a:rPr lang="en-US" sz="2400"/>
              <a:t> Reach out to Program Review chairs:</a:t>
            </a:r>
            <a:endParaRPr sz="2400"/>
          </a:p>
          <a:p>
            <a:pPr marL="731520" lvl="2" indent="-220979" algn="l" rtl="0">
              <a:lnSpc>
                <a:spcPct val="100000"/>
              </a:lnSpc>
              <a:spcBef>
                <a:spcPts val="500"/>
              </a:spcBef>
              <a:spcAft>
                <a:spcPts val="0"/>
              </a:spcAft>
              <a:buSzPts val="2400"/>
              <a:buChar char="◦"/>
            </a:pPr>
            <a:r>
              <a:rPr lang="en-US" sz="2400" u="sng">
                <a:solidFill>
                  <a:schemeClr val="hlink"/>
                </a:solidFill>
                <a:hlinkClick r:id="rId4"/>
              </a:rPr>
              <a:t>knickell@bakersfieldcollege.edu</a:t>
            </a:r>
            <a:endParaRPr sz="2400"/>
          </a:p>
          <a:p>
            <a:pPr marL="731520" lvl="2" indent="-220979" algn="l" rtl="0">
              <a:lnSpc>
                <a:spcPct val="100000"/>
              </a:lnSpc>
              <a:spcBef>
                <a:spcPts val="500"/>
              </a:spcBef>
              <a:spcAft>
                <a:spcPts val="0"/>
              </a:spcAft>
              <a:buSzPts val="2400"/>
              <a:buChar char="◦"/>
            </a:pPr>
            <a:r>
              <a:rPr lang="en-US" sz="2400" u="sng">
                <a:solidFill>
                  <a:schemeClr val="hlink"/>
                </a:solidFill>
                <a:hlinkClick r:id="rId5"/>
              </a:rPr>
              <a:t>krabe@bakersfieldcollege.edu</a:t>
            </a:r>
            <a:endParaRPr sz="2400"/>
          </a:p>
          <a:p>
            <a:pPr marL="731520" lvl="2" indent="-220979" algn="l" rtl="0">
              <a:lnSpc>
                <a:spcPct val="100000"/>
              </a:lnSpc>
              <a:spcBef>
                <a:spcPts val="500"/>
              </a:spcBef>
              <a:spcAft>
                <a:spcPts val="0"/>
              </a:spcAft>
              <a:buSzPts val="2400"/>
              <a:buChar char="◦"/>
            </a:pPr>
            <a:r>
              <a:rPr lang="en-US" sz="2400" u="sng">
                <a:solidFill>
                  <a:schemeClr val="hlink"/>
                </a:solidFill>
                <a:hlinkClick r:id="rId6"/>
              </a:rPr>
              <a:t>karyna.bandy@bakersfieldcollege.edu</a:t>
            </a:r>
            <a:endParaRPr sz="2400"/>
          </a:p>
          <a:p>
            <a:pPr marL="457200" lvl="1" indent="-220980" algn="l" rtl="0">
              <a:lnSpc>
                <a:spcPct val="100000"/>
              </a:lnSpc>
              <a:spcBef>
                <a:spcPts val="500"/>
              </a:spcBef>
              <a:spcAft>
                <a:spcPts val="0"/>
              </a:spcAft>
              <a:buSzPts val="2400"/>
              <a:buChar char="◦"/>
            </a:pPr>
            <a:r>
              <a:rPr lang="en-US" sz="2400"/>
              <a:t>Schedule a training with your department</a:t>
            </a:r>
            <a:endParaRPr sz="2400"/>
          </a:p>
          <a:p>
            <a:pPr marL="731520" lvl="2" indent="-220979" algn="l" rtl="0">
              <a:lnSpc>
                <a:spcPct val="100000"/>
              </a:lnSpc>
              <a:spcBef>
                <a:spcPts val="500"/>
              </a:spcBef>
              <a:spcAft>
                <a:spcPts val="0"/>
              </a:spcAft>
              <a:buSzPts val="2400"/>
              <a:buChar char="◦"/>
            </a:pPr>
            <a:r>
              <a:rPr lang="en-US" sz="2400"/>
              <a:t>In person</a:t>
            </a:r>
            <a:endParaRPr sz="2400"/>
          </a:p>
          <a:p>
            <a:pPr marL="731520" lvl="2" indent="-220979" algn="l" rtl="0">
              <a:lnSpc>
                <a:spcPct val="100000"/>
              </a:lnSpc>
              <a:spcBef>
                <a:spcPts val="500"/>
              </a:spcBef>
              <a:spcAft>
                <a:spcPts val="0"/>
              </a:spcAft>
              <a:buSzPts val="2400"/>
              <a:buChar char="◦"/>
            </a:pPr>
            <a:r>
              <a:rPr lang="en-US" sz="2400"/>
              <a:t>Department meeting</a:t>
            </a:r>
            <a:endParaRPr sz="2400"/>
          </a:p>
          <a:p>
            <a:pPr marL="731520" lvl="2" indent="-220979" algn="l" rtl="0">
              <a:lnSpc>
                <a:spcPct val="100000"/>
              </a:lnSpc>
              <a:spcBef>
                <a:spcPts val="500"/>
              </a:spcBef>
              <a:spcAft>
                <a:spcPts val="0"/>
              </a:spcAft>
              <a:buSzPts val="2400"/>
              <a:buChar char="◦"/>
            </a:pPr>
            <a:r>
              <a:rPr lang="en-US" sz="2400"/>
              <a:t>Zoom</a:t>
            </a:r>
            <a:endParaRPr sz="2400"/>
          </a:p>
        </p:txBody>
      </p:sp>
    </p:spTree>
  </p:cSld>
  <p:clrMapOvr>
    <a:masterClrMapping/>
  </p:clrMapOvr>
</p:sld>
</file>

<file path=ppt/theme/theme1.xml><?xml version="1.0" encoding="utf-8"?>
<a:theme xmlns:a="http://schemas.openxmlformats.org/drawingml/2006/main" name="SavonVTI">
  <a:themeElements>
    <a:clrScheme name="FIVE">
      <a:dk1>
        <a:srgbClr val="000000"/>
      </a:dk1>
      <a:lt1>
        <a:srgbClr val="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avonVTI">
  <a:themeElements>
    <a:clrScheme name="FIVE">
      <a:dk1>
        <a:srgbClr val="000000"/>
      </a:dk1>
      <a:lt1>
        <a:srgbClr val="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E1F26204994F4C820DC3CF82A5C593" ma:contentTypeVersion="" ma:contentTypeDescription="Create a new document." ma:contentTypeScope="" ma:versionID="0c88b1973b0b81ee0d7e790dfb858122">
  <xsd:schema xmlns:xsd="http://www.w3.org/2001/XMLSchema" xmlns:xs="http://www.w3.org/2001/XMLSchema" xmlns:p="http://schemas.microsoft.com/office/2006/metadata/properties" xmlns:ns2="454fd486-4e42-4a7f-bc2f-e2145d19cd8b" xmlns:ns3="1d82f014-3bbf-4efb-8a96-bc315d6ad8ed" targetNamespace="http://schemas.microsoft.com/office/2006/metadata/properties" ma:root="true" ma:fieldsID="cc9dd9a5c2faa79e6120156cc8a7a58b" ns2:_="" ns3:_="">
    <xsd:import namespace="454fd486-4e42-4a7f-bc2f-e2145d19cd8b"/>
    <xsd:import namespace="1d82f014-3bbf-4efb-8a96-bc315d6ad8e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4fd486-4e42-4a7f-bc2f-e2145d19cd8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14" nillable="true" ma:displayName="Taxonomy Catch All Column" ma:hidden="true" ma:list="{765839eb-f74a-49db-a4ae-21be6eea6ea5}" ma:internalName="TaxCatchAll" ma:showField="CatchAllData" ma:web="454fd486-4e42-4a7f-bc2f-e2145d19cd8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d82f014-3bbf-4efb-8a96-bc315d6ad8e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0c773ff0-bf06-4c50-8fe9-1046dad41809"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d82f014-3bbf-4efb-8a96-bc315d6ad8ed">
      <Terms xmlns="http://schemas.microsoft.com/office/infopath/2007/PartnerControls"/>
    </lcf76f155ced4ddcb4097134ff3c332f>
    <TaxCatchAll xmlns="454fd486-4e42-4a7f-bc2f-e2145d19cd8b" xsi:nil="true"/>
  </documentManagement>
</p:properties>
</file>

<file path=customXml/itemProps1.xml><?xml version="1.0" encoding="utf-8"?>
<ds:datastoreItem xmlns:ds="http://schemas.openxmlformats.org/officeDocument/2006/customXml" ds:itemID="{B1CB61ED-FC81-44C9-B33C-A490E0C957BF}"/>
</file>

<file path=customXml/itemProps2.xml><?xml version="1.0" encoding="utf-8"?>
<ds:datastoreItem xmlns:ds="http://schemas.openxmlformats.org/officeDocument/2006/customXml" ds:itemID="{F106C563-7479-4E1C-8880-EDCF6FBDBF5F}"/>
</file>

<file path=customXml/itemProps3.xml><?xml version="1.0" encoding="utf-8"?>
<ds:datastoreItem xmlns:ds="http://schemas.openxmlformats.org/officeDocument/2006/customXml" ds:itemID="{090ED856-569E-45B5-8910-A1DA920B9C49}"/>
</file>

<file path=docProps/app.xml><?xml version="1.0" encoding="utf-8"?>
<Properties xmlns="http://schemas.openxmlformats.org/officeDocument/2006/extended-properties" xmlns:vt="http://schemas.openxmlformats.org/officeDocument/2006/docPropsVTypes">
  <TotalTime>0</TotalTime>
  <Words>545</Words>
  <Application>Microsoft Office PowerPoint</Application>
  <PresentationFormat>Widescreen</PresentationFormat>
  <Paragraphs>55</Paragraphs>
  <Slides>9</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Garamond</vt:lpstr>
      <vt:lpstr>Arial</vt:lpstr>
      <vt:lpstr>Century Gothic</vt:lpstr>
      <vt:lpstr>SavonVTI</vt:lpstr>
      <vt:lpstr>SavonVTI</vt:lpstr>
      <vt:lpstr>“MISSION” CRITICAL PROGRAM REVIEW</vt:lpstr>
      <vt:lpstr>The Mission is Critical</vt:lpstr>
      <vt:lpstr>The Program Mission</vt:lpstr>
      <vt:lpstr>Three Objectives</vt:lpstr>
      <vt:lpstr>Objective 1: Components of a Mission Statement </vt:lpstr>
      <vt:lpstr>Objective 2: The Structure of the Program Mission </vt:lpstr>
      <vt:lpstr>Objective 3: Mission Statement checklist </vt:lpstr>
      <vt:lpstr>Example Program Mission</vt:lpstr>
      <vt:lpstr>Need help with your Mission?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“MISSION” CRITICAL PROGRAM REVIEW</dc:title>
  <dc:creator>Kimberly Nickell</dc:creator>
  <cp:lastModifiedBy>Kimberly Nickell</cp:lastModifiedBy>
  <cp:revision>1</cp:revision>
  <dcterms:created xsi:type="dcterms:W3CDTF">2022-03-15T00:40:49Z</dcterms:created>
  <dcterms:modified xsi:type="dcterms:W3CDTF">2025-03-06T17:47:49Z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0x0101003DE1F26204994F4C820DC3CF82A5C593</vt:lpwstr>
  </property>
</Properties>
</file>