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2" d="100"/>
          <a:sy n="102" d="100"/>
        </p:scale>
        <p:origin x="87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1.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y Frank" userId="773f75cc-8287-4ea5-bca0-4eee8d787c6f" providerId="ADAL" clId="{E1614112-2D7F-4602-A9F2-2D3681047FE9}"/>
    <pc:docChg chg="modSld">
      <pc:chgData name="Jenny Frank" userId="773f75cc-8287-4ea5-bca0-4eee8d787c6f" providerId="ADAL" clId="{E1614112-2D7F-4602-A9F2-2D3681047FE9}" dt="2025-02-10T20:32:04.151" v="121" actId="1076"/>
      <pc:docMkLst>
        <pc:docMk/>
      </pc:docMkLst>
      <pc:sldChg chg="modSp mod">
        <pc:chgData name="Jenny Frank" userId="773f75cc-8287-4ea5-bca0-4eee8d787c6f" providerId="ADAL" clId="{E1614112-2D7F-4602-A9F2-2D3681047FE9}" dt="2025-02-10T20:32:04.151" v="121" actId="1076"/>
        <pc:sldMkLst>
          <pc:docMk/>
          <pc:sldMk cId="3677430437" sldId="259"/>
        </pc:sldMkLst>
        <pc:spChg chg="mod">
          <ac:chgData name="Jenny Frank" userId="773f75cc-8287-4ea5-bca0-4eee8d787c6f" providerId="ADAL" clId="{E1614112-2D7F-4602-A9F2-2D3681047FE9}" dt="2025-02-10T20:32:04.151" v="121" actId="1076"/>
          <ac:spMkLst>
            <pc:docMk/>
            <pc:sldMk cId="3677430437" sldId="259"/>
            <ac:spMk id="3" creationId="{AD012F4D-A723-81E4-C95D-D02630101B1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B70DA-6F95-485A-9493-6FAFD68559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CDD5E54-2C92-4E31-099C-677688B815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BD75E53-48D5-1298-57F3-FF141B2EE9A9}"/>
              </a:ext>
            </a:extLst>
          </p:cNvPr>
          <p:cNvSpPr>
            <a:spLocks noGrp="1"/>
          </p:cNvSpPr>
          <p:nvPr>
            <p:ph type="dt" sz="half" idx="10"/>
          </p:nvPr>
        </p:nvSpPr>
        <p:spPr/>
        <p:txBody>
          <a:bodyPr/>
          <a:lstStyle/>
          <a:p>
            <a:fld id="{CA3CCD26-E8BF-40AD-85A2-121CBA132318}" type="datetimeFigureOut">
              <a:rPr lang="en-US" smtClean="0"/>
              <a:t>2/10/2025</a:t>
            </a:fld>
            <a:endParaRPr lang="en-US"/>
          </a:p>
        </p:txBody>
      </p:sp>
      <p:sp>
        <p:nvSpPr>
          <p:cNvPr id="5" name="Footer Placeholder 4">
            <a:extLst>
              <a:ext uri="{FF2B5EF4-FFF2-40B4-BE49-F238E27FC236}">
                <a16:creationId xmlns:a16="http://schemas.microsoft.com/office/drawing/2014/main" id="{49F7575E-2383-781F-4963-C479AB01B3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91E6DD-11B9-A6B5-2E8D-CF0C635A71FE}"/>
              </a:ext>
            </a:extLst>
          </p:cNvPr>
          <p:cNvSpPr>
            <a:spLocks noGrp="1"/>
          </p:cNvSpPr>
          <p:nvPr>
            <p:ph type="sldNum" sz="quarter" idx="12"/>
          </p:nvPr>
        </p:nvSpPr>
        <p:spPr/>
        <p:txBody>
          <a:bodyPr/>
          <a:lstStyle/>
          <a:p>
            <a:fld id="{1E53771B-A777-45DC-BCD6-DDA5A6224114}" type="slidenum">
              <a:rPr lang="en-US" smtClean="0"/>
              <a:t>‹#›</a:t>
            </a:fld>
            <a:endParaRPr lang="en-US"/>
          </a:p>
        </p:txBody>
      </p:sp>
    </p:spTree>
    <p:extLst>
      <p:ext uri="{BB962C8B-B14F-4D97-AF65-F5344CB8AC3E}">
        <p14:creationId xmlns:p14="http://schemas.microsoft.com/office/powerpoint/2010/main" val="3601709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A2FB8-3157-15CA-18DB-0AD786EB15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E1D1F70-7901-B3DF-467F-AC4CA5AB0F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026718-300F-D4EC-372F-8E43146C71EF}"/>
              </a:ext>
            </a:extLst>
          </p:cNvPr>
          <p:cNvSpPr>
            <a:spLocks noGrp="1"/>
          </p:cNvSpPr>
          <p:nvPr>
            <p:ph type="dt" sz="half" idx="10"/>
          </p:nvPr>
        </p:nvSpPr>
        <p:spPr/>
        <p:txBody>
          <a:bodyPr/>
          <a:lstStyle/>
          <a:p>
            <a:fld id="{CA3CCD26-E8BF-40AD-85A2-121CBA132318}" type="datetimeFigureOut">
              <a:rPr lang="en-US" smtClean="0"/>
              <a:t>2/10/2025</a:t>
            </a:fld>
            <a:endParaRPr lang="en-US"/>
          </a:p>
        </p:txBody>
      </p:sp>
      <p:sp>
        <p:nvSpPr>
          <p:cNvPr id="5" name="Footer Placeholder 4">
            <a:extLst>
              <a:ext uri="{FF2B5EF4-FFF2-40B4-BE49-F238E27FC236}">
                <a16:creationId xmlns:a16="http://schemas.microsoft.com/office/drawing/2014/main" id="{D9DF1769-99E7-BCC9-C6D3-A1647B5D8B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5B260E-6975-151F-1FC6-4FA589480F66}"/>
              </a:ext>
            </a:extLst>
          </p:cNvPr>
          <p:cNvSpPr>
            <a:spLocks noGrp="1"/>
          </p:cNvSpPr>
          <p:nvPr>
            <p:ph type="sldNum" sz="quarter" idx="12"/>
          </p:nvPr>
        </p:nvSpPr>
        <p:spPr/>
        <p:txBody>
          <a:bodyPr/>
          <a:lstStyle/>
          <a:p>
            <a:fld id="{1E53771B-A777-45DC-BCD6-DDA5A6224114}" type="slidenum">
              <a:rPr lang="en-US" smtClean="0"/>
              <a:t>‹#›</a:t>
            </a:fld>
            <a:endParaRPr lang="en-US"/>
          </a:p>
        </p:txBody>
      </p:sp>
    </p:spTree>
    <p:extLst>
      <p:ext uri="{BB962C8B-B14F-4D97-AF65-F5344CB8AC3E}">
        <p14:creationId xmlns:p14="http://schemas.microsoft.com/office/powerpoint/2010/main" val="3872610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F255C3-AAE4-3013-0EF2-8BA1172C1FA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C2FAA9-C247-D276-17A0-4E5DE5A0972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F0BDD1-231A-8369-45D4-5A4149C30F5D}"/>
              </a:ext>
            </a:extLst>
          </p:cNvPr>
          <p:cNvSpPr>
            <a:spLocks noGrp="1"/>
          </p:cNvSpPr>
          <p:nvPr>
            <p:ph type="dt" sz="half" idx="10"/>
          </p:nvPr>
        </p:nvSpPr>
        <p:spPr/>
        <p:txBody>
          <a:bodyPr/>
          <a:lstStyle/>
          <a:p>
            <a:fld id="{CA3CCD26-E8BF-40AD-85A2-121CBA132318}" type="datetimeFigureOut">
              <a:rPr lang="en-US" smtClean="0"/>
              <a:t>2/10/2025</a:t>
            </a:fld>
            <a:endParaRPr lang="en-US"/>
          </a:p>
        </p:txBody>
      </p:sp>
      <p:sp>
        <p:nvSpPr>
          <p:cNvPr id="5" name="Footer Placeholder 4">
            <a:extLst>
              <a:ext uri="{FF2B5EF4-FFF2-40B4-BE49-F238E27FC236}">
                <a16:creationId xmlns:a16="http://schemas.microsoft.com/office/drawing/2014/main" id="{4D14C34A-6EF8-9FAA-C1CC-3362A3140F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A69854-E781-E0A3-EEEF-44275F48BEF5}"/>
              </a:ext>
            </a:extLst>
          </p:cNvPr>
          <p:cNvSpPr>
            <a:spLocks noGrp="1"/>
          </p:cNvSpPr>
          <p:nvPr>
            <p:ph type="sldNum" sz="quarter" idx="12"/>
          </p:nvPr>
        </p:nvSpPr>
        <p:spPr/>
        <p:txBody>
          <a:bodyPr/>
          <a:lstStyle/>
          <a:p>
            <a:fld id="{1E53771B-A777-45DC-BCD6-DDA5A6224114}" type="slidenum">
              <a:rPr lang="en-US" smtClean="0"/>
              <a:t>‹#›</a:t>
            </a:fld>
            <a:endParaRPr lang="en-US"/>
          </a:p>
        </p:txBody>
      </p:sp>
    </p:spTree>
    <p:extLst>
      <p:ext uri="{BB962C8B-B14F-4D97-AF65-F5344CB8AC3E}">
        <p14:creationId xmlns:p14="http://schemas.microsoft.com/office/powerpoint/2010/main" val="2549944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6F9CE-7878-4986-B8C9-8740077A41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E0D561-576D-F7AD-58A5-EFEA6691AE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D453E4-F0DA-E657-2185-256DC4ACCBFB}"/>
              </a:ext>
            </a:extLst>
          </p:cNvPr>
          <p:cNvSpPr>
            <a:spLocks noGrp="1"/>
          </p:cNvSpPr>
          <p:nvPr>
            <p:ph type="dt" sz="half" idx="10"/>
          </p:nvPr>
        </p:nvSpPr>
        <p:spPr/>
        <p:txBody>
          <a:bodyPr/>
          <a:lstStyle/>
          <a:p>
            <a:fld id="{CA3CCD26-E8BF-40AD-85A2-121CBA132318}" type="datetimeFigureOut">
              <a:rPr lang="en-US" smtClean="0"/>
              <a:t>2/10/2025</a:t>
            </a:fld>
            <a:endParaRPr lang="en-US"/>
          </a:p>
        </p:txBody>
      </p:sp>
      <p:sp>
        <p:nvSpPr>
          <p:cNvPr id="5" name="Footer Placeholder 4">
            <a:extLst>
              <a:ext uri="{FF2B5EF4-FFF2-40B4-BE49-F238E27FC236}">
                <a16:creationId xmlns:a16="http://schemas.microsoft.com/office/drawing/2014/main" id="{B2E6D731-773B-7BEA-28B2-3497F406A7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36CC3D-2B1D-BF08-890D-59AA536301B7}"/>
              </a:ext>
            </a:extLst>
          </p:cNvPr>
          <p:cNvSpPr>
            <a:spLocks noGrp="1"/>
          </p:cNvSpPr>
          <p:nvPr>
            <p:ph type="sldNum" sz="quarter" idx="12"/>
          </p:nvPr>
        </p:nvSpPr>
        <p:spPr/>
        <p:txBody>
          <a:bodyPr/>
          <a:lstStyle/>
          <a:p>
            <a:fld id="{1E53771B-A777-45DC-BCD6-DDA5A6224114}" type="slidenum">
              <a:rPr lang="en-US" smtClean="0"/>
              <a:t>‹#›</a:t>
            </a:fld>
            <a:endParaRPr lang="en-US"/>
          </a:p>
        </p:txBody>
      </p:sp>
    </p:spTree>
    <p:extLst>
      <p:ext uri="{BB962C8B-B14F-4D97-AF65-F5344CB8AC3E}">
        <p14:creationId xmlns:p14="http://schemas.microsoft.com/office/powerpoint/2010/main" val="3989693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6B48A-B5C8-F68F-7960-30F81AA2108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8A2A035-BD8A-8B14-5B21-A794FB7EF5E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1654F9-FBC2-873E-8EB0-370AB455ABCF}"/>
              </a:ext>
            </a:extLst>
          </p:cNvPr>
          <p:cNvSpPr>
            <a:spLocks noGrp="1"/>
          </p:cNvSpPr>
          <p:nvPr>
            <p:ph type="dt" sz="half" idx="10"/>
          </p:nvPr>
        </p:nvSpPr>
        <p:spPr/>
        <p:txBody>
          <a:bodyPr/>
          <a:lstStyle/>
          <a:p>
            <a:fld id="{CA3CCD26-E8BF-40AD-85A2-121CBA132318}" type="datetimeFigureOut">
              <a:rPr lang="en-US" smtClean="0"/>
              <a:t>2/10/2025</a:t>
            </a:fld>
            <a:endParaRPr lang="en-US"/>
          </a:p>
        </p:txBody>
      </p:sp>
      <p:sp>
        <p:nvSpPr>
          <p:cNvPr id="5" name="Footer Placeholder 4">
            <a:extLst>
              <a:ext uri="{FF2B5EF4-FFF2-40B4-BE49-F238E27FC236}">
                <a16:creationId xmlns:a16="http://schemas.microsoft.com/office/drawing/2014/main" id="{6EA413E7-10BA-30B1-F595-C1957FB5F0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8F7FD1-940D-6E1E-8CEF-FE840D225B4C}"/>
              </a:ext>
            </a:extLst>
          </p:cNvPr>
          <p:cNvSpPr>
            <a:spLocks noGrp="1"/>
          </p:cNvSpPr>
          <p:nvPr>
            <p:ph type="sldNum" sz="quarter" idx="12"/>
          </p:nvPr>
        </p:nvSpPr>
        <p:spPr/>
        <p:txBody>
          <a:bodyPr/>
          <a:lstStyle/>
          <a:p>
            <a:fld id="{1E53771B-A777-45DC-BCD6-DDA5A6224114}" type="slidenum">
              <a:rPr lang="en-US" smtClean="0"/>
              <a:t>‹#›</a:t>
            </a:fld>
            <a:endParaRPr lang="en-US"/>
          </a:p>
        </p:txBody>
      </p:sp>
    </p:spTree>
    <p:extLst>
      <p:ext uri="{BB962C8B-B14F-4D97-AF65-F5344CB8AC3E}">
        <p14:creationId xmlns:p14="http://schemas.microsoft.com/office/powerpoint/2010/main" val="833866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3BFEC-DE94-2DEA-63CC-AC1032A374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1A92FD-4DA7-7B8D-15A2-CB143F405B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EC3D8BA-EE12-0B9C-7B6E-877B02C6ED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E73BB26-A91D-1C5A-9165-7863B6D6FF95}"/>
              </a:ext>
            </a:extLst>
          </p:cNvPr>
          <p:cNvSpPr>
            <a:spLocks noGrp="1"/>
          </p:cNvSpPr>
          <p:nvPr>
            <p:ph type="dt" sz="half" idx="10"/>
          </p:nvPr>
        </p:nvSpPr>
        <p:spPr/>
        <p:txBody>
          <a:bodyPr/>
          <a:lstStyle/>
          <a:p>
            <a:fld id="{CA3CCD26-E8BF-40AD-85A2-121CBA132318}" type="datetimeFigureOut">
              <a:rPr lang="en-US" smtClean="0"/>
              <a:t>2/10/2025</a:t>
            </a:fld>
            <a:endParaRPr lang="en-US"/>
          </a:p>
        </p:txBody>
      </p:sp>
      <p:sp>
        <p:nvSpPr>
          <p:cNvPr id="6" name="Footer Placeholder 5">
            <a:extLst>
              <a:ext uri="{FF2B5EF4-FFF2-40B4-BE49-F238E27FC236}">
                <a16:creationId xmlns:a16="http://schemas.microsoft.com/office/drawing/2014/main" id="{871BF507-2F97-0AC4-AB7F-FBEA57F867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B1BE31-59FC-A6E1-2FF2-B32A45EF770B}"/>
              </a:ext>
            </a:extLst>
          </p:cNvPr>
          <p:cNvSpPr>
            <a:spLocks noGrp="1"/>
          </p:cNvSpPr>
          <p:nvPr>
            <p:ph type="sldNum" sz="quarter" idx="12"/>
          </p:nvPr>
        </p:nvSpPr>
        <p:spPr/>
        <p:txBody>
          <a:bodyPr/>
          <a:lstStyle/>
          <a:p>
            <a:fld id="{1E53771B-A777-45DC-BCD6-DDA5A6224114}" type="slidenum">
              <a:rPr lang="en-US" smtClean="0"/>
              <a:t>‹#›</a:t>
            </a:fld>
            <a:endParaRPr lang="en-US"/>
          </a:p>
        </p:txBody>
      </p:sp>
    </p:spTree>
    <p:extLst>
      <p:ext uri="{BB962C8B-B14F-4D97-AF65-F5344CB8AC3E}">
        <p14:creationId xmlns:p14="http://schemas.microsoft.com/office/powerpoint/2010/main" val="464608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1321B-49B5-8B05-2148-78737B6345E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D740D6-6365-4168-7395-B6708FC06D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28CD72-937C-0B1B-0B5E-D0B8C14A377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EF2476-7BCA-B494-CD29-714ED2CC2B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72C5E9-6A1A-FBEA-AC52-03BE61B98C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83A084-B2F7-3BEA-A9AE-113CECEC46DA}"/>
              </a:ext>
            </a:extLst>
          </p:cNvPr>
          <p:cNvSpPr>
            <a:spLocks noGrp="1"/>
          </p:cNvSpPr>
          <p:nvPr>
            <p:ph type="dt" sz="half" idx="10"/>
          </p:nvPr>
        </p:nvSpPr>
        <p:spPr/>
        <p:txBody>
          <a:bodyPr/>
          <a:lstStyle/>
          <a:p>
            <a:fld id="{CA3CCD26-E8BF-40AD-85A2-121CBA132318}" type="datetimeFigureOut">
              <a:rPr lang="en-US" smtClean="0"/>
              <a:t>2/10/2025</a:t>
            </a:fld>
            <a:endParaRPr lang="en-US"/>
          </a:p>
        </p:txBody>
      </p:sp>
      <p:sp>
        <p:nvSpPr>
          <p:cNvPr id="8" name="Footer Placeholder 7">
            <a:extLst>
              <a:ext uri="{FF2B5EF4-FFF2-40B4-BE49-F238E27FC236}">
                <a16:creationId xmlns:a16="http://schemas.microsoft.com/office/drawing/2014/main" id="{23CDE401-694E-66C2-F83F-2A72247062D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9CBDC31-AFC2-5EF5-7A50-A1DD52331B7A}"/>
              </a:ext>
            </a:extLst>
          </p:cNvPr>
          <p:cNvSpPr>
            <a:spLocks noGrp="1"/>
          </p:cNvSpPr>
          <p:nvPr>
            <p:ph type="sldNum" sz="quarter" idx="12"/>
          </p:nvPr>
        </p:nvSpPr>
        <p:spPr/>
        <p:txBody>
          <a:bodyPr/>
          <a:lstStyle/>
          <a:p>
            <a:fld id="{1E53771B-A777-45DC-BCD6-DDA5A6224114}" type="slidenum">
              <a:rPr lang="en-US" smtClean="0"/>
              <a:t>‹#›</a:t>
            </a:fld>
            <a:endParaRPr lang="en-US"/>
          </a:p>
        </p:txBody>
      </p:sp>
    </p:spTree>
    <p:extLst>
      <p:ext uri="{BB962C8B-B14F-4D97-AF65-F5344CB8AC3E}">
        <p14:creationId xmlns:p14="http://schemas.microsoft.com/office/powerpoint/2010/main" val="593413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7B25B-7BCD-5E79-F17E-88DC5E0423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C74C2CB-8142-A981-DE97-5EFB798B6CDA}"/>
              </a:ext>
            </a:extLst>
          </p:cNvPr>
          <p:cNvSpPr>
            <a:spLocks noGrp="1"/>
          </p:cNvSpPr>
          <p:nvPr>
            <p:ph type="dt" sz="half" idx="10"/>
          </p:nvPr>
        </p:nvSpPr>
        <p:spPr/>
        <p:txBody>
          <a:bodyPr/>
          <a:lstStyle/>
          <a:p>
            <a:fld id="{CA3CCD26-E8BF-40AD-85A2-121CBA132318}" type="datetimeFigureOut">
              <a:rPr lang="en-US" smtClean="0"/>
              <a:t>2/10/2025</a:t>
            </a:fld>
            <a:endParaRPr lang="en-US"/>
          </a:p>
        </p:txBody>
      </p:sp>
      <p:sp>
        <p:nvSpPr>
          <p:cNvPr id="4" name="Footer Placeholder 3">
            <a:extLst>
              <a:ext uri="{FF2B5EF4-FFF2-40B4-BE49-F238E27FC236}">
                <a16:creationId xmlns:a16="http://schemas.microsoft.com/office/drawing/2014/main" id="{328EFDD7-6C67-C533-194C-684CEF03A7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53F4FE-AA2B-7079-9946-375651D8DD15}"/>
              </a:ext>
            </a:extLst>
          </p:cNvPr>
          <p:cNvSpPr>
            <a:spLocks noGrp="1"/>
          </p:cNvSpPr>
          <p:nvPr>
            <p:ph type="sldNum" sz="quarter" idx="12"/>
          </p:nvPr>
        </p:nvSpPr>
        <p:spPr/>
        <p:txBody>
          <a:bodyPr/>
          <a:lstStyle/>
          <a:p>
            <a:fld id="{1E53771B-A777-45DC-BCD6-DDA5A6224114}" type="slidenum">
              <a:rPr lang="en-US" smtClean="0"/>
              <a:t>‹#›</a:t>
            </a:fld>
            <a:endParaRPr lang="en-US"/>
          </a:p>
        </p:txBody>
      </p:sp>
    </p:spTree>
    <p:extLst>
      <p:ext uri="{BB962C8B-B14F-4D97-AF65-F5344CB8AC3E}">
        <p14:creationId xmlns:p14="http://schemas.microsoft.com/office/powerpoint/2010/main" val="216446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05806F-02DC-DDF7-E53A-1712551DD30D}"/>
              </a:ext>
            </a:extLst>
          </p:cNvPr>
          <p:cNvSpPr>
            <a:spLocks noGrp="1"/>
          </p:cNvSpPr>
          <p:nvPr>
            <p:ph type="dt" sz="half" idx="10"/>
          </p:nvPr>
        </p:nvSpPr>
        <p:spPr/>
        <p:txBody>
          <a:bodyPr/>
          <a:lstStyle/>
          <a:p>
            <a:fld id="{CA3CCD26-E8BF-40AD-85A2-121CBA132318}" type="datetimeFigureOut">
              <a:rPr lang="en-US" smtClean="0"/>
              <a:t>2/10/2025</a:t>
            </a:fld>
            <a:endParaRPr lang="en-US"/>
          </a:p>
        </p:txBody>
      </p:sp>
      <p:sp>
        <p:nvSpPr>
          <p:cNvPr id="3" name="Footer Placeholder 2">
            <a:extLst>
              <a:ext uri="{FF2B5EF4-FFF2-40B4-BE49-F238E27FC236}">
                <a16:creationId xmlns:a16="http://schemas.microsoft.com/office/drawing/2014/main" id="{BC2DA9B6-06A3-8E6B-47D0-C11FA115E5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86EC13-FF27-925F-43B7-C092A6F8723A}"/>
              </a:ext>
            </a:extLst>
          </p:cNvPr>
          <p:cNvSpPr>
            <a:spLocks noGrp="1"/>
          </p:cNvSpPr>
          <p:nvPr>
            <p:ph type="sldNum" sz="quarter" idx="12"/>
          </p:nvPr>
        </p:nvSpPr>
        <p:spPr/>
        <p:txBody>
          <a:bodyPr/>
          <a:lstStyle/>
          <a:p>
            <a:fld id="{1E53771B-A777-45DC-BCD6-DDA5A6224114}" type="slidenum">
              <a:rPr lang="en-US" smtClean="0"/>
              <a:t>‹#›</a:t>
            </a:fld>
            <a:endParaRPr lang="en-US"/>
          </a:p>
        </p:txBody>
      </p:sp>
    </p:spTree>
    <p:extLst>
      <p:ext uri="{BB962C8B-B14F-4D97-AF65-F5344CB8AC3E}">
        <p14:creationId xmlns:p14="http://schemas.microsoft.com/office/powerpoint/2010/main" val="775097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B455D-2745-4388-9E57-3A19CDAE59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E2E993B-1C4A-CB28-6C10-51B7E6A3E0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0CBA8B-E32E-56C3-875F-D123FD55CB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6EEEB0-4770-3CE5-0628-8F9C003A2CE6}"/>
              </a:ext>
            </a:extLst>
          </p:cNvPr>
          <p:cNvSpPr>
            <a:spLocks noGrp="1"/>
          </p:cNvSpPr>
          <p:nvPr>
            <p:ph type="dt" sz="half" idx="10"/>
          </p:nvPr>
        </p:nvSpPr>
        <p:spPr/>
        <p:txBody>
          <a:bodyPr/>
          <a:lstStyle/>
          <a:p>
            <a:fld id="{CA3CCD26-E8BF-40AD-85A2-121CBA132318}" type="datetimeFigureOut">
              <a:rPr lang="en-US" smtClean="0"/>
              <a:t>2/10/2025</a:t>
            </a:fld>
            <a:endParaRPr lang="en-US"/>
          </a:p>
        </p:txBody>
      </p:sp>
      <p:sp>
        <p:nvSpPr>
          <p:cNvPr id="6" name="Footer Placeholder 5">
            <a:extLst>
              <a:ext uri="{FF2B5EF4-FFF2-40B4-BE49-F238E27FC236}">
                <a16:creationId xmlns:a16="http://schemas.microsoft.com/office/drawing/2014/main" id="{879754E2-8DC0-D058-71A7-6BA2EC7237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D50457-C023-AE13-ECF1-010DB202F1DF}"/>
              </a:ext>
            </a:extLst>
          </p:cNvPr>
          <p:cNvSpPr>
            <a:spLocks noGrp="1"/>
          </p:cNvSpPr>
          <p:nvPr>
            <p:ph type="sldNum" sz="quarter" idx="12"/>
          </p:nvPr>
        </p:nvSpPr>
        <p:spPr/>
        <p:txBody>
          <a:bodyPr/>
          <a:lstStyle/>
          <a:p>
            <a:fld id="{1E53771B-A777-45DC-BCD6-DDA5A6224114}" type="slidenum">
              <a:rPr lang="en-US" smtClean="0"/>
              <a:t>‹#›</a:t>
            </a:fld>
            <a:endParaRPr lang="en-US"/>
          </a:p>
        </p:txBody>
      </p:sp>
    </p:spTree>
    <p:extLst>
      <p:ext uri="{BB962C8B-B14F-4D97-AF65-F5344CB8AC3E}">
        <p14:creationId xmlns:p14="http://schemas.microsoft.com/office/powerpoint/2010/main" val="1951253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FEF71-D8E3-AF30-6AA7-9CC551CCE0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E03852A-5B45-0797-3F24-9C5B4B5188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8A6A6B-8179-1F6A-519F-96940C23E6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4C9087-2E90-84E6-44A1-4308138AF82F}"/>
              </a:ext>
            </a:extLst>
          </p:cNvPr>
          <p:cNvSpPr>
            <a:spLocks noGrp="1"/>
          </p:cNvSpPr>
          <p:nvPr>
            <p:ph type="dt" sz="half" idx="10"/>
          </p:nvPr>
        </p:nvSpPr>
        <p:spPr/>
        <p:txBody>
          <a:bodyPr/>
          <a:lstStyle/>
          <a:p>
            <a:fld id="{CA3CCD26-E8BF-40AD-85A2-121CBA132318}" type="datetimeFigureOut">
              <a:rPr lang="en-US" smtClean="0"/>
              <a:t>2/10/2025</a:t>
            </a:fld>
            <a:endParaRPr lang="en-US"/>
          </a:p>
        </p:txBody>
      </p:sp>
      <p:sp>
        <p:nvSpPr>
          <p:cNvPr id="6" name="Footer Placeholder 5">
            <a:extLst>
              <a:ext uri="{FF2B5EF4-FFF2-40B4-BE49-F238E27FC236}">
                <a16:creationId xmlns:a16="http://schemas.microsoft.com/office/drawing/2014/main" id="{F58017DB-019D-7D5B-EFE2-257349215E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10F4A5-735A-CE3C-9256-BFEC9637E6A0}"/>
              </a:ext>
            </a:extLst>
          </p:cNvPr>
          <p:cNvSpPr>
            <a:spLocks noGrp="1"/>
          </p:cNvSpPr>
          <p:nvPr>
            <p:ph type="sldNum" sz="quarter" idx="12"/>
          </p:nvPr>
        </p:nvSpPr>
        <p:spPr/>
        <p:txBody>
          <a:bodyPr/>
          <a:lstStyle/>
          <a:p>
            <a:fld id="{1E53771B-A777-45DC-BCD6-DDA5A6224114}" type="slidenum">
              <a:rPr lang="en-US" smtClean="0"/>
              <a:t>‹#›</a:t>
            </a:fld>
            <a:endParaRPr lang="en-US"/>
          </a:p>
        </p:txBody>
      </p:sp>
    </p:spTree>
    <p:extLst>
      <p:ext uri="{BB962C8B-B14F-4D97-AF65-F5344CB8AC3E}">
        <p14:creationId xmlns:p14="http://schemas.microsoft.com/office/powerpoint/2010/main" val="3621956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E46C4A-57E1-FD62-AB74-350A031AD4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A7FED11-C4F2-210D-3861-D8C4057428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FDFEFA-A3FC-8B1D-E82B-C0811DCDE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A3CCD26-E8BF-40AD-85A2-121CBA132318}" type="datetimeFigureOut">
              <a:rPr lang="en-US" smtClean="0"/>
              <a:t>2/10/2025</a:t>
            </a:fld>
            <a:endParaRPr lang="en-US"/>
          </a:p>
        </p:txBody>
      </p:sp>
      <p:sp>
        <p:nvSpPr>
          <p:cNvPr id="5" name="Footer Placeholder 4">
            <a:extLst>
              <a:ext uri="{FF2B5EF4-FFF2-40B4-BE49-F238E27FC236}">
                <a16:creationId xmlns:a16="http://schemas.microsoft.com/office/drawing/2014/main" id="{E963BD1E-688E-F340-B4A9-04A7D59693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44EC42D-8F4F-2FCC-9C8C-688E44BC8C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E53771B-A777-45DC-BCD6-DDA5A6224114}" type="slidenum">
              <a:rPr lang="en-US" smtClean="0"/>
              <a:t>‹#›</a:t>
            </a:fld>
            <a:endParaRPr lang="en-US"/>
          </a:p>
        </p:txBody>
      </p:sp>
    </p:spTree>
    <p:extLst>
      <p:ext uri="{BB962C8B-B14F-4D97-AF65-F5344CB8AC3E}">
        <p14:creationId xmlns:p14="http://schemas.microsoft.com/office/powerpoint/2010/main" val="161381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9ED7D-7417-22DD-EEC9-4BD0AB85BF1C}"/>
              </a:ext>
            </a:extLst>
          </p:cNvPr>
          <p:cNvSpPr>
            <a:spLocks noGrp="1"/>
          </p:cNvSpPr>
          <p:nvPr>
            <p:ph type="ctrTitle"/>
          </p:nvPr>
        </p:nvSpPr>
        <p:spPr/>
        <p:txBody>
          <a:bodyPr/>
          <a:lstStyle/>
          <a:p>
            <a:r>
              <a:rPr lang="en-US" dirty="0"/>
              <a:t>Veteran Services &amp; Programs</a:t>
            </a:r>
          </a:p>
        </p:txBody>
      </p:sp>
      <p:sp>
        <p:nvSpPr>
          <p:cNvPr id="3" name="Subtitle 2">
            <a:extLst>
              <a:ext uri="{FF2B5EF4-FFF2-40B4-BE49-F238E27FC236}">
                <a16:creationId xmlns:a16="http://schemas.microsoft.com/office/drawing/2014/main" id="{FA1A5F04-FE27-B0BB-5C32-60AA5F3D2724}"/>
              </a:ext>
            </a:extLst>
          </p:cNvPr>
          <p:cNvSpPr>
            <a:spLocks noGrp="1"/>
          </p:cNvSpPr>
          <p:nvPr>
            <p:ph type="subTitle" idx="1"/>
          </p:nvPr>
        </p:nvSpPr>
        <p:spPr/>
        <p:txBody>
          <a:bodyPr/>
          <a:lstStyle/>
          <a:p>
            <a:r>
              <a:rPr lang="en-US" dirty="0"/>
              <a:t>Serving Those Who Served</a:t>
            </a:r>
          </a:p>
        </p:txBody>
      </p:sp>
    </p:spTree>
    <p:extLst>
      <p:ext uri="{BB962C8B-B14F-4D97-AF65-F5344CB8AC3E}">
        <p14:creationId xmlns:p14="http://schemas.microsoft.com/office/powerpoint/2010/main" val="1420358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B4970-785D-2CB2-686E-3D68A1EF817A}"/>
              </a:ext>
            </a:extLst>
          </p:cNvPr>
          <p:cNvSpPr>
            <a:spLocks noGrp="1"/>
          </p:cNvSpPr>
          <p:nvPr>
            <p:ph type="title"/>
          </p:nvPr>
        </p:nvSpPr>
        <p:spPr/>
        <p:txBody>
          <a:bodyPr/>
          <a:lstStyle/>
          <a:p>
            <a:r>
              <a:rPr lang="en-US" dirty="0"/>
              <a:t>Services Provided</a:t>
            </a:r>
          </a:p>
        </p:txBody>
      </p:sp>
      <p:sp>
        <p:nvSpPr>
          <p:cNvPr id="3" name="Content Placeholder 2">
            <a:extLst>
              <a:ext uri="{FF2B5EF4-FFF2-40B4-BE49-F238E27FC236}">
                <a16:creationId xmlns:a16="http://schemas.microsoft.com/office/drawing/2014/main" id="{D4C43956-1F06-A8B4-ADB9-D9D39986B985}"/>
              </a:ext>
            </a:extLst>
          </p:cNvPr>
          <p:cNvSpPr>
            <a:spLocks noGrp="1"/>
          </p:cNvSpPr>
          <p:nvPr>
            <p:ph idx="1"/>
          </p:nvPr>
        </p:nvSpPr>
        <p:spPr/>
        <p:txBody>
          <a:bodyPr>
            <a:normAutofit lnSpcReduction="10000"/>
          </a:bodyPr>
          <a:lstStyle/>
          <a:p>
            <a:pPr marL="342900" marR="0" lvl="0" indent="-342900" algn="l" defTabSz="457200" rtl="0" eaLnBrk="1" fontAlgn="auto" latinLnBrk="0" hangingPunct="1">
              <a:lnSpc>
                <a:spcPct val="100000"/>
              </a:lnSpc>
              <a:spcBef>
                <a:spcPts val="1000"/>
              </a:spcBef>
              <a:spcAft>
                <a:spcPts val="0"/>
              </a:spcAft>
              <a:buClr>
                <a:srgbClr val="C00000"/>
              </a:buClr>
              <a:buSzPct val="80000"/>
              <a:buFont typeface="Wingdings 3" charset="2"/>
              <a:buChar char=""/>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Dedicated Advising</a:t>
            </a:r>
          </a:p>
          <a:p>
            <a:pPr marL="342900" marR="0" lvl="0" indent="-342900" algn="l" defTabSz="457200" rtl="0" eaLnBrk="1" fontAlgn="auto" latinLnBrk="0" hangingPunct="1">
              <a:lnSpc>
                <a:spcPct val="100000"/>
              </a:lnSpc>
              <a:spcBef>
                <a:spcPts val="1000"/>
              </a:spcBef>
              <a:spcAft>
                <a:spcPts val="0"/>
              </a:spcAft>
              <a:buClr>
                <a:srgbClr val="C00000"/>
              </a:buClr>
              <a:buSzPct val="80000"/>
              <a:buFont typeface="Wingdings 3" charset="2"/>
              <a:buChar char=""/>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Tutoring</a:t>
            </a:r>
          </a:p>
          <a:p>
            <a:pPr marL="342900" marR="0" lvl="0" indent="-342900" algn="l" defTabSz="457200" rtl="0" eaLnBrk="1" fontAlgn="auto" latinLnBrk="0" hangingPunct="1">
              <a:lnSpc>
                <a:spcPct val="100000"/>
              </a:lnSpc>
              <a:spcBef>
                <a:spcPts val="1000"/>
              </a:spcBef>
              <a:spcAft>
                <a:spcPts val="0"/>
              </a:spcAft>
              <a:buClr>
                <a:srgbClr val="C00000"/>
              </a:buClr>
              <a:buSzPct val="80000"/>
              <a:buFont typeface="Wingdings 3" charset="2"/>
              <a:buChar char=""/>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Work studies </a:t>
            </a:r>
          </a:p>
          <a:p>
            <a:pPr marL="342900" marR="0" lvl="0" indent="-342900" algn="l" defTabSz="457200" rtl="0" eaLnBrk="1" fontAlgn="auto" latinLnBrk="0" hangingPunct="1">
              <a:lnSpc>
                <a:spcPct val="100000"/>
              </a:lnSpc>
              <a:spcBef>
                <a:spcPts val="1000"/>
              </a:spcBef>
              <a:spcAft>
                <a:spcPts val="0"/>
              </a:spcAft>
              <a:buClr>
                <a:srgbClr val="C00000"/>
              </a:buClr>
              <a:buSzPct val="80000"/>
              <a:buFont typeface="Wingdings 3" charset="2"/>
              <a:buChar char=""/>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Computer Lab</a:t>
            </a:r>
          </a:p>
          <a:p>
            <a:pPr marL="342900" marR="0" lvl="0" indent="-342900" algn="l" defTabSz="457200" rtl="0" eaLnBrk="1" fontAlgn="auto" latinLnBrk="0" hangingPunct="1">
              <a:lnSpc>
                <a:spcPct val="100000"/>
              </a:lnSpc>
              <a:spcBef>
                <a:spcPts val="1000"/>
              </a:spcBef>
              <a:spcAft>
                <a:spcPts val="0"/>
              </a:spcAft>
              <a:buClr>
                <a:srgbClr val="C00000"/>
              </a:buClr>
              <a:buSzPct val="80000"/>
              <a:buFont typeface="Wingdings 3" charset="2"/>
              <a:buChar char=""/>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Free printing</a:t>
            </a:r>
          </a:p>
          <a:p>
            <a:pPr marL="342900" marR="0" lvl="0" indent="-342900" algn="l" defTabSz="457200" rtl="0" eaLnBrk="1" fontAlgn="auto" latinLnBrk="0" hangingPunct="1">
              <a:lnSpc>
                <a:spcPct val="100000"/>
              </a:lnSpc>
              <a:spcBef>
                <a:spcPts val="1000"/>
              </a:spcBef>
              <a:spcAft>
                <a:spcPts val="0"/>
              </a:spcAft>
              <a:buClr>
                <a:srgbClr val="C00000"/>
              </a:buClr>
              <a:buSzPct val="80000"/>
              <a:buFont typeface="Wingdings 3" charset="2"/>
              <a:buChar char=""/>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Coffee lounge</a:t>
            </a:r>
          </a:p>
          <a:p>
            <a:pPr marL="342900" marR="0" lvl="0" indent="-342900" algn="l" defTabSz="457200" rtl="0" eaLnBrk="1" fontAlgn="auto" latinLnBrk="0" hangingPunct="1">
              <a:lnSpc>
                <a:spcPct val="100000"/>
              </a:lnSpc>
              <a:spcBef>
                <a:spcPts val="1000"/>
              </a:spcBef>
              <a:spcAft>
                <a:spcPts val="0"/>
              </a:spcAft>
              <a:buClr>
                <a:srgbClr val="C00000"/>
              </a:buClr>
              <a:buSzPct val="80000"/>
              <a:buFont typeface="Wingdings 3" charset="2"/>
              <a:buChar char=""/>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Study area/conference rooms</a:t>
            </a:r>
          </a:p>
          <a:p>
            <a:pPr marL="342900" marR="0" lvl="0" indent="-342900" algn="l" defTabSz="457200" rtl="0" eaLnBrk="1" fontAlgn="auto" latinLnBrk="0" hangingPunct="1">
              <a:lnSpc>
                <a:spcPct val="100000"/>
              </a:lnSpc>
              <a:spcBef>
                <a:spcPts val="1000"/>
              </a:spcBef>
              <a:spcAft>
                <a:spcPts val="0"/>
              </a:spcAft>
              <a:buClr>
                <a:srgbClr val="C00000"/>
              </a:buClr>
              <a:buSzPct val="80000"/>
              <a:buFont typeface="Wingdings 3" charset="2"/>
              <a:buChar char=""/>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Workshops/lunch and learn/social events</a:t>
            </a:r>
          </a:p>
          <a:p>
            <a:pPr marL="342900" marR="0" lvl="0" indent="-342900" algn="l" defTabSz="457200" rtl="0" eaLnBrk="1" fontAlgn="auto" latinLnBrk="0" hangingPunct="1">
              <a:lnSpc>
                <a:spcPct val="100000"/>
              </a:lnSpc>
              <a:spcBef>
                <a:spcPts val="1000"/>
              </a:spcBef>
              <a:spcAft>
                <a:spcPts val="0"/>
              </a:spcAft>
              <a:buClr>
                <a:srgbClr val="C00000"/>
              </a:buClr>
              <a:buSzPct val="80000"/>
              <a:buFont typeface="Wingdings 3" charset="2"/>
              <a:buChar char=""/>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Link to Bakersfield College and community resources</a:t>
            </a:r>
          </a:p>
          <a:p>
            <a:pPr marL="342900" marR="0" lvl="0" indent="-342900" algn="l" defTabSz="457200" rtl="0" eaLnBrk="1" fontAlgn="auto" latinLnBrk="0" hangingPunct="1">
              <a:lnSpc>
                <a:spcPct val="100000"/>
              </a:lnSpc>
              <a:spcBef>
                <a:spcPts val="1000"/>
              </a:spcBef>
              <a:spcAft>
                <a:spcPts val="0"/>
              </a:spcAft>
              <a:buClr>
                <a:srgbClr val="C00000"/>
              </a:buClr>
              <a:buSzPct val="80000"/>
              <a:buFont typeface="Wingdings 3" charset="2"/>
              <a:buChar char=""/>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Veteran educational benefits assistance</a:t>
            </a:r>
          </a:p>
          <a:p>
            <a:pPr marL="342900" marR="0" lvl="0" indent="-342900" algn="l" defTabSz="457200" rtl="0" eaLnBrk="1" fontAlgn="auto" latinLnBrk="0" hangingPunct="1">
              <a:lnSpc>
                <a:spcPct val="100000"/>
              </a:lnSpc>
              <a:spcBef>
                <a:spcPts val="1000"/>
              </a:spcBef>
              <a:spcAft>
                <a:spcPts val="0"/>
              </a:spcAft>
              <a:buClr>
                <a:srgbClr val="C00000"/>
              </a:buClr>
              <a:buSzPct val="80000"/>
              <a:buFont typeface="Wingdings 3" charset="2"/>
              <a:buChar char=""/>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Community and camaraderie</a:t>
            </a:r>
          </a:p>
          <a:p>
            <a:endParaRPr lang="en-US" dirty="0"/>
          </a:p>
        </p:txBody>
      </p:sp>
    </p:spTree>
    <p:extLst>
      <p:ext uri="{BB962C8B-B14F-4D97-AF65-F5344CB8AC3E}">
        <p14:creationId xmlns:p14="http://schemas.microsoft.com/office/powerpoint/2010/main" val="3929890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429C89-97CB-8BD7-78B7-E420C5E4EA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7CC602-9DC9-4BEF-0D8F-2EAD0D982957}"/>
              </a:ext>
            </a:extLst>
          </p:cNvPr>
          <p:cNvSpPr>
            <a:spLocks noGrp="1"/>
          </p:cNvSpPr>
          <p:nvPr>
            <p:ph type="title"/>
          </p:nvPr>
        </p:nvSpPr>
        <p:spPr/>
        <p:txBody>
          <a:bodyPr/>
          <a:lstStyle/>
          <a:p>
            <a:r>
              <a:rPr lang="en-US" dirty="0"/>
              <a:t>Understanding Student Veteran Needs</a:t>
            </a:r>
          </a:p>
        </p:txBody>
      </p:sp>
      <p:sp>
        <p:nvSpPr>
          <p:cNvPr id="3" name="Content Placeholder 2">
            <a:extLst>
              <a:ext uri="{FF2B5EF4-FFF2-40B4-BE49-F238E27FC236}">
                <a16:creationId xmlns:a16="http://schemas.microsoft.com/office/drawing/2014/main" id="{3862457D-399B-F365-6D17-8BE37836C4EE}"/>
              </a:ext>
            </a:extLst>
          </p:cNvPr>
          <p:cNvSpPr>
            <a:spLocks noGrp="1"/>
          </p:cNvSpPr>
          <p:nvPr>
            <p:ph idx="1"/>
          </p:nvPr>
        </p:nvSpPr>
        <p:spPr/>
        <p:txBody>
          <a:bodyPr>
            <a:normAutofit/>
          </a:bodyPr>
          <a:lstStyle/>
          <a:p>
            <a:pPr marL="342900" marR="0" lvl="0" indent="-342900" algn="l" defTabSz="457200" rtl="0" eaLnBrk="1" fontAlgn="auto" latinLnBrk="0" hangingPunct="1">
              <a:lnSpc>
                <a:spcPct val="100000"/>
              </a:lnSpc>
              <a:spcBef>
                <a:spcPts val="1000"/>
              </a:spcBef>
              <a:spcAft>
                <a:spcPts val="0"/>
              </a:spcAft>
              <a:buClr>
                <a:srgbClr val="C00000"/>
              </a:buClr>
              <a:buSzPct val="80000"/>
              <a:buFont typeface="Wingdings 3" charset="2"/>
              <a:buChar char=""/>
              <a:tabLst/>
              <a:defRPr/>
            </a:pPr>
            <a:r>
              <a:rPr lang="en-US" sz="2200" dirty="0">
                <a:solidFill>
                  <a:prstClr val="black">
                    <a:lumMod val="75000"/>
                    <a:lumOff val="25000"/>
                  </a:prstClr>
                </a:solidFill>
                <a:latin typeface="Trebuchet MS" panose="020B0603020202020204"/>
              </a:rPr>
              <a:t>Identify veterans</a:t>
            </a:r>
          </a:p>
          <a:p>
            <a:pPr marL="800100" lvl="1" indent="-342900" defTabSz="457200">
              <a:lnSpc>
                <a:spcPct val="100000"/>
              </a:lnSpc>
              <a:spcBef>
                <a:spcPts val="1000"/>
              </a:spcBef>
              <a:buClr>
                <a:srgbClr val="C00000"/>
              </a:buClr>
              <a:buSzPct val="80000"/>
              <a:buFont typeface="Wingdings 3" charset="2"/>
              <a:buChar char=""/>
              <a:defRPr/>
            </a:pPr>
            <a:r>
              <a:rPr lang="en-US" sz="1400" dirty="0">
                <a:solidFill>
                  <a:prstClr val="black">
                    <a:lumMod val="75000"/>
                    <a:lumOff val="25000"/>
                  </a:prstClr>
                </a:solidFill>
                <a:latin typeface="Trebuchet MS" panose="020B0603020202020204"/>
              </a:rPr>
              <a:t>Syllabus statement</a:t>
            </a:r>
          </a:p>
          <a:p>
            <a:pPr marL="342900" indent="-342900" defTabSz="457200">
              <a:lnSpc>
                <a:spcPct val="100000"/>
              </a:lnSpc>
              <a:buClr>
                <a:srgbClr val="C00000"/>
              </a:buClr>
              <a:buSzPct val="80000"/>
              <a:buFont typeface="Wingdings 3" charset="2"/>
              <a:buChar char=""/>
              <a:defRPr/>
            </a:pPr>
            <a:r>
              <a:rPr lang="en-US" sz="2200" dirty="0">
                <a:solidFill>
                  <a:prstClr val="black">
                    <a:lumMod val="75000"/>
                    <a:lumOff val="25000"/>
                  </a:prstClr>
                </a:solidFill>
                <a:latin typeface="Trebuchet MS" panose="020B0603020202020204"/>
              </a:rPr>
              <a:t>Veteran culture</a:t>
            </a:r>
          </a:p>
          <a:p>
            <a:pPr marL="800100" lvl="1" indent="-342900" defTabSz="457200">
              <a:lnSpc>
                <a:spcPct val="100000"/>
              </a:lnSpc>
              <a:buClr>
                <a:srgbClr val="C00000"/>
              </a:buClr>
              <a:buSzPct val="80000"/>
              <a:buFont typeface="Wingdings 3" charset="2"/>
              <a:buChar char=""/>
              <a:defRPr/>
            </a:pPr>
            <a:r>
              <a:rPr lang="en-US" sz="1400" dirty="0">
                <a:solidFill>
                  <a:prstClr val="black">
                    <a:lumMod val="75000"/>
                    <a:lumOff val="25000"/>
                  </a:prstClr>
                </a:solidFill>
                <a:latin typeface="Trebuchet MS" panose="020B0603020202020204"/>
              </a:rPr>
              <a:t>Culture of “We”</a:t>
            </a:r>
          </a:p>
          <a:p>
            <a:pPr marL="800100" lvl="1" indent="-342900" defTabSz="457200">
              <a:lnSpc>
                <a:spcPct val="100000"/>
              </a:lnSpc>
              <a:buClr>
                <a:srgbClr val="C00000"/>
              </a:buClr>
              <a:buSzPct val="80000"/>
              <a:buFont typeface="Wingdings 3" charset="2"/>
              <a:buChar char=""/>
              <a:defRPr/>
            </a:pPr>
            <a:r>
              <a:rPr lang="en-US" sz="1400" dirty="0">
                <a:solidFill>
                  <a:prstClr val="black">
                    <a:lumMod val="75000"/>
                    <a:lumOff val="25000"/>
                  </a:prstClr>
                </a:solidFill>
                <a:latin typeface="Trebuchet MS" panose="020B0603020202020204"/>
              </a:rPr>
              <a:t>“Garrison Life”</a:t>
            </a:r>
          </a:p>
          <a:p>
            <a:pPr marL="1257300" lvl="2" indent="-342900" defTabSz="457200">
              <a:lnSpc>
                <a:spcPct val="100000"/>
              </a:lnSpc>
              <a:buClr>
                <a:srgbClr val="C00000"/>
              </a:buClr>
              <a:buSzPct val="80000"/>
              <a:buFont typeface="Wingdings 3" charset="2"/>
              <a:buChar char=""/>
              <a:defRPr/>
            </a:pPr>
            <a:r>
              <a:rPr lang="en-US" sz="1400" dirty="0">
                <a:solidFill>
                  <a:prstClr val="black">
                    <a:lumMod val="75000"/>
                    <a:lumOff val="25000"/>
                  </a:prstClr>
                </a:solidFill>
                <a:latin typeface="Trebuchet MS" panose="020B0603020202020204"/>
              </a:rPr>
              <a:t>This setup makes it easier for the military to maintain order, discipline, and logistical support, ensuring that soldiers have immediate access to everything they need while on base.</a:t>
            </a:r>
          </a:p>
          <a:p>
            <a:pPr marL="342900" indent="-342900" defTabSz="457200">
              <a:lnSpc>
                <a:spcPct val="100000"/>
              </a:lnSpc>
              <a:buClr>
                <a:srgbClr val="C00000"/>
              </a:buClr>
              <a:buSzPct val="80000"/>
              <a:buFont typeface="Wingdings 3" charset="2"/>
              <a:buChar char=""/>
              <a:defRPr/>
            </a:pPr>
            <a:r>
              <a:rPr lang="en-US" sz="2200" dirty="0">
                <a:solidFill>
                  <a:prstClr val="black">
                    <a:lumMod val="75000"/>
                    <a:lumOff val="25000"/>
                  </a:prstClr>
                </a:solidFill>
                <a:latin typeface="Trebuchet MS" panose="020B0603020202020204"/>
              </a:rPr>
              <a:t>Staff veterans</a:t>
            </a:r>
          </a:p>
          <a:p>
            <a:pPr marL="1257300" lvl="2" indent="-342900" defTabSz="457200">
              <a:lnSpc>
                <a:spcPct val="100000"/>
              </a:lnSpc>
              <a:buClr>
                <a:srgbClr val="C00000"/>
              </a:buClr>
              <a:buSzPct val="80000"/>
              <a:buFont typeface="Wingdings 3" charset="2"/>
              <a:buChar char=""/>
              <a:defRPr/>
            </a:pPr>
            <a:endParaRPr lang="en-US" sz="1400" dirty="0">
              <a:solidFill>
                <a:prstClr val="black">
                  <a:lumMod val="75000"/>
                  <a:lumOff val="25000"/>
                </a:prstClr>
              </a:solidFill>
              <a:latin typeface="Trebuchet MS" panose="020B0603020202020204"/>
            </a:endParaRPr>
          </a:p>
          <a:p>
            <a:pPr marL="0" lvl="2" indent="0" defTabSz="457200">
              <a:lnSpc>
                <a:spcPct val="100000"/>
              </a:lnSpc>
              <a:spcBef>
                <a:spcPts val="1000"/>
              </a:spcBef>
              <a:buClr>
                <a:srgbClr val="C00000"/>
              </a:buClr>
              <a:buSzPct val="80000"/>
              <a:buNone/>
              <a:defRPr/>
            </a:pPr>
            <a:endParaRPr lang="en-US" sz="1400" dirty="0">
              <a:solidFill>
                <a:prstClr val="black">
                  <a:lumMod val="75000"/>
                  <a:lumOff val="25000"/>
                </a:prstClr>
              </a:solidFill>
              <a:latin typeface="Trebuchet MS" panose="020B0603020202020204"/>
            </a:endParaRPr>
          </a:p>
          <a:p>
            <a:pPr marL="1254125" lvl="2" indent="-1254125" defTabSz="457200">
              <a:lnSpc>
                <a:spcPct val="100000"/>
              </a:lnSpc>
              <a:spcBef>
                <a:spcPts val="1000"/>
              </a:spcBef>
              <a:buClr>
                <a:srgbClr val="C00000"/>
              </a:buClr>
              <a:buSzPct val="80000"/>
              <a:buFont typeface="Wingdings 3" charset="2"/>
              <a:buChar char=""/>
              <a:defRPr/>
            </a:pPr>
            <a:endParaRPr lang="en-US" sz="1400" dirty="0">
              <a:solidFill>
                <a:prstClr val="black">
                  <a:lumMod val="75000"/>
                  <a:lumOff val="25000"/>
                </a:prstClr>
              </a:solidFill>
              <a:latin typeface="Trebuchet MS" panose="020B0603020202020204"/>
            </a:endParaRPr>
          </a:p>
        </p:txBody>
      </p:sp>
    </p:spTree>
    <p:extLst>
      <p:ext uri="{BB962C8B-B14F-4D97-AF65-F5344CB8AC3E}">
        <p14:creationId xmlns:p14="http://schemas.microsoft.com/office/powerpoint/2010/main" val="2217816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3CD00-454B-76B7-289F-B760B2A729B8}"/>
              </a:ext>
            </a:extLst>
          </p:cNvPr>
          <p:cNvSpPr>
            <a:spLocks noGrp="1"/>
          </p:cNvSpPr>
          <p:nvPr>
            <p:ph type="title"/>
          </p:nvPr>
        </p:nvSpPr>
        <p:spPr/>
        <p:txBody>
          <a:bodyPr/>
          <a:lstStyle/>
          <a:p>
            <a:r>
              <a:rPr lang="en-US" dirty="0"/>
              <a:t>Regulated Activities- Top 3</a:t>
            </a:r>
          </a:p>
        </p:txBody>
      </p:sp>
      <p:sp>
        <p:nvSpPr>
          <p:cNvPr id="3" name="Content Placeholder 2">
            <a:extLst>
              <a:ext uri="{FF2B5EF4-FFF2-40B4-BE49-F238E27FC236}">
                <a16:creationId xmlns:a16="http://schemas.microsoft.com/office/drawing/2014/main" id="{AD012F4D-A723-81E4-C95D-D02630101B11}"/>
              </a:ext>
            </a:extLst>
          </p:cNvPr>
          <p:cNvSpPr>
            <a:spLocks noGrp="1"/>
          </p:cNvSpPr>
          <p:nvPr>
            <p:ph idx="1"/>
          </p:nvPr>
        </p:nvSpPr>
        <p:spPr>
          <a:xfrm>
            <a:off x="838200" y="1602557"/>
            <a:ext cx="10515600" cy="4706382"/>
          </a:xfrm>
        </p:spPr>
        <p:txBody>
          <a:bodyPr>
            <a:normAutofit lnSpcReduction="10000"/>
          </a:bodyPr>
          <a:lstStyle/>
          <a:p>
            <a:pPr marL="342900" marR="0" lvl="0" indent="-342900" algn="l" defTabSz="457200" rtl="0" eaLnBrk="1" fontAlgn="auto" latinLnBrk="0" hangingPunct="1">
              <a:lnSpc>
                <a:spcPct val="100000"/>
              </a:lnSpc>
              <a:spcBef>
                <a:spcPts val="1000"/>
              </a:spcBef>
              <a:spcAft>
                <a:spcPts val="0"/>
              </a:spcAft>
              <a:buClr>
                <a:srgbClr val="C00000"/>
              </a:buClr>
              <a:buSzPct val="80000"/>
              <a:buFont typeface="Wingdings 3" charset="2"/>
              <a:buChar char=""/>
              <a:tabLst/>
              <a:defRPr/>
            </a:pPr>
            <a:r>
              <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All veterans and dependents using VA benefits must see VRC advisors</a:t>
            </a:r>
          </a:p>
          <a:p>
            <a:pPr marL="800100" lvl="1" indent="-342900" defTabSz="457200">
              <a:lnSpc>
                <a:spcPct val="100000"/>
              </a:lnSpc>
              <a:spcBef>
                <a:spcPts val="1000"/>
              </a:spcBef>
              <a:buClr>
                <a:srgbClr val="C00000"/>
              </a:buClr>
              <a:buSzPct val="80000"/>
              <a:buFont typeface="Wingdings 3" charset="2"/>
              <a:buChar char=""/>
              <a:defRPr/>
            </a:pPr>
            <a:r>
              <a:rPr lang="en-US" sz="1400" dirty="0">
                <a:solidFill>
                  <a:prstClr val="black">
                    <a:lumMod val="75000"/>
                    <a:lumOff val="25000"/>
                  </a:prstClr>
                </a:solidFill>
                <a:latin typeface="Trebuchet MS" panose="020B0603020202020204"/>
              </a:rPr>
              <a:t>Alignment with VA requirements for education path</a:t>
            </a:r>
          </a:p>
          <a:p>
            <a:pPr marL="800100" lvl="1" indent="-342900" defTabSz="457200">
              <a:lnSpc>
                <a:spcPct val="100000"/>
              </a:lnSpc>
              <a:spcBef>
                <a:spcPts val="1000"/>
              </a:spcBef>
              <a:buClr>
                <a:srgbClr val="C00000"/>
              </a:buClr>
              <a:buSzPct val="80000"/>
              <a:buFont typeface="Wingdings 3" charset="2"/>
              <a:buChar char=""/>
              <a:defRPr/>
            </a:pPr>
            <a:r>
              <a:rPr kumimoji="0" lang="en-US"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In most cases, limited to 36 months of educational benefits</a:t>
            </a:r>
          </a:p>
          <a:p>
            <a:pPr marL="342900" indent="-342900" defTabSz="457200">
              <a:lnSpc>
                <a:spcPct val="100000"/>
              </a:lnSpc>
              <a:buClr>
                <a:srgbClr val="C00000"/>
              </a:buClr>
              <a:buSzPct val="80000"/>
              <a:buFont typeface="Wingdings 3" charset="2"/>
              <a:buChar char=""/>
              <a:defRPr/>
            </a:pPr>
            <a:r>
              <a:rPr lang="en-US" sz="2200" dirty="0">
                <a:solidFill>
                  <a:prstClr val="black">
                    <a:lumMod val="75000"/>
                    <a:lumOff val="25000"/>
                  </a:prstClr>
                </a:solidFill>
                <a:latin typeface="Trebuchet MS" panose="020B0603020202020204"/>
              </a:rPr>
              <a:t>Credit for Prior Learning</a:t>
            </a:r>
          </a:p>
          <a:p>
            <a:pPr marL="800100" lvl="1" indent="-342900" defTabSz="457200">
              <a:lnSpc>
                <a:spcPct val="100000"/>
              </a:lnSpc>
              <a:buClr>
                <a:srgbClr val="C00000"/>
              </a:buClr>
              <a:buSzPct val="80000"/>
              <a:buFont typeface="Wingdings 3" charset="2"/>
              <a:buChar char=""/>
              <a:defRPr/>
            </a:pPr>
            <a:r>
              <a:rPr kumimoji="0" lang="en-US"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This DVA policy requiring education institutions to evaluate and grant appropriate credit for prior education ensures that veterans receive recognition for their prior learning, potentially shortening the duration of their educational programs and reducing associated costs.</a:t>
            </a:r>
          </a:p>
          <a:p>
            <a:pPr marL="800100" lvl="1" indent="-342900" defTabSz="457200">
              <a:lnSpc>
                <a:spcPct val="100000"/>
              </a:lnSpc>
              <a:buClr>
                <a:srgbClr val="C00000"/>
              </a:buClr>
              <a:buSzPct val="80000"/>
              <a:buFont typeface="Wingdings 3" charset="2"/>
              <a:buChar char=""/>
              <a:defRPr/>
            </a:pPr>
            <a:r>
              <a:rPr lang="en-US" sz="1400" dirty="0">
                <a:solidFill>
                  <a:prstClr val="black">
                    <a:lumMod val="75000"/>
                    <a:lumOff val="25000"/>
                  </a:prstClr>
                </a:solidFill>
                <a:latin typeface="Trebuchet MS" panose="020B0603020202020204"/>
              </a:rPr>
              <a:t>Vision 2030</a:t>
            </a:r>
          </a:p>
          <a:p>
            <a:pPr marL="1257300" lvl="2" indent="-342900" defTabSz="457200">
              <a:lnSpc>
                <a:spcPct val="100000"/>
              </a:lnSpc>
              <a:buClr>
                <a:srgbClr val="C00000"/>
              </a:buClr>
              <a:buSzPct val="80000"/>
              <a:buFont typeface="Wingdings 3" charset="2"/>
              <a:buChar char=""/>
              <a:defRPr/>
            </a:pPr>
            <a:r>
              <a:rPr lang="en-US" sz="1400" dirty="0">
                <a:solidFill>
                  <a:prstClr val="black">
                    <a:lumMod val="75000"/>
                    <a:lumOff val="25000"/>
                  </a:prstClr>
                </a:solidFill>
                <a:latin typeface="Trebuchet MS" panose="020B0603020202020204"/>
              </a:rPr>
              <a:t>By 2030, expand CPL Opportunities and Boost Student Success for at least 250,000 Californians, including 220,000 working adults and apprentices, and 30,000 veterans.</a:t>
            </a:r>
          </a:p>
          <a:p>
            <a:pPr marL="342900" marR="0" lvl="0" indent="-342900" algn="l" defTabSz="457200" rtl="0" eaLnBrk="1" fontAlgn="auto" latinLnBrk="0" hangingPunct="1">
              <a:lnSpc>
                <a:spcPct val="100000"/>
              </a:lnSpc>
              <a:spcBef>
                <a:spcPts val="1000"/>
              </a:spcBef>
              <a:spcAft>
                <a:spcPts val="0"/>
              </a:spcAft>
              <a:buClr>
                <a:srgbClr val="C00000"/>
              </a:buClr>
              <a:buSzPct val="80000"/>
              <a:buFont typeface="Wingdings 3" charset="2"/>
              <a:buChar char=""/>
              <a:tabLst/>
              <a:defRPr/>
            </a:pPr>
            <a:r>
              <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Short and Long-Term Military Absence</a:t>
            </a:r>
          </a:p>
          <a:p>
            <a:pPr marL="800100" marR="0" lvl="1" indent="-342900" algn="l" defTabSz="457200" rtl="0" eaLnBrk="1" fontAlgn="auto" latinLnBrk="0" hangingPunct="1">
              <a:lnSpc>
                <a:spcPct val="100000"/>
              </a:lnSpc>
              <a:spcBef>
                <a:spcPts val="1000"/>
              </a:spcBef>
              <a:spcAft>
                <a:spcPts val="0"/>
              </a:spcAft>
              <a:buClr>
                <a:srgbClr val="C00000"/>
              </a:buClr>
              <a:buSzPct val="80000"/>
              <a:buFont typeface="Wingdings 3" charset="2"/>
              <a:buChar char=""/>
              <a:tabLst/>
              <a:defRPr/>
            </a:pPr>
            <a:r>
              <a:rPr kumimoji="0" lang="en-US"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AP 5013</a:t>
            </a:r>
          </a:p>
          <a:p>
            <a:pPr marL="1257300" marR="0" lvl="2" indent="-342900" algn="l" defTabSz="457200" rtl="0" eaLnBrk="1" fontAlgn="auto" latinLnBrk="0" hangingPunct="1">
              <a:lnSpc>
                <a:spcPct val="100000"/>
              </a:lnSpc>
              <a:spcBef>
                <a:spcPts val="1000"/>
              </a:spcBef>
              <a:spcAft>
                <a:spcPts val="0"/>
              </a:spcAft>
              <a:buClr>
                <a:srgbClr val="C00000"/>
              </a:buClr>
              <a:buSzPct val="80000"/>
              <a:buFont typeface="Wingdings 3" charset="2"/>
              <a:buChar char=""/>
              <a:tabLst/>
              <a:defRPr/>
            </a:pPr>
            <a:r>
              <a:rPr kumimoji="0" lang="en-US"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Students currently serving in the US Armed Forces, particularly those in the Reserve or National Guard, may be called to active duty or be required to fulfill reserve military obligations. It is mandated that absences for these duties shall be considered “excused absences” and shall be accommodated by the colleges of the Kern Community College District.</a:t>
            </a:r>
          </a:p>
          <a:p>
            <a:endParaRPr lang="en-US" dirty="0"/>
          </a:p>
        </p:txBody>
      </p:sp>
    </p:spTree>
    <p:extLst>
      <p:ext uri="{BB962C8B-B14F-4D97-AF65-F5344CB8AC3E}">
        <p14:creationId xmlns:p14="http://schemas.microsoft.com/office/powerpoint/2010/main" val="3677430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E1F26204994F4C820DC3CF82A5C593" ma:contentTypeVersion="" ma:contentTypeDescription="Create a new document." ma:contentTypeScope="" ma:versionID="0c88b1973b0b81ee0d7e790dfb858122">
  <xsd:schema xmlns:xsd="http://www.w3.org/2001/XMLSchema" xmlns:xs="http://www.w3.org/2001/XMLSchema" xmlns:p="http://schemas.microsoft.com/office/2006/metadata/properties" xmlns:ns2="454fd486-4e42-4a7f-bc2f-e2145d19cd8b" xmlns:ns3="1d82f014-3bbf-4efb-8a96-bc315d6ad8ed" targetNamespace="http://schemas.microsoft.com/office/2006/metadata/properties" ma:root="true" ma:fieldsID="cc9dd9a5c2faa79e6120156cc8a7a58b" ns2:_="" ns3:_="">
    <xsd:import namespace="454fd486-4e42-4a7f-bc2f-e2145d19cd8b"/>
    <xsd:import namespace="1d82f014-3bbf-4efb-8a96-bc315d6ad8e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4fd486-4e42-4a7f-bc2f-e2145d19cd8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14" nillable="true" ma:displayName="Taxonomy Catch All Column" ma:hidden="true" ma:list="{765839eb-f74a-49db-a4ae-21be6eea6ea5}" ma:internalName="TaxCatchAll" ma:showField="CatchAllData" ma:web="454fd486-4e42-4a7f-bc2f-e2145d19cd8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d82f014-3bbf-4efb-8a96-bc315d6ad8e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0c773ff0-bf06-4c50-8fe9-1046dad41809"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d82f014-3bbf-4efb-8a96-bc315d6ad8ed">
      <Terms xmlns="http://schemas.microsoft.com/office/infopath/2007/PartnerControls"/>
    </lcf76f155ced4ddcb4097134ff3c332f>
    <TaxCatchAll xmlns="454fd486-4e42-4a7f-bc2f-e2145d19cd8b" xsi:nil="true"/>
  </documentManagement>
</p:properties>
</file>

<file path=customXml/itemProps1.xml><?xml version="1.0" encoding="utf-8"?>
<ds:datastoreItem xmlns:ds="http://schemas.openxmlformats.org/officeDocument/2006/customXml" ds:itemID="{F7C7B871-C7C7-49B4-9BC1-1E81B7FC9077}"/>
</file>

<file path=customXml/itemProps2.xml><?xml version="1.0" encoding="utf-8"?>
<ds:datastoreItem xmlns:ds="http://schemas.openxmlformats.org/officeDocument/2006/customXml" ds:itemID="{871C7F3B-DF92-4B53-862B-AB7DA5DA5AEA}"/>
</file>

<file path=customXml/itemProps3.xml><?xml version="1.0" encoding="utf-8"?>
<ds:datastoreItem xmlns:ds="http://schemas.openxmlformats.org/officeDocument/2006/customXml" ds:itemID="{FE9916BE-33DD-4A7E-A027-745B4A8F1776}"/>
</file>

<file path=docProps/app.xml><?xml version="1.0" encoding="utf-8"?>
<Properties xmlns="http://schemas.openxmlformats.org/officeDocument/2006/extended-properties" xmlns:vt="http://schemas.openxmlformats.org/officeDocument/2006/docPropsVTypes">
  <TotalTime>55</TotalTime>
  <Words>274</Words>
  <Application>Microsoft Office PowerPoint</Application>
  <PresentationFormat>Widescreen</PresentationFormat>
  <Paragraphs>34</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Aptos</vt:lpstr>
      <vt:lpstr>Aptos Display</vt:lpstr>
      <vt:lpstr>Arial</vt:lpstr>
      <vt:lpstr>Trebuchet MS</vt:lpstr>
      <vt:lpstr>Wingdings 3</vt:lpstr>
      <vt:lpstr>Office Theme</vt:lpstr>
      <vt:lpstr>Veteran Services &amp; Programs</vt:lpstr>
      <vt:lpstr>Services Provided</vt:lpstr>
      <vt:lpstr>Understanding Student Veteran Needs</vt:lpstr>
      <vt:lpstr>Regulated Activities- Top 3</vt:lpstr>
    </vt:vector>
  </TitlesOfParts>
  <Company>Bakersfield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Jenny Frank</dc:creator>
  <cp:lastModifiedBy>Jenny Frank</cp:lastModifiedBy>
  <cp:revision>1</cp:revision>
  <dcterms:created xsi:type="dcterms:W3CDTF">2025-02-10T19:36:12Z</dcterms:created>
  <dcterms:modified xsi:type="dcterms:W3CDTF">2025-02-10T20:32:09Z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0x0101003DE1F26204994F4C820DC3CF82A5C593</vt:lpwstr>
  </property>
</Properties>
</file>