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8" r:id="rId2"/>
    <p:sldId id="267" r:id="rId3"/>
    <p:sldId id="280" r:id="rId4"/>
    <p:sldId id="281" r:id="rId5"/>
    <p:sldId id="284" r:id="rId6"/>
    <p:sldId id="259" r:id="rId7"/>
    <p:sldId id="282" r:id="rId8"/>
    <p:sldId id="283" r:id="rId9"/>
    <p:sldId id="279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432"/>
    <a:srgbClr val="A32B30"/>
    <a:srgbClr val="B52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165ED-5992-43A4-A8FE-6AE97AFC2F2A}" v="5" dt="2024-09-30T14:29:56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68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Rodriguez" userId="72238371-2ce3-480d-9263-c8c918e5fca1" providerId="ADAL" clId="{232165ED-5992-43A4-A8FE-6AE97AFC2F2A}"/>
    <pc:docChg chg="custSel addSld delSld modSld">
      <pc:chgData name="Lisa Rodriguez" userId="72238371-2ce3-480d-9263-c8c918e5fca1" providerId="ADAL" clId="{232165ED-5992-43A4-A8FE-6AE97AFC2F2A}" dt="2024-09-30T14:34:09.333" v="2777" actId="2696"/>
      <pc:docMkLst>
        <pc:docMk/>
      </pc:docMkLst>
      <pc:sldChg chg="addSp delSp modSp mod modTransition modClrScheme chgLayout">
        <pc:chgData name="Lisa Rodriguez" userId="72238371-2ce3-480d-9263-c8c918e5fca1" providerId="ADAL" clId="{232165ED-5992-43A4-A8FE-6AE97AFC2F2A}" dt="2024-09-30T14:33:07.028" v="2695" actId="20577"/>
        <pc:sldMkLst>
          <pc:docMk/>
          <pc:sldMk cId="4030914881" sldId="259"/>
        </pc:sldMkLst>
        <pc:spChg chg="add mod ord">
          <ac:chgData name="Lisa Rodriguez" userId="72238371-2ce3-480d-9263-c8c918e5fca1" providerId="ADAL" clId="{232165ED-5992-43A4-A8FE-6AE97AFC2F2A}" dt="2024-09-30T14:33:07.028" v="2695" actId="20577"/>
          <ac:spMkLst>
            <pc:docMk/>
            <pc:sldMk cId="4030914881" sldId="259"/>
            <ac:spMk id="2" creationId="{26DBBE58-3AD7-DF71-4785-DEAEAC039D28}"/>
          </ac:spMkLst>
        </pc:spChg>
        <pc:spChg chg="del mod">
          <ac:chgData name="Lisa Rodriguez" userId="72238371-2ce3-480d-9263-c8c918e5fca1" providerId="ADAL" clId="{232165ED-5992-43A4-A8FE-6AE97AFC2F2A}" dt="2024-09-30T14:32:56.471" v="2682" actId="478"/>
          <ac:spMkLst>
            <pc:docMk/>
            <pc:sldMk cId="4030914881" sldId="259"/>
            <ac:spMk id="130" creationId="{257E1430-66CC-247C-F037-9B2F2991F7BE}"/>
          </ac:spMkLst>
        </pc:spChg>
      </pc:sldChg>
      <pc:sldChg chg="addSp delSp modSp mod">
        <pc:chgData name="Lisa Rodriguez" userId="72238371-2ce3-480d-9263-c8c918e5fca1" providerId="ADAL" clId="{232165ED-5992-43A4-A8FE-6AE97AFC2F2A}" dt="2024-09-18T00:19:57.955" v="1161" actId="6549"/>
        <pc:sldMkLst>
          <pc:docMk/>
          <pc:sldMk cId="1546372909" sldId="267"/>
        </pc:sldMkLst>
        <pc:spChg chg="mod">
          <ac:chgData name="Lisa Rodriguez" userId="72238371-2ce3-480d-9263-c8c918e5fca1" providerId="ADAL" clId="{232165ED-5992-43A4-A8FE-6AE97AFC2F2A}" dt="2024-09-18T00:19:57.955" v="1161" actId="6549"/>
          <ac:spMkLst>
            <pc:docMk/>
            <pc:sldMk cId="1546372909" sldId="267"/>
            <ac:spMk id="2" creationId="{3527F853-05E2-DF4C-8F22-3A2C29095E91}"/>
          </ac:spMkLst>
        </pc:spChg>
        <pc:spChg chg="del">
          <ac:chgData name="Lisa Rodriguez" userId="72238371-2ce3-480d-9263-c8c918e5fca1" providerId="ADAL" clId="{232165ED-5992-43A4-A8FE-6AE97AFC2F2A}" dt="2024-09-18T00:06:43.316" v="136" actId="478"/>
          <ac:spMkLst>
            <pc:docMk/>
            <pc:sldMk cId="1546372909" sldId="267"/>
            <ac:spMk id="3" creationId="{A6D73670-D76A-5C4A-9A03-B3D14A6698EC}"/>
          </ac:spMkLst>
        </pc:spChg>
        <pc:spChg chg="add del mod">
          <ac:chgData name="Lisa Rodriguez" userId="72238371-2ce3-480d-9263-c8c918e5fca1" providerId="ADAL" clId="{232165ED-5992-43A4-A8FE-6AE97AFC2F2A}" dt="2024-09-18T00:06:46.025" v="137" actId="478"/>
          <ac:spMkLst>
            <pc:docMk/>
            <pc:sldMk cId="1546372909" sldId="267"/>
            <ac:spMk id="6" creationId="{0EA04DB6-37D0-1ECA-00DD-97D9E3B23102}"/>
          </ac:spMkLst>
        </pc:spChg>
        <pc:picChg chg="add mod">
          <ac:chgData name="Lisa Rodriguez" userId="72238371-2ce3-480d-9263-c8c918e5fca1" providerId="ADAL" clId="{232165ED-5992-43A4-A8FE-6AE97AFC2F2A}" dt="2024-09-18T00:13:33.498" v="226" actId="1076"/>
          <ac:picMkLst>
            <pc:docMk/>
            <pc:sldMk cId="1546372909" sldId="267"/>
            <ac:picMk id="8" creationId="{261A7C0A-1FB2-436F-23BE-0D5CE099EA37}"/>
          </ac:picMkLst>
        </pc:picChg>
        <pc:picChg chg="del">
          <ac:chgData name="Lisa Rodriguez" userId="72238371-2ce3-480d-9263-c8c918e5fca1" providerId="ADAL" clId="{232165ED-5992-43A4-A8FE-6AE97AFC2F2A}" dt="2024-09-18T00:06:46.757" v="138" actId="478"/>
          <ac:picMkLst>
            <pc:docMk/>
            <pc:sldMk cId="1546372909" sldId="267"/>
            <ac:picMk id="1026" creationId="{6857E928-B21F-783D-41A7-9B49683EC82D}"/>
          </ac:picMkLst>
        </pc:picChg>
      </pc:sldChg>
      <pc:sldChg chg="del">
        <pc:chgData name="Lisa Rodriguez" userId="72238371-2ce3-480d-9263-c8c918e5fca1" providerId="ADAL" clId="{232165ED-5992-43A4-A8FE-6AE97AFC2F2A}" dt="2024-09-30T14:34:09.333" v="2777" actId="2696"/>
        <pc:sldMkLst>
          <pc:docMk/>
          <pc:sldMk cId="3776756628" sldId="273"/>
        </pc:sldMkLst>
      </pc:sldChg>
      <pc:sldChg chg="del">
        <pc:chgData name="Lisa Rodriguez" userId="72238371-2ce3-480d-9263-c8c918e5fca1" providerId="ADAL" clId="{232165ED-5992-43A4-A8FE-6AE97AFC2F2A}" dt="2024-09-18T00:02:53.324" v="0" actId="47"/>
        <pc:sldMkLst>
          <pc:docMk/>
          <pc:sldMk cId="4244524492" sldId="274"/>
        </pc:sldMkLst>
      </pc:sldChg>
      <pc:sldChg chg="del">
        <pc:chgData name="Lisa Rodriguez" userId="72238371-2ce3-480d-9263-c8c918e5fca1" providerId="ADAL" clId="{232165ED-5992-43A4-A8FE-6AE97AFC2F2A}" dt="2024-09-18T00:02:53.324" v="0" actId="47"/>
        <pc:sldMkLst>
          <pc:docMk/>
          <pc:sldMk cId="2487020007" sldId="275"/>
        </pc:sldMkLst>
      </pc:sldChg>
      <pc:sldChg chg="modSp mod">
        <pc:chgData name="Lisa Rodriguez" userId="72238371-2ce3-480d-9263-c8c918e5fca1" providerId="ADAL" clId="{232165ED-5992-43A4-A8FE-6AE97AFC2F2A}" dt="2024-09-30T14:33:56.242" v="2776" actId="20577"/>
        <pc:sldMkLst>
          <pc:docMk/>
          <pc:sldMk cId="319679924" sldId="279"/>
        </pc:sldMkLst>
        <pc:spChg chg="mod">
          <ac:chgData name="Lisa Rodriguez" userId="72238371-2ce3-480d-9263-c8c918e5fca1" providerId="ADAL" clId="{232165ED-5992-43A4-A8FE-6AE97AFC2F2A}" dt="2024-09-18T00:23:17.958" v="1829" actId="20577"/>
          <ac:spMkLst>
            <pc:docMk/>
            <pc:sldMk cId="319679924" sldId="279"/>
            <ac:spMk id="2" creationId="{1720FDF7-3C4E-8CE0-1967-CA5F632F2461}"/>
          </ac:spMkLst>
        </pc:spChg>
        <pc:spChg chg="mod">
          <ac:chgData name="Lisa Rodriguez" userId="72238371-2ce3-480d-9263-c8c918e5fca1" providerId="ADAL" clId="{232165ED-5992-43A4-A8FE-6AE97AFC2F2A}" dt="2024-09-18T00:23:38.617" v="1860" actId="20577"/>
          <ac:spMkLst>
            <pc:docMk/>
            <pc:sldMk cId="319679924" sldId="279"/>
            <ac:spMk id="3" creationId="{657D18CC-A9C6-841E-E53B-C7E3C5706A2C}"/>
          </ac:spMkLst>
        </pc:spChg>
        <pc:spChg chg="mod">
          <ac:chgData name="Lisa Rodriguez" userId="72238371-2ce3-480d-9263-c8c918e5fca1" providerId="ADAL" clId="{232165ED-5992-43A4-A8FE-6AE97AFC2F2A}" dt="2024-09-30T14:33:56.242" v="2776" actId="20577"/>
          <ac:spMkLst>
            <pc:docMk/>
            <pc:sldMk cId="319679924" sldId="279"/>
            <ac:spMk id="4" creationId="{67DD8483-E8C7-A6F7-A08F-67C4D49D6483}"/>
          </ac:spMkLst>
        </pc:spChg>
      </pc:sldChg>
      <pc:sldChg chg="modSp new mod">
        <pc:chgData name="Lisa Rodriguez" userId="72238371-2ce3-480d-9263-c8c918e5fca1" providerId="ADAL" clId="{232165ED-5992-43A4-A8FE-6AE97AFC2F2A}" dt="2024-09-18T00:15:31.697" v="539" actId="20577"/>
        <pc:sldMkLst>
          <pc:docMk/>
          <pc:sldMk cId="3736783244" sldId="280"/>
        </pc:sldMkLst>
        <pc:spChg chg="mod">
          <ac:chgData name="Lisa Rodriguez" userId="72238371-2ce3-480d-9263-c8c918e5fca1" providerId="ADAL" clId="{232165ED-5992-43A4-A8FE-6AE97AFC2F2A}" dt="2024-09-18T00:14:17.032" v="293" actId="20577"/>
          <ac:spMkLst>
            <pc:docMk/>
            <pc:sldMk cId="3736783244" sldId="280"/>
            <ac:spMk id="2" creationId="{55913234-2338-3BCA-5852-5FF4C4A22CD6}"/>
          </ac:spMkLst>
        </pc:spChg>
        <pc:spChg chg="mod">
          <ac:chgData name="Lisa Rodriguez" userId="72238371-2ce3-480d-9263-c8c918e5fca1" providerId="ADAL" clId="{232165ED-5992-43A4-A8FE-6AE97AFC2F2A}" dt="2024-09-18T00:15:31.697" v="539" actId="20577"/>
          <ac:spMkLst>
            <pc:docMk/>
            <pc:sldMk cId="3736783244" sldId="280"/>
            <ac:spMk id="3" creationId="{8AAB7B03-A980-90A1-9F96-D919CDA3E511}"/>
          </ac:spMkLst>
        </pc:spChg>
      </pc:sldChg>
      <pc:sldChg chg="modSp new mod">
        <pc:chgData name="Lisa Rodriguez" userId="72238371-2ce3-480d-9263-c8c918e5fca1" providerId="ADAL" clId="{232165ED-5992-43A4-A8FE-6AE97AFC2F2A}" dt="2024-09-30T14:28:35.972" v="2643" actId="20577"/>
        <pc:sldMkLst>
          <pc:docMk/>
          <pc:sldMk cId="3988733854" sldId="281"/>
        </pc:sldMkLst>
        <pc:spChg chg="mod">
          <ac:chgData name="Lisa Rodriguez" userId="72238371-2ce3-480d-9263-c8c918e5fca1" providerId="ADAL" clId="{232165ED-5992-43A4-A8FE-6AE97AFC2F2A}" dt="2024-09-18T00:16:06.254" v="561" actId="20577"/>
          <ac:spMkLst>
            <pc:docMk/>
            <pc:sldMk cId="3988733854" sldId="281"/>
            <ac:spMk id="2" creationId="{DD1B46F7-030C-6F2B-994B-16AE8AF65776}"/>
          </ac:spMkLst>
        </pc:spChg>
        <pc:spChg chg="mod">
          <ac:chgData name="Lisa Rodriguez" userId="72238371-2ce3-480d-9263-c8c918e5fca1" providerId="ADAL" clId="{232165ED-5992-43A4-A8FE-6AE97AFC2F2A}" dt="2024-09-30T14:28:35.972" v="2643" actId="20577"/>
          <ac:spMkLst>
            <pc:docMk/>
            <pc:sldMk cId="3988733854" sldId="281"/>
            <ac:spMk id="3" creationId="{D73BF1AE-F830-3A95-D898-A19D2EB0834C}"/>
          </ac:spMkLst>
        </pc:spChg>
      </pc:sldChg>
      <pc:sldChg chg="modSp add mod">
        <pc:chgData name="Lisa Rodriguez" userId="72238371-2ce3-480d-9263-c8c918e5fca1" providerId="ADAL" clId="{232165ED-5992-43A4-A8FE-6AE97AFC2F2A}" dt="2024-09-18T00:21:17.071" v="1462" actId="20577"/>
        <pc:sldMkLst>
          <pc:docMk/>
          <pc:sldMk cId="1906042382" sldId="282"/>
        </pc:sldMkLst>
        <pc:spChg chg="mod">
          <ac:chgData name="Lisa Rodriguez" userId="72238371-2ce3-480d-9263-c8c918e5fca1" providerId="ADAL" clId="{232165ED-5992-43A4-A8FE-6AE97AFC2F2A}" dt="2024-09-18T00:20:07.279" v="1173" actId="20577"/>
          <ac:spMkLst>
            <pc:docMk/>
            <pc:sldMk cId="1906042382" sldId="282"/>
            <ac:spMk id="2" creationId="{DD1B46F7-030C-6F2B-994B-16AE8AF65776}"/>
          </ac:spMkLst>
        </pc:spChg>
        <pc:spChg chg="mod">
          <ac:chgData name="Lisa Rodriguez" userId="72238371-2ce3-480d-9263-c8c918e5fca1" providerId="ADAL" clId="{232165ED-5992-43A4-A8FE-6AE97AFC2F2A}" dt="2024-09-18T00:21:17.071" v="1462" actId="20577"/>
          <ac:spMkLst>
            <pc:docMk/>
            <pc:sldMk cId="1906042382" sldId="282"/>
            <ac:spMk id="3" creationId="{D73BF1AE-F830-3A95-D898-A19D2EB0834C}"/>
          </ac:spMkLst>
        </pc:spChg>
      </pc:sldChg>
      <pc:sldChg chg="modSp add mod">
        <pc:chgData name="Lisa Rodriguez" userId="72238371-2ce3-480d-9263-c8c918e5fca1" providerId="ADAL" clId="{232165ED-5992-43A4-A8FE-6AE97AFC2F2A}" dt="2024-09-18T00:22:33.640" v="1745" actId="20577"/>
        <pc:sldMkLst>
          <pc:docMk/>
          <pc:sldMk cId="2927304790" sldId="283"/>
        </pc:sldMkLst>
        <pc:spChg chg="mod">
          <ac:chgData name="Lisa Rodriguez" userId="72238371-2ce3-480d-9263-c8c918e5fca1" providerId="ADAL" clId="{232165ED-5992-43A4-A8FE-6AE97AFC2F2A}" dt="2024-09-18T00:21:40.127" v="1477" actId="20577"/>
          <ac:spMkLst>
            <pc:docMk/>
            <pc:sldMk cId="2927304790" sldId="283"/>
            <ac:spMk id="2" creationId="{DD1B46F7-030C-6F2B-994B-16AE8AF65776}"/>
          </ac:spMkLst>
        </pc:spChg>
        <pc:spChg chg="mod">
          <ac:chgData name="Lisa Rodriguez" userId="72238371-2ce3-480d-9263-c8c918e5fca1" providerId="ADAL" clId="{232165ED-5992-43A4-A8FE-6AE97AFC2F2A}" dt="2024-09-18T00:22:33.640" v="1745" actId="20577"/>
          <ac:spMkLst>
            <pc:docMk/>
            <pc:sldMk cId="2927304790" sldId="283"/>
            <ac:spMk id="3" creationId="{D73BF1AE-F830-3A95-D898-A19D2EB0834C}"/>
          </ac:spMkLst>
        </pc:spChg>
      </pc:sldChg>
      <pc:sldChg chg="modSp new mod">
        <pc:chgData name="Lisa Rodriguez" userId="72238371-2ce3-480d-9263-c8c918e5fca1" providerId="ADAL" clId="{232165ED-5992-43A4-A8FE-6AE97AFC2F2A}" dt="2024-09-30T14:29:42.201" v="2644" actId="12"/>
        <pc:sldMkLst>
          <pc:docMk/>
          <pc:sldMk cId="3375078778" sldId="284"/>
        </pc:sldMkLst>
        <pc:spChg chg="mod">
          <ac:chgData name="Lisa Rodriguez" userId="72238371-2ce3-480d-9263-c8c918e5fca1" providerId="ADAL" clId="{232165ED-5992-43A4-A8FE-6AE97AFC2F2A}" dt="2024-09-18T00:29:41.548" v="1940" actId="20577"/>
          <ac:spMkLst>
            <pc:docMk/>
            <pc:sldMk cId="3375078778" sldId="284"/>
            <ac:spMk id="2" creationId="{41682C35-7C3E-3226-9DE5-4FA8F42EA243}"/>
          </ac:spMkLst>
        </pc:spChg>
        <pc:spChg chg="mod">
          <ac:chgData name="Lisa Rodriguez" userId="72238371-2ce3-480d-9263-c8c918e5fca1" providerId="ADAL" clId="{232165ED-5992-43A4-A8FE-6AE97AFC2F2A}" dt="2024-09-30T14:29:42.201" v="2644" actId="12"/>
          <ac:spMkLst>
            <pc:docMk/>
            <pc:sldMk cId="3375078778" sldId="284"/>
            <ac:spMk id="3" creationId="{6A392DE4-F5AE-3B15-4C3C-85E6D2E4A805}"/>
          </ac:spMkLst>
        </pc:spChg>
      </pc:sldChg>
      <pc:sldChg chg="modSp new del mod">
        <pc:chgData name="Lisa Rodriguez" userId="72238371-2ce3-480d-9263-c8c918e5fca1" providerId="ADAL" clId="{232165ED-5992-43A4-A8FE-6AE97AFC2F2A}" dt="2024-09-30T14:32:24.413" v="2655" actId="2696"/>
        <pc:sldMkLst>
          <pc:docMk/>
          <pc:sldMk cId="97088863" sldId="285"/>
        </pc:sldMkLst>
        <pc:spChg chg="mod">
          <ac:chgData name="Lisa Rodriguez" userId="72238371-2ce3-480d-9263-c8c918e5fca1" providerId="ADAL" clId="{232165ED-5992-43A4-A8FE-6AE97AFC2F2A}" dt="2024-09-30T14:30:52.889" v="2654" actId="20577"/>
          <ac:spMkLst>
            <pc:docMk/>
            <pc:sldMk cId="97088863" sldId="285"/>
            <ac:spMk id="2" creationId="{2698F72F-5973-E31E-507A-6CCB60AF879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b="0" i="0" u="none" strike="noStrike" baseline="0" dirty="0" err="1">
                <a:effectLst/>
              </a:rPr>
              <a:t>Digenimilles</a:t>
            </a:r>
            <a:r>
              <a:rPr lang="en-US" sz="1920" b="0" i="0" u="none" strike="noStrike" baseline="0" dirty="0">
                <a:effectLst/>
              </a:rPr>
              <a:t> Nos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Latinx</c:v>
                </c:pt>
              </c:strCache>
            </c:strRef>
          </c:tx>
          <c:spPr>
            <a:solidFill>
              <a:srgbClr val="3234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2934</c:v>
                </c:pt>
                <c:pt idx="1">
                  <c:v>2956</c:v>
                </c:pt>
                <c:pt idx="2">
                  <c:v>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1-E741-92E0-8CBED93C8A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>
                <a:effectLst/>
              </a:rPr>
              <a:t>Digenimilles</a:t>
            </a:r>
            <a:r>
              <a:rPr lang="en-US" sz="1800" b="0" i="0" baseline="0" dirty="0">
                <a:effectLst/>
              </a:rPr>
              <a:t> Nos 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204</c:v>
                </c:pt>
                <c:pt idx="1">
                  <c:v>237</c:v>
                </c:pt>
                <c:pt idx="2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7-6B44-8DC2-F0257D0412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>
                <a:effectLst/>
              </a:rPr>
              <a:t>Digenimilles</a:t>
            </a:r>
            <a:r>
              <a:rPr lang="en-US" sz="1800" b="0" i="0" baseline="0" dirty="0">
                <a:effectLst/>
              </a:rPr>
              <a:t> Nos </a:t>
            </a:r>
            <a:endParaRPr lang="en-US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 FTIC Overall </c:v>
                </c:pt>
              </c:strCache>
            </c:strRef>
          </c:tx>
          <c:spPr>
            <a:solidFill>
              <a:srgbClr val="A32B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425</c:v>
                </c:pt>
                <c:pt idx="1">
                  <c:v>451</c:v>
                </c:pt>
                <c:pt idx="2">
                  <c:v>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C-C045-A810-912F3219CC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PowerPoint]Awards'!$A$21</c:f>
              <c:strCache>
                <c:ptCount val="1"/>
                <c:pt idx="0">
                  <c:v>Unt audia doluptatum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234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E-1647-A1BF-89A09C1F7DE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FE-1647-A1BF-89A09C1F7DE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FE-1647-A1BF-89A09C1F7DE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FE-1647-A1BF-89A09C1F7DEC}"/>
              </c:ext>
            </c:extLst>
          </c:dPt>
          <c:dPt>
            <c:idx val="4"/>
            <c:invertIfNegative val="0"/>
            <c:bubble3D val="0"/>
            <c:spPr>
              <a:solidFill>
                <a:srgbClr val="A32B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E-1647-A1BF-89A09C1F7D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PowerPoint]Awards'!$B$20:$F$20</c:f>
              <c:strCache>
                <c:ptCount val="5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'[Chart in Microsoft PowerPoint]Awards'!$B$21:$F$21</c:f>
              <c:numCache>
                <c:formatCode>General</c:formatCode>
                <c:ptCount val="5"/>
                <c:pt idx="0">
                  <c:v>173</c:v>
                </c:pt>
                <c:pt idx="1">
                  <c:v>305</c:v>
                </c:pt>
                <c:pt idx="2">
                  <c:v>491</c:v>
                </c:pt>
                <c:pt idx="3">
                  <c:v>823</c:v>
                </c:pt>
                <c:pt idx="4">
                  <c:v>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E-1647-A1BF-89A09C1F7D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62239583"/>
        <c:axId val="262180159"/>
      </c:barChart>
      <c:catAx>
        <c:axId val="26223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180159"/>
        <c:crosses val="autoZero"/>
        <c:auto val="1"/>
        <c:lblAlgn val="ctr"/>
        <c:lblOffset val="100"/>
        <c:noMultiLvlLbl val="0"/>
      </c:catAx>
      <c:valAx>
        <c:axId val="2621801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223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69D0C-D084-E34B-91B8-EECBE59A7ED0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5CDF5-DAC4-F945-B2B8-E5B30F38D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94203" y="1736497"/>
            <a:ext cx="3474720" cy="347472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EC6EEF0-BC4A-7E48-801D-9E84CBF19D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3325" y="3873567"/>
            <a:ext cx="2354263" cy="292388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92CB720-2605-A546-9C60-9F95BBDECC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325" y="4184663"/>
            <a:ext cx="2354263" cy="292388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322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262C123-06DF-164E-A7B6-491ACDEFCFF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66285835"/>
              </p:ext>
            </p:extLst>
          </p:nvPr>
        </p:nvGraphicFramePr>
        <p:xfrm>
          <a:off x="1152450" y="1852229"/>
          <a:ext cx="333177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1632CA5-48A5-BC4A-8450-C16D15B7689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70896771"/>
              </p:ext>
            </p:extLst>
          </p:nvPr>
        </p:nvGraphicFramePr>
        <p:xfrm>
          <a:off x="4484228" y="1843471"/>
          <a:ext cx="322354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FDFD91E2-48B4-FD4B-ACAA-9D136A50BE8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12394396"/>
              </p:ext>
            </p:extLst>
          </p:nvPr>
        </p:nvGraphicFramePr>
        <p:xfrm>
          <a:off x="7707771" y="1843471"/>
          <a:ext cx="32122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259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0513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284E6E-D509-C24F-8238-01614D4885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820" y="3140949"/>
            <a:ext cx="4231512" cy="2102383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A5EDF90-3058-914E-809F-89A85356B09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52195713"/>
              </p:ext>
            </p:extLst>
          </p:nvPr>
        </p:nvGraphicFramePr>
        <p:xfrm>
          <a:off x="6095999" y="798653"/>
          <a:ext cx="5339787" cy="488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690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023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937444-A55D-124C-8609-85C8D7055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1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A64A-3D61-134A-8565-7835BF7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97432-8EAF-6F44-B114-59A38B39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E2A30-7944-B74C-9294-3BA4740E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5CE2B-F28B-6940-9667-62DBB6E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7AC-B344-2A42-B8A4-D6C8134D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7025-81B0-C245-B0DF-BF9FDE351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D53C-D7E7-0547-B602-D82FCD6B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8AC44-3564-904B-B716-1F16EAE3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1AE6-C8F7-F44F-9EAA-FCF81B5D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98B21-14A5-B040-9A73-B8E253EB0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FC1A2-615E-F74A-9227-D2AFEBF0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B2C24-37B5-2543-8532-3E6AF8A8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B66F4-F72D-7246-90D1-F8F6B3B7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A9F4-253D-294F-99F9-F7362F39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DDE0-6519-7248-B97C-CB53FA8C0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6621-0710-F540-8EA6-435ED7423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D4197-055F-AC4A-8211-CA89BCC1A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FBEAF-85EB-4845-90B3-6D267CBB1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7B5B7-EDDD-C74B-9AA8-08DB6BBF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6FD20-8461-F341-B542-3704A7DD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4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BED8-F123-054F-A612-6C6BBF6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BD98C-754F-924B-9026-0ADE6E6C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21019-79D8-3345-95FB-944B85D8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7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AE747-A182-4443-A1A3-EDA34B47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5F290-442B-5E4A-900A-4CDFD446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926CB-3610-7147-BF52-0955FBA92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76193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F8193AD-D907-3C47-B8EB-88C1D5D64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214753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667569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6324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6323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216DB53D-6A0B-B745-ABF1-BA5C9145A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9141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4447616E-8A76-4241-92A5-195E2CA999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9141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F946C6B5-BC21-0143-81C9-8623E128DB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958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C34C7760-F66E-6742-BB5B-0C0E9E84F2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1958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2070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7809-4321-3B4D-88EC-0C7AE62A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5C4E-E1E3-4F4B-B103-C96247B4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75642-9EC5-5847-AF1D-C275F8F7D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6A55C-728C-D643-ADA0-1B4F60AB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5F845-E417-2A4E-9C8A-F9896268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02E1-6E33-BE42-9FF6-9B9B2039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ECDBA-F7BD-8543-9313-7F5FA883B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F2147-F17E-CC4A-915E-0D10B29F0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1CF4C-BD5C-2745-818E-11196EA7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DD11A-0466-7C4C-863C-BB294576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8B47-5D6E-FF4F-B5F9-F831EFB7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33205-2A01-5445-BAA0-6B47C0278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87E9-5BE9-FB4F-B769-9314A886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C385-6241-B04A-95C7-1039BB86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5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91183-7AB8-9B4E-BA62-5ED280818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E12C4-91AC-E843-A289-0756687F9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573D-7666-434C-A04B-8AE58583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DAA3-14CB-4D4B-B56D-0A05641A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ACDF61C-1A0D-7A44-A65D-270F037F9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1237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35033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6426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6426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626D1F0A-5EDD-3642-9653-A7C1F3ECA9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5854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3831E4AF-22C0-C04E-AD8F-641D44E2A1F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51066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4A031CE-946E-6F45-9814-DCBBCC2FAE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55854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82D57FA3-D0A3-4D4C-B4CA-A5A53309C96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43502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D8173C67-C701-DD4E-9AC6-CECB532A7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215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27E92ABC-95DD-B741-9B2F-7B82D67170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215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8723F98A-E8A6-7749-899B-DE01FAB293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74419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34A99DD8-61AA-4644-A2E8-935DF3B4E1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74419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69526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26777" y="1546491"/>
            <a:ext cx="4260165" cy="426016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18422CE-64B9-4C48-84B8-F5C4D56364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97797" y="3327973"/>
            <a:ext cx="2876976" cy="287697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94A006B-74E8-FE44-AFFD-909E75173BB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85200" y="3109795"/>
            <a:ext cx="2191021" cy="2191021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F546D-A0BD-9941-85B7-16668CF5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73638" y="1900238"/>
            <a:ext cx="6602412" cy="973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smtClean="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2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422371-E769-FA43-9085-59C759780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4"/>
          <a:stretch/>
        </p:blipFill>
        <p:spPr>
          <a:xfrm>
            <a:off x="0" y="0"/>
            <a:ext cx="6143962" cy="68687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6657" y="3290236"/>
            <a:ext cx="4800067" cy="137000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91DA5DB-A55E-8744-90E7-DB03F83A31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398" y="2368621"/>
            <a:ext cx="3263573" cy="26287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E82E474-9881-CB43-BD14-BD6CE04DE0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397" y="1657855"/>
            <a:ext cx="3263573" cy="7107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5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+mn-lt"/>
              </a:rPr>
              <a:t>“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AC6E59-D691-5C4C-AB92-57BE7D75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57" y="1189831"/>
            <a:ext cx="4800067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5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14BB62-8006-0F48-B1A6-E6C6EE8AE57D}"/>
              </a:ext>
            </a:extLst>
          </p:cNvPr>
          <p:cNvSpPr>
            <a:spLocks noChangeAspect="1"/>
          </p:cNvSpPr>
          <p:nvPr userDrawn="1"/>
        </p:nvSpPr>
        <p:spPr>
          <a:xfrm>
            <a:off x="3708400" y="211328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ED14BAA-D34E-8246-89C8-F862F6188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6942" y="215825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88EE49-B375-B24F-BB21-D2EF7A334D34}"/>
              </a:ext>
            </a:extLst>
          </p:cNvPr>
          <p:cNvSpPr>
            <a:spLocks noChangeAspect="1"/>
          </p:cNvSpPr>
          <p:nvPr userDrawn="1"/>
        </p:nvSpPr>
        <p:spPr>
          <a:xfrm>
            <a:off x="3241040" y="3020908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C622521-F3C0-9949-814B-9F9458542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7000" y="3063875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28CE18-55A3-204D-9CC8-71CEF24CE1F5}"/>
              </a:ext>
            </a:extLst>
          </p:cNvPr>
          <p:cNvSpPr>
            <a:spLocks noChangeAspect="1"/>
          </p:cNvSpPr>
          <p:nvPr userDrawn="1"/>
        </p:nvSpPr>
        <p:spPr>
          <a:xfrm>
            <a:off x="2926080" y="3928535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5190D82-A26C-6540-9855-2F742887C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4622" y="3969491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9DE94-C86F-B541-B300-2E564FA712BD}"/>
              </a:ext>
            </a:extLst>
          </p:cNvPr>
          <p:cNvSpPr>
            <a:spLocks noChangeAspect="1"/>
          </p:cNvSpPr>
          <p:nvPr userDrawn="1"/>
        </p:nvSpPr>
        <p:spPr>
          <a:xfrm>
            <a:off x="2519680" y="483616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AA51DE8-6BB2-CE4D-A8CE-C803BB71E0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1040" y="488113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38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743999"/>
            <a:ext cx="5701496" cy="1608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09189-A07C-3B45-85AA-13F3A5A75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56" r="10650"/>
          <a:stretch/>
        </p:blipFill>
        <p:spPr>
          <a:xfrm>
            <a:off x="6996897" y="0"/>
            <a:ext cx="5195104" cy="6876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5497D-2D7B-0443-A188-741EB7F88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867" y="6176963"/>
            <a:ext cx="1335024" cy="4582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E2B87F8-EB48-974A-A0E5-CF0E9493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509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7F4EF6B-1418-C34A-97FC-ECC630DD22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7934" y="683972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51A5D1D-4C43-0245-B50B-C9F11EBB2A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7934" y="1539432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1411C11-B966-884E-87A0-920E1D57ED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7934" y="2454898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D5A88AB-4B5F-6F4A-A26B-E1CEBC1FE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7934" y="3310358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F15CCC5-27BF-5645-AE6F-9C1B26E7F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7934" y="4098503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27828E-0E95-3A49-9D7F-A4C58083D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7934" y="4953963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0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0" y="2835797"/>
            <a:ext cx="3044952" cy="2696902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038760" y="2835797"/>
            <a:ext cx="3044952" cy="26969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080616" y="2835797"/>
            <a:ext cx="3044952" cy="269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9116280" y="2835797"/>
            <a:ext cx="3044952" cy="2696902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53017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ACB4F1-36F2-8D43-9E84-64A6EB95F31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097968" y="2372066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9602ACF-6BD9-F241-9B30-0ACF91D0F8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3672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D183AD6-B84F-B641-BF00-0387412E832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17548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055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4A8DADB-379D-A24C-96FB-4E8F08511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00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8C8738B-A11B-3347-84B0-312C1C66A6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376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5B29A80-610C-D942-8845-8C38B2468C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2526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60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749129" y="3584044"/>
            <a:ext cx="2743200" cy="593203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486137" y="3584044"/>
            <a:ext cx="2743200" cy="593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230298" y="3584044"/>
            <a:ext cx="2743200" cy="5932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8973498" y="3578739"/>
            <a:ext cx="2743200" cy="593203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01380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7097" y="4378924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2AE554C-F025-FA4C-A7C7-57864527206C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1751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9A312206-CB62-5742-9484-0A54A209B2B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9183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10DD65EA-DA22-2340-9CC3-33D31840B9C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6615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C4AD9DA-8010-2749-8C1D-99D14A9CFD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2423" y="2457527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8A8A60-3C47-9044-8AB5-7D8CDF966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51921" y="4355776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854E4B6-BB49-C941-8D28-0857D11608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0949" y="2538550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A75D00-DE37-9944-A0B8-F391B6FB5B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9635" y="37035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1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872AB68-6EC6-8249-9774-6C74ADBCF7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19085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2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D1280E4-5024-804D-B446-B250FCA6ED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321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3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7259517-0E47-FE44-ABBC-B62EE97A24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2843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70308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CCE9274-FB85-BD4B-AE7E-D57321C6D17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EBB28-D473-274A-BFF6-9E2DB855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8B61-6DFE-5C4E-806A-85BB4F79C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61208F-B069-1B43-B4CC-08408C10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E34797-B603-3247-BB64-9D776562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794DDD-3BE3-2241-89A1-4E095D976CCF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000488" y="6226236"/>
            <a:ext cx="1353312" cy="4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8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5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6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9847-8C73-D2DE-5B97-F61021F170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Temporary Employment Assignments (TEA)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EDF9F-7344-314C-B541-1BBE03F20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/>
          </a:bodyPr>
          <a:lstStyle/>
          <a:p>
            <a:r>
              <a:rPr lang="en-US" dirty="0"/>
              <a:t>Lisa Rodriguez</a:t>
            </a:r>
          </a:p>
          <a:p>
            <a:r>
              <a:rPr lang="en-US" dirty="0"/>
              <a:t>Director, Human Resources (BC)</a:t>
            </a:r>
          </a:p>
          <a:p>
            <a:r>
              <a:rPr lang="en-US" dirty="0"/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12771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FEB749-B96D-13B4-9642-C82FE788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6EE5D6-CF61-46C7-CB4D-4075D79B3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9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27F853-05E2-DF4C-8F22-3A2C29095E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6657" y="2743200"/>
            <a:ext cx="5285623" cy="2777383"/>
          </a:xfrm>
        </p:spPr>
        <p:txBody>
          <a:bodyPr/>
          <a:lstStyle/>
          <a:p>
            <a:r>
              <a:rPr lang="en-US" dirty="0"/>
              <a:t>When to complete a TEA and what to include</a:t>
            </a:r>
          </a:p>
          <a:p>
            <a:r>
              <a:rPr lang="en-US" dirty="0"/>
              <a:t>What happens once a TEA is signed</a:t>
            </a:r>
          </a:p>
          <a:p>
            <a:r>
              <a:rPr lang="en-US" dirty="0"/>
              <a:t>HR process</a:t>
            </a:r>
          </a:p>
          <a:p>
            <a:r>
              <a:rPr lang="en-US" dirty="0"/>
              <a:t>HR clearance and job build</a:t>
            </a:r>
          </a:p>
          <a:p>
            <a:r>
              <a:rPr lang="en-US" dirty="0"/>
              <a:t>Time entry</a:t>
            </a:r>
          </a:p>
          <a:p>
            <a:r>
              <a:rPr lang="en-US" dirty="0"/>
              <a:t>Who cannot work on a TEA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306462-8AC4-F347-AE7F-3F5D4395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57" y="1189831"/>
            <a:ext cx="4800067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1A7C0A-1FB2-436F-23BE-0D5CE099E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20" y="967365"/>
            <a:ext cx="3057952" cy="309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37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3234-2338-3BCA-5852-5FF4C4A2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and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B7B03-A980-90A1-9F96-D919CDA3E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TEA </a:t>
            </a:r>
            <a:r>
              <a:rPr lang="en-US" u="sng" dirty="0"/>
              <a:t>before</a:t>
            </a:r>
            <a:r>
              <a:rPr lang="en-US" dirty="0"/>
              <a:t> the person starts working on campus</a:t>
            </a:r>
          </a:p>
          <a:p>
            <a:r>
              <a:rPr lang="en-US" dirty="0"/>
              <a:t>Be sure to include start and end dates reflective of when the person will be working</a:t>
            </a:r>
          </a:p>
          <a:p>
            <a:r>
              <a:rPr lang="en-US" dirty="0"/>
              <a:t>Verify you have the right FOAPAL</a:t>
            </a:r>
          </a:p>
          <a:p>
            <a:r>
              <a:rPr lang="en-US" dirty="0"/>
              <a:t>Verify the person is not classified staff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8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46F7-030C-6F2B-994B-16AE8AF6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 TEA is Signed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F1AE-F830-3A95-D898-A19D2EB08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completed TEA goes to the HROnboarding@bakersfieldcollege.edu email</a:t>
            </a:r>
          </a:p>
          <a:p>
            <a:r>
              <a:rPr lang="en-US" dirty="0"/>
              <a:t>HR reviews TEA and logs it for tracking purposes</a:t>
            </a:r>
          </a:p>
          <a:p>
            <a:r>
              <a:rPr lang="en-US" dirty="0"/>
              <a:t>HR reviews employee banner </a:t>
            </a:r>
            <a:r>
              <a:rPr lang="en-US" dirty="0" err="1"/>
              <a:t>efile</a:t>
            </a:r>
            <a:r>
              <a:rPr lang="en-US" dirty="0"/>
              <a:t> to verify HR documents are on file and current</a:t>
            </a:r>
          </a:p>
          <a:p>
            <a:r>
              <a:rPr lang="en-US" dirty="0"/>
              <a:t>HR contacts temporary employee to provide onboarding packet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3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2C35-7C3E-3226-9DE5-4FA8F42E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Employment Onboarding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92DE4-F5AE-3B15-4C3C-85E6D2E4A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What’s in the packet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Agreement for temporary employment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Background check process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TB risk assessment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Form I-9 plus list of acceptable documents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W-4 / DE-4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Oath of office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Applicant equal employment opportunity survey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Emergency contact information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Direct deposit form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Designation of beneficiary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Classified retirement status form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Statement concerning employment not covered by social security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Computer and network use agreement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Workers’ compensation information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Policy acknowledgements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7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B80F94-52EF-A027-2FC5-DC5A25E69E07}"/>
              </a:ext>
            </a:extLst>
          </p:cNvPr>
          <p:cNvSpPr txBox="1"/>
          <p:nvPr/>
        </p:nvSpPr>
        <p:spPr>
          <a:xfrm>
            <a:off x="895103" y="2820366"/>
            <a:ext cx="158026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TEA Received: Does employee have all onboarding docs and are all tests current?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0FF18-5449-7E6C-02BA-4E5F1E8E82D3}"/>
              </a:ext>
            </a:extLst>
          </p:cNvPr>
          <p:cNvSpPr txBox="1"/>
          <p:nvPr/>
        </p:nvSpPr>
        <p:spPr>
          <a:xfrm>
            <a:off x="2364692" y="1818059"/>
            <a:ext cx="669957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Yes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C237C-CD31-7853-EB9B-089BE9662C1F}"/>
              </a:ext>
            </a:extLst>
          </p:cNvPr>
          <p:cNvSpPr txBox="1"/>
          <p:nvPr/>
        </p:nvSpPr>
        <p:spPr>
          <a:xfrm>
            <a:off x="2412713" y="4401315"/>
            <a:ext cx="669957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34F09-A33D-6D18-44C5-807D21BD0652}"/>
              </a:ext>
            </a:extLst>
          </p:cNvPr>
          <p:cNvSpPr txBox="1"/>
          <p:nvPr/>
        </p:nvSpPr>
        <p:spPr>
          <a:xfrm>
            <a:off x="3636854" y="1553216"/>
            <a:ext cx="83291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Request position number from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037C0A-F90E-071D-2F06-2C679CD0E4D9}"/>
              </a:ext>
            </a:extLst>
          </p:cNvPr>
          <p:cNvSpPr txBox="1"/>
          <p:nvPr/>
        </p:nvSpPr>
        <p:spPr>
          <a:xfrm>
            <a:off x="4837191" y="1637854"/>
            <a:ext cx="832918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Add to Board 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EF7C7-C58D-77A2-7DB0-E5B69BAEFDE2}"/>
              </a:ext>
            </a:extLst>
          </p:cNvPr>
          <p:cNvSpPr txBox="1"/>
          <p:nvPr/>
        </p:nvSpPr>
        <p:spPr>
          <a:xfrm>
            <a:off x="5895884" y="1637854"/>
            <a:ext cx="832918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Update Banner Screens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8BF65C-2CBF-BC61-4EDD-6FE2F2244E84}"/>
              </a:ext>
            </a:extLst>
          </p:cNvPr>
          <p:cNvSpPr txBox="1"/>
          <p:nvPr/>
        </p:nvSpPr>
        <p:spPr>
          <a:xfrm>
            <a:off x="7037945" y="1632902"/>
            <a:ext cx="832918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Send Clearance Email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92AD7-90EB-6415-3565-E4CAFE548A2C}"/>
              </a:ext>
            </a:extLst>
          </p:cNvPr>
          <p:cNvSpPr txBox="1"/>
          <p:nvPr/>
        </p:nvSpPr>
        <p:spPr>
          <a:xfrm>
            <a:off x="9558157" y="1378986"/>
            <a:ext cx="83291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Position Number comes in and job builder builds job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24C78-2DC5-30EC-F518-36E248BE5148}"/>
              </a:ext>
            </a:extLst>
          </p:cNvPr>
          <p:cNvSpPr txBox="1"/>
          <p:nvPr/>
        </p:nvSpPr>
        <p:spPr>
          <a:xfrm>
            <a:off x="3969943" y="3979331"/>
            <a:ext cx="83291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Reach out to employee to request items needed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9555BF-C41D-2642-5667-013313E884E2}"/>
              </a:ext>
            </a:extLst>
          </p:cNvPr>
          <p:cNvSpPr txBox="1"/>
          <p:nvPr/>
        </p:nvSpPr>
        <p:spPr>
          <a:xfrm>
            <a:off x="261042" y="5987933"/>
            <a:ext cx="632535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Note: Once all onboarding documents are retrieved the Pre-employ background check is still updated every two years, and the TB is updated every 4 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978F41-A724-0A81-0137-E6F431987BA3}"/>
              </a:ext>
            </a:extLst>
          </p:cNvPr>
          <p:cNvSpPr txBox="1"/>
          <p:nvPr/>
        </p:nvSpPr>
        <p:spPr>
          <a:xfrm>
            <a:off x="6938356" y="6035489"/>
            <a:ext cx="49281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Employees cannot work without HR Clearance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3EE9A5-6181-6C1F-4F04-BEC8D4F7ADA8}"/>
              </a:ext>
            </a:extLst>
          </p:cNvPr>
          <p:cNvSpPr txBox="1"/>
          <p:nvPr/>
        </p:nvSpPr>
        <p:spPr>
          <a:xfrm>
            <a:off x="5189141" y="4148608"/>
            <a:ext cx="83291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Wait for employee to submit items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156CE-F337-1BFF-0C77-F53DC592F56D}"/>
              </a:ext>
            </a:extLst>
          </p:cNvPr>
          <p:cNvSpPr txBox="1"/>
          <p:nvPr/>
        </p:nvSpPr>
        <p:spPr>
          <a:xfrm>
            <a:off x="6422309" y="4148608"/>
            <a:ext cx="103209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Wait for any required pre-employment test results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38E9A6-0127-747A-808F-93784EA9A51C}"/>
              </a:ext>
            </a:extLst>
          </p:cNvPr>
          <p:cNvSpPr txBox="1"/>
          <p:nvPr/>
        </p:nvSpPr>
        <p:spPr>
          <a:xfrm>
            <a:off x="10714434" y="1463625"/>
            <a:ext cx="832918" cy="9387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Employee gains access to Web Time Entry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64C079-F5FA-509B-3BA6-0E74B852D2D4}"/>
              </a:ext>
            </a:extLst>
          </p:cNvPr>
          <p:cNvSpPr txBox="1"/>
          <p:nvPr/>
        </p:nvSpPr>
        <p:spPr>
          <a:xfrm>
            <a:off x="7837700" y="4313114"/>
            <a:ext cx="1032095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Once all items are 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FBF127-AC01-A634-8646-485C4E2A8441}"/>
              </a:ext>
            </a:extLst>
          </p:cNvPr>
          <p:cNvSpPr txBox="1"/>
          <p:nvPr/>
        </p:nvSpPr>
        <p:spPr>
          <a:xfrm>
            <a:off x="8188669" y="1463625"/>
            <a:ext cx="1008726" cy="9387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Upload items to Banner Document Management (BDM)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103E0E0-C078-BADB-1E9D-C561F0946C02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670109" y="1937936"/>
            <a:ext cx="2257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2B9AD9B-DC03-6490-F756-0307C80393F3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 flipV="1">
            <a:off x="6728802" y="1932984"/>
            <a:ext cx="309143" cy="4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3B65DE9-8C8B-D442-4D5D-45EB8F0A0BCE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4469772" y="1937936"/>
            <a:ext cx="36741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5EC164D-CDDE-D438-521B-DD84C88D1460}"/>
              </a:ext>
            </a:extLst>
          </p:cNvPr>
          <p:cNvCxnSpPr>
            <a:cxnSpLocks/>
            <a:stCxn id="11" idx="3"/>
            <a:endCxn id="20" idx="1"/>
          </p:cNvCxnSpPr>
          <p:nvPr/>
        </p:nvCxnSpPr>
        <p:spPr>
          <a:xfrm>
            <a:off x="7870863" y="1932984"/>
            <a:ext cx="31780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C00FF25-FBE6-AAA0-E802-225A5689A729}"/>
              </a:ext>
            </a:extLst>
          </p:cNvPr>
          <p:cNvCxnSpPr>
            <a:cxnSpLocks/>
            <a:stCxn id="20" idx="3"/>
            <a:endCxn id="12" idx="1"/>
          </p:cNvCxnSpPr>
          <p:nvPr/>
        </p:nvCxnSpPr>
        <p:spPr>
          <a:xfrm flipV="1">
            <a:off x="9197395" y="1932984"/>
            <a:ext cx="36076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C06FB47-CFBD-58EF-B483-C432F4D5F069}"/>
              </a:ext>
            </a:extLst>
          </p:cNvPr>
          <p:cNvCxnSpPr>
            <a:cxnSpLocks/>
            <a:stCxn id="12" idx="3"/>
            <a:endCxn id="18" idx="1"/>
          </p:cNvCxnSpPr>
          <p:nvPr/>
        </p:nvCxnSpPr>
        <p:spPr>
          <a:xfrm>
            <a:off x="10391075" y="1932984"/>
            <a:ext cx="32335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049878E-790B-F554-8734-E5DC086B8A9F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flipV="1">
            <a:off x="1685236" y="1948864"/>
            <a:ext cx="679456" cy="8715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DC520F4-364B-C051-0F54-A49982C7DA91}"/>
              </a:ext>
            </a:extLst>
          </p:cNvPr>
          <p:cNvCxnSpPr>
            <a:stCxn id="6" idx="3"/>
            <a:endCxn id="8" idx="1"/>
          </p:cNvCxnSpPr>
          <p:nvPr/>
        </p:nvCxnSpPr>
        <p:spPr>
          <a:xfrm flipV="1">
            <a:off x="3034649" y="1937937"/>
            <a:ext cx="602205" cy="109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5545347-5309-BB83-E2E2-5FA6975390C4}"/>
              </a:ext>
            </a:extLst>
          </p:cNvPr>
          <p:cNvCxnSpPr>
            <a:cxnSpLocks/>
            <a:stCxn id="5" idx="2"/>
            <a:endCxn id="7" idx="1"/>
          </p:cNvCxnSpPr>
          <p:nvPr/>
        </p:nvCxnSpPr>
        <p:spPr>
          <a:xfrm>
            <a:off x="1685236" y="3589807"/>
            <a:ext cx="727477" cy="942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365BBA7-0B54-5B19-02F1-0C3C4D6BE99B}"/>
              </a:ext>
            </a:extLst>
          </p:cNvPr>
          <p:cNvCxnSpPr>
            <a:stCxn id="7" idx="3"/>
            <a:endCxn id="13" idx="1"/>
          </p:cNvCxnSpPr>
          <p:nvPr/>
        </p:nvCxnSpPr>
        <p:spPr>
          <a:xfrm>
            <a:off x="3082670" y="4532120"/>
            <a:ext cx="887273" cy="12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3C0C8EF-FDF4-3B6E-ABD2-4FB4425A4AEF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>
            <a:off x="4802861" y="4533329"/>
            <a:ext cx="386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EF7A4D1-7054-02AD-4F29-5A1FF9BBD001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6022059" y="4533329"/>
            <a:ext cx="4002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7337107-8AF7-1B35-95E2-39022F50C76A}"/>
              </a:ext>
            </a:extLst>
          </p:cNvPr>
          <p:cNvCxnSpPr>
            <a:stCxn id="17" idx="3"/>
            <a:endCxn id="19" idx="1"/>
          </p:cNvCxnSpPr>
          <p:nvPr/>
        </p:nvCxnSpPr>
        <p:spPr>
          <a:xfrm flipV="1">
            <a:off x="7454404" y="4528558"/>
            <a:ext cx="383296" cy="47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040C8B7-D91D-0ED9-3206-CDCA7CB70982}"/>
              </a:ext>
            </a:extLst>
          </p:cNvPr>
          <p:cNvCxnSpPr>
            <a:stCxn id="19" idx="0"/>
            <a:endCxn id="8" idx="2"/>
          </p:cNvCxnSpPr>
          <p:nvPr/>
        </p:nvCxnSpPr>
        <p:spPr>
          <a:xfrm flipH="1" flipV="1">
            <a:off x="4053313" y="2322657"/>
            <a:ext cx="4300435" cy="19904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6DBBE58-3AD7-DF71-4785-DEAEAC039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 Flow</a:t>
            </a:r>
          </a:p>
        </p:txBody>
      </p:sp>
    </p:spTree>
    <p:extLst>
      <p:ext uri="{BB962C8B-B14F-4D97-AF65-F5344CB8AC3E}">
        <p14:creationId xmlns:p14="http://schemas.microsoft.com/office/powerpoint/2010/main" val="403091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46F7-030C-6F2B-994B-16AE8AF6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Clearance / Job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F1AE-F830-3A95-D898-A19D2EB08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all documents have been received and cleared, HR will request for the position to be built</a:t>
            </a:r>
          </a:p>
          <a:p>
            <a:r>
              <a:rPr lang="en-US" dirty="0"/>
              <a:t>HR will process necessary payroll processing paperwork</a:t>
            </a:r>
          </a:p>
          <a:p>
            <a:r>
              <a:rPr lang="en-US" dirty="0"/>
              <a:t>HR will notify team of clearance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4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46F7-030C-6F2B-994B-16AE8AF6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Time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F1AE-F830-3A95-D898-A19D2EB08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position has been built, the employee can enter time in the web time entry system</a:t>
            </a:r>
          </a:p>
          <a:p>
            <a:r>
              <a:rPr lang="en-US" dirty="0"/>
              <a:t>If this process is out of sync, the employee may have to enter time on a manual time sheet for processing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0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0FDF7-3C4E-8CE0-1967-CA5F632F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Classified Employees Cannot Be A TEA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18CC-A9C6-841E-E53B-C7E3C5706A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They cannot be a professional expert</a:t>
            </a:r>
          </a:p>
          <a:p>
            <a:r>
              <a:rPr lang="en-US" dirty="0"/>
              <a:t>This includes teaching courses for the Levan.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/>
              <a:t>CSEA Contract – Appendix 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D8483-E8C7-A6F7-A08F-67C4D49D64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They can be an adjunct</a:t>
            </a:r>
          </a:p>
          <a:p>
            <a:pPr lvl="1"/>
            <a:r>
              <a:rPr lang="en-US" dirty="0"/>
              <a:t>Must apply</a:t>
            </a:r>
          </a:p>
          <a:p>
            <a:pPr lvl="1"/>
            <a:r>
              <a:rPr lang="en-US" dirty="0"/>
              <a:t>Must meet min quals</a:t>
            </a:r>
          </a:p>
          <a:p>
            <a:pPr lvl="1"/>
            <a:r>
              <a:rPr lang="en-US" dirty="0"/>
              <a:t>Must be approved by direct supervisor, appropriate VP, and College President</a:t>
            </a:r>
          </a:p>
        </p:txBody>
      </p:sp>
    </p:spTree>
    <p:extLst>
      <p:ext uri="{BB962C8B-B14F-4D97-AF65-F5344CB8AC3E}">
        <p14:creationId xmlns:p14="http://schemas.microsoft.com/office/powerpoint/2010/main" val="319679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E1F26204994F4C820DC3CF82A5C593" ma:contentTypeVersion="" ma:contentTypeDescription="Create a new document." ma:contentTypeScope="" ma:versionID="0c88b1973b0b81ee0d7e790dfb858122">
  <xsd:schema xmlns:xsd="http://www.w3.org/2001/XMLSchema" xmlns:xs="http://www.w3.org/2001/XMLSchema" xmlns:p="http://schemas.microsoft.com/office/2006/metadata/properties" xmlns:ns2="454fd486-4e42-4a7f-bc2f-e2145d19cd8b" xmlns:ns3="1d82f014-3bbf-4efb-8a96-bc315d6ad8ed" targetNamespace="http://schemas.microsoft.com/office/2006/metadata/properties" ma:root="true" ma:fieldsID="cc9dd9a5c2faa79e6120156cc8a7a58b" ns2:_="" ns3:_="">
    <xsd:import namespace="454fd486-4e42-4a7f-bc2f-e2145d19cd8b"/>
    <xsd:import namespace="1d82f014-3bbf-4efb-8a96-bc315d6ad8e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d486-4e42-4a7f-bc2f-e2145d19cd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65839eb-f74a-49db-a4ae-21be6eea6ea5}" ma:internalName="TaxCatchAll" ma:showField="CatchAllData" ma:web="454fd486-4e42-4a7f-bc2f-e2145d19c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2f014-3bbf-4efb-8a96-bc315d6ad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c773ff0-bf06-4c50-8fe9-1046dad418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82f014-3bbf-4efb-8a96-bc315d6ad8ed">
      <Terms xmlns="http://schemas.microsoft.com/office/infopath/2007/PartnerControls"/>
    </lcf76f155ced4ddcb4097134ff3c332f>
    <TaxCatchAll xmlns="454fd486-4e42-4a7f-bc2f-e2145d19cd8b" xsi:nil="true"/>
  </documentManagement>
</p:properties>
</file>

<file path=customXml/itemProps1.xml><?xml version="1.0" encoding="utf-8"?>
<ds:datastoreItem xmlns:ds="http://schemas.openxmlformats.org/officeDocument/2006/customXml" ds:itemID="{F4561DC7-DD75-4CC3-916D-CA2953A13142}"/>
</file>

<file path=customXml/itemProps2.xml><?xml version="1.0" encoding="utf-8"?>
<ds:datastoreItem xmlns:ds="http://schemas.openxmlformats.org/officeDocument/2006/customXml" ds:itemID="{E3A2875A-F388-4F45-B9C2-C27C283D7F27}"/>
</file>

<file path=customXml/itemProps3.xml><?xml version="1.0" encoding="utf-8"?>
<ds:datastoreItem xmlns:ds="http://schemas.openxmlformats.org/officeDocument/2006/customXml" ds:itemID="{7D0FEA3D-1EB4-4425-A622-B5345B640004}"/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455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Temporary Employment Assignments (TEA)</vt:lpstr>
      <vt:lpstr>Agenda</vt:lpstr>
      <vt:lpstr>When and What</vt:lpstr>
      <vt:lpstr>After a TEA is Signed</vt:lpstr>
      <vt:lpstr>Temporary Employment Onboarding Packet</vt:lpstr>
      <vt:lpstr>TEA Flow</vt:lpstr>
      <vt:lpstr>HR Clearance / Job Build</vt:lpstr>
      <vt:lpstr>Web Time Entry</vt:lpstr>
      <vt:lpstr>Classified Employees Cannot Be A TEA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Sheng Yuan Wang</dc:creator>
  <cp:lastModifiedBy>Lisa Rodriguez</cp:lastModifiedBy>
  <cp:revision>23</cp:revision>
  <dcterms:created xsi:type="dcterms:W3CDTF">2019-12-12T19:29:56Z</dcterms:created>
  <dcterms:modified xsi:type="dcterms:W3CDTF">2024-09-30T14:34:09Z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0x0101003DE1F26204994F4C820DC3CF82A5C593</vt:lpwstr>
  </property>
</Properties>
</file>