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1A253-06EF-9E1B-35DC-B382514595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BA053B-AB55-4155-AC72-A008BF74B2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C8762-95A0-685F-139C-8C650101C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CBD9-3A42-4256-8FC4-01C29724678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084FB-CAA4-E397-E384-79D5B7CB6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C478C-7707-43DE-B5AE-0C0B3343F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1231-BA9D-4CDF-8A63-073ED57A6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527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09462-EF6F-B6DB-B1D2-A1D50ABFE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1C2DC9-5524-CB19-9186-48362AC72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DFC14-96B8-A80A-FC5A-ABCA115B9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CBD9-3A42-4256-8FC4-01C29724678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479F6-0F32-EFD3-DAEB-D87A8F1F4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A8CBF-336C-0B68-BCBA-D0346A4E7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1231-BA9D-4CDF-8A63-073ED57A6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681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1DB59F-8D05-BEE2-BDE1-D08C129D8A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250539-7463-B748-AEB0-FD9BED514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342A8-EECD-2249-798F-B7EFCE7AE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CBD9-3A42-4256-8FC4-01C29724678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D1E0B-B6DF-462D-0860-782C8A3DD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336B2-3321-82BA-081F-4EB4F09EF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1231-BA9D-4CDF-8A63-073ED57A6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86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7C9B7-C6C8-C54E-C572-DAEBB4B1F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EBFF-263D-43A5-E242-63A334F1F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3DFAD-7CF1-8882-F467-3A1D49EA1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CBD9-3A42-4256-8FC4-01C29724678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619A5-E41A-88CC-9B83-D8D0A4AF6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ED11A-823C-DCF8-490C-60ECB9B43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1231-BA9D-4CDF-8A63-073ED57A6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185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A5BDC-7D60-F523-C5CA-E2F4EABBB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6EA924-6B8C-0E1B-666E-FD4B5B473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9A4F0-6E2A-8691-79AE-2031C80DF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CBD9-3A42-4256-8FC4-01C29724678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0C2B2-FB7D-522A-BD8B-099395050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12C70-4BCE-464E-6DA4-90AE21E34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1231-BA9D-4CDF-8A63-073ED57A6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35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50948-F25D-78CB-25CA-7CB71AA13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6D755-50FD-0CE5-B82D-40EEEAD12C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E100C8-647A-7568-0899-99A007FC0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F9D573-46DC-BB14-2557-B0B410455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CBD9-3A42-4256-8FC4-01C29724678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E5438C-D49A-CE4F-8C93-AA96E5DB2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9655FE-AB03-8ECC-DF7A-35A35AE30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1231-BA9D-4CDF-8A63-073ED57A6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3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9161D-AA16-F9BE-F687-BF9647994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98733A-8EFD-1410-A8C9-36B1472EC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7A2E62-5024-E510-49BE-FDAB524B35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C24680-7474-DE54-D2E7-76DA6384EE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6C9C54-FE5E-E647-C284-E1D28C6240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890A3D-666F-C147-FD06-47BA3A0B8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CBD9-3A42-4256-8FC4-01C29724678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8EA120-CA99-61BF-E9F9-9724475B7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B95AB7-FE91-EF85-D7A6-4A0E14AF1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1231-BA9D-4CDF-8A63-073ED57A6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885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7E3A5-1577-E5D8-0AED-BC2A97DA7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FC9C30-6981-759A-F6D2-EE8C0BF42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CBD9-3A42-4256-8FC4-01C29724678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F613E5-A325-03B0-83FE-1661020AB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CECCAF-CF62-A1C7-4255-E5225DAE2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1231-BA9D-4CDF-8A63-073ED57A6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FC6D80-A032-7335-9967-DA4950FE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CBD9-3A42-4256-8FC4-01C29724678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DDA4EC-C42E-2655-E120-9B48EF3BB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0AB56C-FEA4-05A9-EF98-B927450AC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1231-BA9D-4CDF-8A63-073ED57A6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39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41A7C-2EF7-FC44-A995-710130C18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179E5-FAC0-8C3D-3FD3-EF996E774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1375A4-295A-18C3-27E0-DEAA13A752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16DB96-58B6-B0EA-3840-7000A4166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CBD9-3A42-4256-8FC4-01C29724678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4D304-F35A-ED51-694B-8FD2B745F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643B4D-1329-7760-2A49-1D2C998A8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1231-BA9D-4CDF-8A63-073ED57A6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16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0A447-5C9A-5BBA-C4F0-948BD2514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5804A2-5302-2277-CF34-75480471E3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DF78B8-1CA5-F6D7-962E-C9F187F94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499B77-46B3-DF05-1DA2-0606D9FC9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CBD9-3A42-4256-8FC4-01C29724678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43048-FEEC-4E56-838A-7D1482E56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B42DAD-AEED-F8AF-F214-77E68E7F0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1231-BA9D-4CDF-8A63-073ED57A6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EB0CB1-D52F-053E-001E-F3FE94A4B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729AA1-F2F8-0BE0-B407-54139D08D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5262A-5E98-1FF2-7FAB-DD1EBAB1DC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C7CBD9-3A42-4256-8FC4-01C29724678D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6C2EF9-A10C-58C1-D063-2A8ABBD0DB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7528B-941C-3E6C-5BC4-03224BF62E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701231-BA9D-4CDF-8A63-073ED57A6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76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A777D-358E-20A8-CD99-7B4653DB56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Organizing BC Procedures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A171F0-A987-6299-4025-461D939830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Stephen Waller</a:t>
            </a:r>
          </a:p>
          <a:p>
            <a:r>
              <a:rPr lang="en-US" sz="2800" dirty="0"/>
              <a:t>Dean of Instruction, STEM</a:t>
            </a:r>
          </a:p>
        </p:txBody>
      </p:sp>
    </p:spTree>
    <p:extLst>
      <p:ext uri="{BB962C8B-B14F-4D97-AF65-F5344CB8AC3E}">
        <p14:creationId xmlns:p14="http://schemas.microsoft.com/office/powerpoint/2010/main" val="1573609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B91D8-14F2-AEBF-7E7E-91DF8668F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Pathway to Organizing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D0F31-F464-3C5D-F466-8CB5A4D5E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19213" indent="-1319213">
              <a:buNone/>
            </a:pPr>
            <a:r>
              <a:rPr lang="en-US" dirty="0"/>
              <a:t>Step 1:	Gather all current BC procedures and related forms in any digital format.</a:t>
            </a:r>
          </a:p>
          <a:p>
            <a:pPr marL="1319213" indent="-1319213">
              <a:buNone/>
            </a:pPr>
            <a:r>
              <a:rPr lang="en-US" dirty="0"/>
              <a:t>Step 2:	Use Canvas to allow for submission of files into sections that match Board Policies and Procedures.</a:t>
            </a:r>
            <a:br>
              <a:rPr lang="en-US" dirty="0"/>
            </a:br>
            <a:r>
              <a:rPr lang="en-US" dirty="0"/>
              <a:t>(1000, 3000, 4000, 5000…)</a:t>
            </a:r>
          </a:p>
          <a:p>
            <a:pPr marL="1319213" indent="-1319213">
              <a:buNone/>
            </a:pPr>
            <a:r>
              <a:rPr lang="en-US" dirty="0"/>
              <a:t>Step 3:	Review procedures and forms by appropriate groups.</a:t>
            </a:r>
          </a:p>
          <a:p>
            <a:pPr marL="1319213" indent="-1319213">
              <a:buNone/>
            </a:pPr>
            <a:r>
              <a:rPr lang="en-US" dirty="0"/>
              <a:t>Step 4:	Publish procedures for appropriate college uses.</a:t>
            </a:r>
          </a:p>
          <a:p>
            <a:pPr marL="1319213" indent="-1319213">
              <a:buNone/>
            </a:pPr>
            <a:r>
              <a:rPr lang="en-US" dirty="0"/>
              <a:t>Step 5:	Eventually number each in a standard (SOP) format.</a:t>
            </a:r>
            <a:br>
              <a:rPr lang="en-US" dirty="0"/>
            </a:br>
            <a:r>
              <a:rPr lang="en-US" dirty="0"/>
              <a:t>(3002.1, 3002.2, 3002.3)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081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B20D3-3E8D-638C-93C6-524C29572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Possible Numbering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61138-7465-E7FF-47D5-9BC816BCF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  <a:buNone/>
            </a:pPr>
            <a:r>
              <a:rPr lang="en-US" b="1" kern="100" dirty="0">
                <a:solidFill>
                  <a:srgbClr val="0F476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BC 3000	College-Wide (BP Chapter 3)</a:t>
            </a:r>
          </a:p>
          <a:p>
            <a:pPr marL="685800" marR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BC 3001	Organizational Chart</a:t>
            </a:r>
          </a:p>
          <a:p>
            <a:pPr marL="685800" marR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BC 3002	College Committees</a:t>
            </a:r>
          </a:p>
          <a:p>
            <a:pPr marL="1655763" marR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BC 3002.1	Brown Act</a:t>
            </a:r>
          </a:p>
          <a:p>
            <a:pPr marL="3657600" marR="0" indent="-2001838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BC 3002.2	Creation of Standing College Committees, Subcommittees, Taskforces, and Work Groups</a:t>
            </a:r>
          </a:p>
          <a:p>
            <a:pPr marL="1655763" marR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BC 3002.3	Academic Senate (BP Chapter 8)</a:t>
            </a:r>
          </a:p>
          <a:p>
            <a:pPr marL="1655763" marR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BC 3002.4	Curriculum Committee</a:t>
            </a:r>
          </a:p>
        </p:txBody>
      </p:sp>
    </p:spTree>
    <p:extLst>
      <p:ext uri="{BB962C8B-B14F-4D97-AF65-F5344CB8AC3E}">
        <p14:creationId xmlns:p14="http://schemas.microsoft.com/office/powerpoint/2010/main" val="2239097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27452-7177-CE51-BBFA-316B558AE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to Canvas </a:t>
            </a:r>
            <a:r>
              <a:rPr lang="en-US" dirty="0" err="1"/>
              <a:t>Dropboxes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9CD08-C43E-AFBB-DF3A-442D6C65A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Go to Inside BC </a:t>
            </a:r>
            <a:r>
              <a:rPr lang="en-US" dirty="0">
                <a:sym typeface="Wingdings" panose="05000000000000000000" pitchFamily="2" charset="2"/>
              </a:rPr>
              <a:t> Canvas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Select Courses or Dashboard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Select “BC Standard Operating Procedures”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Choose section from Home screen of this “course”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47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E1F26204994F4C820DC3CF82A5C593" ma:contentTypeVersion="" ma:contentTypeDescription="Create a new document." ma:contentTypeScope="" ma:versionID="0c88b1973b0b81ee0d7e790dfb858122">
  <xsd:schema xmlns:xsd="http://www.w3.org/2001/XMLSchema" xmlns:xs="http://www.w3.org/2001/XMLSchema" xmlns:p="http://schemas.microsoft.com/office/2006/metadata/properties" xmlns:ns2="454fd486-4e42-4a7f-bc2f-e2145d19cd8b" xmlns:ns3="1d82f014-3bbf-4efb-8a96-bc315d6ad8ed" targetNamespace="http://schemas.microsoft.com/office/2006/metadata/properties" ma:root="true" ma:fieldsID="cc9dd9a5c2faa79e6120156cc8a7a58b" ns2:_="" ns3:_="">
    <xsd:import namespace="454fd486-4e42-4a7f-bc2f-e2145d19cd8b"/>
    <xsd:import namespace="1d82f014-3bbf-4efb-8a96-bc315d6ad8e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fd486-4e42-4a7f-bc2f-e2145d19cd8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765839eb-f74a-49db-a4ae-21be6eea6ea5}" ma:internalName="TaxCatchAll" ma:showField="CatchAllData" ma:web="454fd486-4e42-4a7f-bc2f-e2145d19c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82f014-3bbf-4efb-8a96-bc315d6ad8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0c773ff0-bf06-4c50-8fe9-1046dad418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d82f014-3bbf-4efb-8a96-bc315d6ad8ed">
      <Terms xmlns="http://schemas.microsoft.com/office/infopath/2007/PartnerControls"/>
    </lcf76f155ced4ddcb4097134ff3c332f>
    <TaxCatchAll xmlns="454fd486-4e42-4a7f-bc2f-e2145d19cd8b" xsi:nil="true"/>
  </documentManagement>
</p:properties>
</file>

<file path=customXml/itemProps1.xml><?xml version="1.0" encoding="utf-8"?>
<ds:datastoreItem xmlns:ds="http://schemas.openxmlformats.org/officeDocument/2006/customXml" ds:itemID="{35F41D63-B44E-46BC-B12C-CEFCD12D35AD}"/>
</file>

<file path=customXml/itemProps2.xml><?xml version="1.0" encoding="utf-8"?>
<ds:datastoreItem xmlns:ds="http://schemas.openxmlformats.org/officeDocument/2006/customXml" ds:itemID="{01341FE6-A875-4485-80A1-B2DF2E7C7A81}"/>
</file>

<file path=customXml/itemProps3.xml><?xml version="1.0" encoding="utf-8"?>
<ds:datastoreItem xmlns:ds="http://schemas.openxmlformats.org/officeDocument/2006/customXml" ds:itemID="{C26435DC-C644-4830-8DC2-447DCCFEC5CD}"/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198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Wingdings</vt:lpstr>
      <vt:lpstr>Office Theme</vt:lpstr>
      <vt:lpstr>Organizing BC Procedures</vt:lpstr>
      <vt:lpstr>Pathway to Organizing Procedures</vt:lpstr>
      <vt:lpstr>Example Possible Numbering System</vt:lpstr>
      <vt:lpstr>Getting to Canvas Dropboxes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Stephen Waller</dc:creator>
  <cp:lastModifiedBy>Stephen Waller</cp:lastModifiedBy>
  <cp:revision>2</cp:revision>
  <dcterms:created xsi:type="dcterms:W3CDTF">2024-09-30T19:17:18Z</dcterms:created>
  <dcterms:modified xsi:type="dcterms:W3CDTF">2024-09-30T19:30:31Z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0x0101003DE1F26204994F4C820DC3CF82A5C593</vt:lpwstr>
  </property>
</Properties>
</file>