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2627-5959-B3CF-9175-1F411C22E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DAB0B-06EB-2E00-DD54-99B49C969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E7C92-DA0C-897B-9E05-983116B59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CFC0-5755-0BDB-DC7D-4D85B2DA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A3508-B37E-2DDD-3C7A-7796048F7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4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7A70-C5F1-74D3-116B-951681066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AAD70-2496-6AAA-D12A-115FA9FDF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1E56A-9702-D57B-8929-88C34820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3EA65-B3C1-AB25-8713-70CAF179F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7A205-BB44-9D15-EF8C-CE0E9832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3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7A5A0-976E-458A-E71A-9EEBEC23A0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A64E5C-AD85-88B3-1942-62EEB315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9D2CE-1915-6E81-ED2C-F579E7AF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1D99-B1C4-369D-14F9-218693FF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86F9E-AD31-7B3B-9813-2DBAFAF7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2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FEE0-1C3A-6D9E-F604-586362DE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D509-2645-85BF-8A23-B8DA44CBD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6ACA8-D0CE-305A-9853-40088013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7F341-4FFF-E43B-8037-E7F21B35E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FDD7B-F88A-FE96-7A4F-688A9BA71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6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ABB5-18F0-073B-402F-70972D62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7B474-1822-3FDA-999B-EBC953E22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7489-F6B4-DB47-74D6-FCAC004D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2E66B-A461-8A81-A1A1-9B78BBC15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10ED7-6454-046A-ECDB-93DD6C82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6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5958-CF79-B01F-3BA8-95AF369C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AEF28-9055-FE9D-C431-79607F9F9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36E9A-582E-CCA0-6610-8B3EDA7DC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CB991-270F-4EC9-F6E2-AD93E66F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1397A2-9543-D82E-D80A-1C60F547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1D40F-3658-3153-8235-150E338E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0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32FA8-0DEC-FC00-16DF-E6B16DE2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A42B0-5438-2DC8-BB3A-687DF0263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3D8A6-5157-D4D9-9077-EF686248C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E10D1-7E6E-7A38-685D-07D8ECAFC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6093E1-4039-F2AB-2DD4-AC74CFBC0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DB0B9B-3CAC-CDA9-E8B9-A726A62A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EA0E8E-415B-2CF7-D8DB-4B46166D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30F09E-1189-B518-9BB6-1A97DF721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3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2BEE-6B53-BB88-1FA9-74B96E29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115718-1D4E-FAC2-BCEC-0A0B588C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50C88B-15E8-60A7-45EB-29CF1EA4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20495-207D-C7FF-2302-8A30F77A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B64272-A10E-4F40-0C63-1EF7C6BE1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60B42A-5DCC-BD11-C529-397706A1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922915-F605-59EB-1DC3-54B6DECC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30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33BE2-5ADF-896C-0027-0FDEEEBB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AFF05-AC56-DDE3-AD16-B45C55C73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95781-1252-B44E-17A2-F8DDB55CE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BA0232-FAD4-6757-374D-4B600C20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C5007-4A2A-C53F-B28A-20B0D8284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E6A17-D8A3-8B30-C2CA-81E0E0A51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90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F6A6-DC35-F913-698D-6B1D657AD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4D002-3092-B86A-6A16-502C5E6EF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DF93D1-2A4C-D3ED-D5B9-57A70735B8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DBFA0-9C71-55F0-7053-C888D00BB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E02D9-5E9F-C3E2-AA91-8B93CA66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CC1DC-CD8F-4E4A-BC27-48785EAD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0B99D-54C6-256C-8B9A-B5642902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C6B20-B416-A0C8-4772-10E2CD028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5531E-F808-B92F-C07E-AA5F3BDC4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79C9AB-4A56-4B94-82C1-CF60DAAE8AE1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791E8-E624-DEEB-3AB5-BD17987DA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DD424-D7DD-4D43-F6B7-76715178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D14946-9416-4F1C-88D9-E3863D2AA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96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6CFC19-A512-CEC1-2FF8-8A328ACF9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12" y="977822"/>
            <a:ext cx="8181975" cy="5772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D20B2-90C5-7C1B-119C-E4A9A23B6F35}"/>
              </a:ext>
            </a:extLst>
          </p:cNvPr>
          <p:cNvSpPr txBox="1"/>
          <p:nvPr/>
        </p:nvSpPr>
        <p:spPr>
          <a:xfrm>
            <a:off x="2304075" y="367991"/>
            <a:ext cx="7231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Stephen Waller, Marisa Marquez, Vikki Coffee </a:t>
            </a:r>
          </a:p>
        </p:txBody>
      </p:sp>
    </p:spTree>
    <p:extLst>
      <p:ext uri="{BB962C8B-B14F-4D97-AF65-F5344CB8AC3E}">
        <p14:creationId xmlns:p14="http://schemas.microsoft.com/office/powerpoint/2010/main" val="3812496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222B6A-B31E-B5F6-4C63-398A20279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923925"/>
            <a:ext cx="111347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8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632D4-5AC3-FB5E-370A-07249D22C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piece of the appreciation quilt…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860E3-626F-97F9-EBD4-6E536652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85965"/>
          </a:xfrm>
        </p:spPr>
        <p:txBody>
          <a:bodyPr>
            <a:noAutofit/>
          </a:bodyPr>
          <a:lstStyle/>
          <a:p>
            <a:r>
              <a:rPr lang="en-US" sz="3600" dirty="0"/>
              <a:t>Create a note of appreciation on an index card.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Choose your piece of fabric from a bag.</a:t>
            </a:r>
          </a:p>
          <a:p>
            <a:r>
              <a:rPr lang="en-US" sz="3600" dirty="0"/>
              <a:t>Realize how your fabric is different and the same as others.</a:t>
            </a:r>
          </a:p>
          <a:p>
            <a:r>
              <a:rPr lang="en-US" sz="3600" dirty="0"/>
              <a:t>Keep remembering to use appreciation to keep your piece of the quilt connected with other to keep our quilt strong.</a:t>
            </a:r>
          </a:p>
        </p:txBody>
      </p:sp>
    </p:spTree>
    <p:extLst>
      <p:ext uri="{BB962C8B-B14F-4D97-AF65-F5344CB8AC3E}">
        <p14:creationId xmlns:p14="http://schemas.microsoft.com/office/powerpoint/2010/main" val="3700304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1F26204994F4C820DC3CF82A5C593" ma:contentTypeVersion="" ma:contentTypeDescription="Create a new document." ma:contentTypeScope="" ma:versionID="0c88b1973b0b81ee0d7e790dfb858122">
  <xsd:schema xmlns:xsd="http://www.w3.org/2001/XMLSchema" xmlns:xs="http://www.w3.org/2001/XMLSchema" xmlns:p="http://schemas.microsoft.com/office/2006/metadata/properties" xmlns:ns2="454fd486-4e42-4a7f-bc2f-e2145d19cd8b" xmlns:ns3="1d82f014-3bbf-4efb-8a96-bc315d6ad8ed" targetNamespace="http://schemas.microsoft.com/office/2006/metadata/properties" ma:root="true" ma:fieldsID="cc9dd9a5c2faa79e6120156cc8a7a58b" ns2:_="" ns3:_="">
    <xsd:import namespace="454fd486-4e42-4a7f-bc2f-e2145d19cd8b"/>
    <xsd:import namespace="1d82f014-3bbf-4efb-8a96-bc315d6ad8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65839eb-f74a-49db-a4ae-21be6eea6ea5}" ma:internalName="TaxCatchAll" ma:showField="CatchAllData" ma:web="454fd486-4e42-4a7f-bc2f-e2145d19c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2f014-3bbf-4efb-8a96-bc315d6ad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773ff0-bf06-4c50-8fe9-1046dad41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2f014-3bbf-4efb-8a96-bc315d6ad8ed">
      <Terms xmlns="http://schemas.microsoft.com/office/infopath/2007/PartnerControls"/>
    </lcf76f155ced4ddcb4097134ff3c332f>
    <TaxCatchAll xmlns="454fd486-4e42-4a7f-bc2f-e2145d19cd8b" xsi:nil="true"/>
  </documentManagement>
</p:properties>
</file>

<file path=customXml/itemProps1.xml><?xml version="1.0" encoding="utf-8"?>
<ds:datastoreItem xmlns:ds="http://schemas.openxmlformats.org/officeDocument/2006/customXml" ds:itemID="{9ED1472F-15A4-4C1D-9374-920517F799C5}"/>
</file>

<file path=customXml/itemProps2.xml><?xml version="1.0" encoding="utf-8"?>
<ds:datastoreItem xmlns:ds="http://schemas.openxmlformats.org/officeDocument/2006/customXml" ds:itemID="{17A91367-352C-4669-868D-D99EFFF708E2}"/>
</file>

<file path=customXml/itemProps3.xml><?xml version="1.0" encoding="utf-8"?>
<ds:datastoreItem xmlns:ds="http://schemas.openxmlformats.org/officeDocument/2006/customXml" ds:itemID="{7A25304A-AECB-459E-92B0-BF04639FC5C5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67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Your piece of the appreciation quilt…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Waller</dc:creator>
  <cp:lastModifiedBy>Stephen Waller</cp:lastModifiedBy>
  <cp:revision>1</cp:revision>
  <dcterms:created xsi:type="dcterms:W3CDTF">2024-04-08T19:57:42Z</dcterms:created>
  <dcterms:modified xsi:type="dcterms:W3CDTF">2024-04-08T20:06:41Z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0x0101003DE1F26204994F4C820DC3CF82A5C593</vt:lpwstr>
  </property>
</Properties>
</file>