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78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74" autoAdjust="0"/>
  </p:normalViewPr>
  <p:slideViewPr>
    <p:cSldViewPr snapToGrid="0">
      <p:cViewPr varScale="1">
        <p:scale>
          <a:sx n="76" d="100"/>
          <a:sy n="76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CC6278-2962-4904-BD12-DB8713C916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06D33-828C-4637-BC64-DAF87E9E4C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53890-9B63-4951-BEA3-0FD009B979FF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9DFC8-851E-42AC-AB30-4FEB8F097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EC475-BF86-4E83-BBC5-79B145E371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4FEA5-0F0E-491E-AD1D-5BD4CEDB0C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4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E79C-6267-4241-93E4-CD028442F77C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78355-8F84-408F-AC68-F05978315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7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le Only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23000">
              <a:schemeClr val="tx1">
                <a:lumMod val="65000"/>
                <a:lumOff val="35000"/>
              </a:schemeClr>
            </a:gs>
            <a:gs pos="69000">
              <a:schemeClr val="tx1">
                <a:lumMod val="75000"/>
                <a:lumOff val="25000"/>
              </a:schemeClr>
            </a:gs>
            <a:gs pos="97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547012-1CD0-43B8-A070-6A8AE6C28D0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69000">
                <a:schemeClr val="tx1">
                  <a:lumMod val="75000"/>
                  <a:lumOff val="2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487FE18-63E3-4FD8-9A4E-6B161DC2A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380" y="-1860198"/>
            <a:ext cx="10420350" cy="10420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34480C-B752-41C8-9439-F152DDCD7B49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380000" y="1276767"/>
            <a:ext cx="9432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1E33B-5438-42AC-B091-1B29DED209D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1524000" y="35230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BF27-2D03-4F64-9DF5-598E9462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325F2A-3CCA-42AD-AB36-ADD0DF702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9861" y="6326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F01270A-7D1D-40E7-9D7F-90F614EEB9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1241622">
            <a:off x="734143" y="2409130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4FDA291-DA8F-43F7-ACF2-8507E5A7D5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1241622">
            <a:off x="6183243" y="2916454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58465-E97E-4E1D-9474-3A8598E02A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38E6814-11ED-4232-B816-F127A8A25E6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 rot="539993">
            <a:off x="3387903" y="1389445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4473CDF-18E7-44CC-90A2-60CF745153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 rot="244360">
            <a:off x="8722427" y="1043400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A0DED5A-1358-476E-B76F-2E6C8FF5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45B017D-5108-49BB-8358-3D91481B2945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2AB0038-A55D-4B57-973C-36239766B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35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45125134-55C4-45F5-A703-361FD54DB550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25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C7A1C6-EBA5-42DA-BB33-E8476C173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28972" y="1914843"/>
            <a:ext cx="3089720" cy="3388424"/>
            <a:chOff x="8328972" y="1914843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92E370-E18E-4D77-AFFD-3BED8B950C0C}"/>
                </a:ext>
              </a:extLst>
            </p:cNvPr>
            <p:cNvSpPr/>
            <p:nvPr/>
          </p:nvSpPr>
          <p:spPr>
            <a:xfrm>
              <a:off x="8328972" y="1914843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BDAAD-D56D-468D-BB8F-67E03401D3DF}"/>
                </a:ext>
              </a:extLst>
            </p:cNvPr>
            <p:cNvSpPr/>
            <p:nvPr/>
          </p:nvSpPr>
          <p:spPr>
            <a:xfrm>
              <a:off x="8439399" y="2009588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C81437-0F2A-4B1B-943F-05F47586F906}"/>
                </a:ext>
              </a:extLst>
            </p:cNvPr>
            <p:cNvSpPr/>
            <p:nvPr/>
          </p:nvSpPr>
          <p:spPr>
            <a:xfrm>
              <a:off x="8469766" y="2038554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5061F5-13A6-4AF4-A07E-A6F9174E3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47967" y="1914843"/>
            <a:ext cx="3089720" cy="3388424"/>
            <a:chOff x="4547967" y="1914843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5474D5-A4E4-4208-BC52-F80FFB819299}"/>
                </a:ext>
              </a:extLst>
            </p:cNvPr>
            <p:cNvSpPr/>
            <p:nvPr/>
          </p:nvSpPr>
          <p:spPr>
            <a:xfrm>
              <a:off x="4547967" y="1914843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6D3C8A-2A0F-4C8C-833A-13E30EB5DABB}"/>
                </a:ext>
              </a:extLst>
            </p:cNvPr>
            <p:cNvSpPr/>
            <p:nvPr/>
          </p:nvSpPr>
          <p:spPr>
            <a:xfrm>
              <a:off x="4658394" y="2009588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E98A69-57E8-4D1C-80EC-DD82C880D52E}"/>
                </a:ext>
              </a:extLst>
            </p:cNvPr>
            <p:cNvSpPr/>
            <p:nvPr/>
          </p:nvSpPr>
          <p:spPr>
            <a:xfrm>
              <a:off x="4688761" y="2038554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5D3BEB-A77F-4ED6-B307-2BE82760A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6961" y="1914843"/>
            <a:ext cx="3089720" cy="3388424"/>
            <a:chOff x="766961" y="1914843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F29228-E6A2-4E5D-8B42-328E18268613}"/>
                </a:ext>
              </a:extLst>
            </p:cNvPr>
            <p:cNvSpPr/>
            <p:nvPr/>
          </p:nvSpPr>
          <p:spPr>
            <a:xfrm>
              <a:off x="766961" y="1914843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86BED32-C388-4526-870C-DD2B6FBB3DDC}"/>
                </a:ext>
              </a:extLst>
            </p:cNvPr>
            <p:cNvSpPr/>
            <p:nvPr/>
          </p:nvSpPr>
          <p:spPr>
            <a:xfrm>
              <a:off x="877388" y="2009588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5E3D2B-0DD4-400B-9349-542CF090A05C}"/>
                </a:ext>
              </a:extLst>
            </p:cNvPr>
            <p:cNvSpPr/>
            <p:nvPr/>
          </p:nvSpPr>
          <p:spPr>
            <a:xfrm>
              <a:off x="907755" y="2038554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3E793-2579-4FD2-9F5D-9659FE9C98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3645204-BFEE-404C-A5F9-371AF14A0E2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8771">
            <a:off x="970118" y="2112646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AA4E97C-87BA-4AC5-AD90-A9F7F26042BE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8771">
            <a:off x="4760956" y="2112646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59D6A24-1B16-41D4-AF70-565B503B3CE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8771">
            <a:off x="8532129" y="2112646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B7A4CE-A748-4AD5-97A0-06DE1DF7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3549F1B-4265-461B-81F6-5FC60A903327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DF0A0E3-A820-4E48-A5E1-8E70E67F7EF9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D1855CF-3FD3-466C-93E4-CA5E3F083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022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4BB28F8-E05E-4D76-B94C-C6B400ED9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5463" y="1040623"/>
            <a:ext cx="2297399" cy="2519504"/>
            <a:chOff x="905463" y="1040623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571FDA-1D72-40EA-BFFE-D99317574F5B}"/>
                </a:ext>
              </a:extLst>
            </p:cNvPr>
            <p:cNvSpPr/>
            <p:nvPr/>
          </p:nvSpPr>
          <p:spPr>
            <a:xfrm rot="21342938">
              <a:off x="905463" y="1040623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69C249A-FCF7-43A4-98F0-0B067D872A3F}"/>
                </a:ext>
              </a:extLst>
            </p:cNvPr>
            <p:cNvSpPr/>
            <p:nvPr/>
          </p:nvSpPr>
          <p:spPr>
            <a:xfrm rot="21342938">
              <a:off x="979087" y="1111218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5D05B5-BDD7-4E61-AD29-18DE99D04671}"/>
                </a:ext>
              </a:extLst>
            </p:cNvPr>
            <p:cNvSpPr/>
            <p:nvPr/>
          </p:nvSpPr>
          <p:spPr>
            <a:xfrm rot="21342938">
              <a:off x="1000948" y="1132912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FCB658-0094-47A6-9B1D-5515750C8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568669" y="1040302"/>
            <a:ext cx="2297399" cy="2519504"/>
            <a:chOff x="3568669" y="1040302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5E55B2C-67B4-451A-9E88-1FC2C261BD5D}"/>
                </a:ext>
              </a:extLst>
            </p:cNvPr>
            <p:cNvSpPr/>
            <p:nvPr/>
          </p:nvSpPr>
          <p:spPr>
            <a:xfrm rot="450678">
              <a:off x="3568669" y="1040302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03ADBB-3758-42F9-B9CB-ADE56C53DEEE}"/>
                </a:ext>
              </a:extLst>
            </p:cNvPr>
            <p:cNvSpPr/>
            <p:nvPr/>
          </p:nvSpPr>
          <p:spPr>
            <a:xfrm rot="450678">
              <a:off x="3665593" y="1112024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FBEF60-9184-4D4A-A58B-FBC7DD6C04F2}"/>
                </a:ext>
              </a:extLst>
            </p:cNvPr>
            <p:cNvSpPr/>
            <p:nvPr/>
          </p:nvSpPr>
          <p:spPr>
            <a:xfrm rot="450678">
              <a:off x="3689455" y="1133422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F4491F-E12F-4831-863C-0C45D9DB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19877" y="1040667"/>
            <a:ext cx="2297399" cy="2519504"/>
            <a:chOff x="6219877" y="1040667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DD7FC7C-6CE9-4832-98CA-9C53F158C7B6}"/>
                </a:ext>
              </a:extLst>
            </p:cNvPr>
            <p:cNvSpPr/>
            <p:nvPr/>
          </p:nvSpPr>
          <p:spPr>
            <a:xfrm rot="21308774">
              <a:off x="6219877" y="1040667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749EE5-BD2C-40CF-8F52-55CE29C18036}"/>
                </a:ext>
              </a:extLst>
            </p:cNvPr>
            <p:cNvSpPr/>
            <p:nvPr/>
          </p:nvSpPr>
          <p:spPr>
            <a:xfrm rot="21308774">
              <a:off x="6292375" y="1111329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42A931-4D1F-4748-9799-A92937F8EF6F}"/>
                </a:ext>
              </a:extLst>
            </p:cNvPr>
            <p:cNvSpPr/>
            <p:nvPr/>
          </p:nvSpPr>
          <p:spPr>
            <a:xfrm rot="21308774">
              <a:off x="6314141" y="1133048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FEBA64-1265-44B1-8C23-DFEFDE3F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83807" y="1040325"/>
            <a:ext cx="2297399" cy="2519504"/>
            <a:chOff x="8883807" y="1040325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74B7875-AD67-4652-A9DF-B1B950D854ED}"/>
                </a:ext>
              </a:extLst>
            </p:cNvPr>
            <p:cNvSpPr/>
            <p:nvPr/>
          </p:nvSpPr>
          <p:spPr>
            <a:xfrm rot="504155">
              <a:off x="8883807" y="1040325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65318D1-C157-4518-9BA0-C6EDB2AFB7A0}"/>
                </a:ext>
              </a:extLst>
            </p:cNvPr>
            <p:cNvSpPr/>
            <p:nvPr/>
          </p:nvSpPr>
          <p:spPr>
            <a:xfrm rot="504155">
              <a:off x="8982474" y="1112326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CB8F97-3182-4C09-B4AE-6E2A7207D16B}"/>
                </a:ext>
              </a:extLst>
            </p:cNvPr>
            <p:cNvSpPr/>
            <p:nvPr/>
          </p:nvSpPr>
          <p:spPr>
            <a:xfrm rot="504155">
              <a:off x="9006489" y="1133719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F21A56-8E36-4C88-97ED-64540E12B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563120" y="3749600"/>
            <a:ext cx="2297399" cy="2519504"/>
            <a:chOff x="3563120" y="3749600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FD972BE-B25F-48AD-9C0A-EEDA62A67C05}"/>
                </a:ext>
              </a:extLst>
            </p:cNvPr>
            <p:cNvSpPr/>
            <p:nvPr/>
          </p:nvSpPr>
          <p:spPr>
            <a:xfrm rot="21380759">
              <a:off x="3563120" y="3749600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634968F-2A94-405C-8995-C901121E9011}"/>
                </a:ext>
              </a:extLst>
            </p:cNvPr>
            <p:cNvSpPr/>
            <p:nvPr/>
          </p:nvSpPr>
          <p:spPr>
            <a:xfrm rot="21380759">
              <a:off x="3637992" y="3820134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ECBDEAA-32A6-48BE-81E0-8DF24F54D781}"/>
                </a:ext>
              </a:extLst>
            </p:cNvPr>
            <p:cNvSpPr/>
            <p:nvPr/>
          </p:nvSpPr>
          <p:spPr>
            <a:xfrm rot="21380759">
              <a:off x="3659958" y="3841802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C846C1-7C41-488B-A8DB-4AD9C6FE7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77416" y="3749660"/>
            <a:ext cx="2297399" cy="2519504"/>
            <a:chOff x="8877416" y="3749660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ECC26F2-3904-4A0D-881F-0C12F4DE7D98}"/>
                </a:ext>
              </a:extLst>
            </p:cNvPr>
            <p:cNvSpPr/>
            <p:nvPr/>
          </p:nvSpPr>
          <p:spPr>
            <a:xfrm rot="21332226">
              <a:off x="8877416" y="3749660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89B7A46-D4B6-422A-A816-1D923F6F1F17}"/>
                </a:ext>
              </a:extLst>
            </p:cNvPr>
            <p:cNvSpPr/>
            <p:nvPr/>
          </p:nvSpPr>
          <p:spPr>
            <a:xfrm rot="21332226">
              <a:off x="8950687" y="3820275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F5E933E-B8F6-44BC-9BEB-8744CF952820}"/>
                </a:ext>
              </a:extLst>
            </p:cNvPr>
            <p:cNvSpPr/>
            <p:nvPr/>
          </p:nvSpPr>
          <p:spPr>
            <a:xfrm rot="21332226">
              <a:off x="8972518" y="3841976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6CC4D7F-15F8-4F8C-B5B7-CD9E3B1B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26525" y="3749356"/>
            <a:ext cx="2297399" cy="2519504"/>
            <a:chOff x="6226525" y="3749356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F9F45F-C337-4A01-B998-34DF94E2A29D}"/>
                </a:ext>
              </a:extLst>
            </p:cNvPr>
            <p:cNvSpPr/>
            <p:nvPr/>
          </p:nvSpPr>
          <p:spPr>
            <a:xfrm rot="512059">
              <a:off x="6226525" y="3749356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116DD55-8B6B-408F-8118-AE297B1031A4}"/>
                </a:ext>
              </a:extLst>
            </p:cNvPr>
            <p:cNvSpPr/>
            <p:nvPr/>
          </p:nvSpPr>
          <p:spPr>
            <a:xfrm rot="512059">
              <a:off x="6325450" y="3821401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610FD3B-C3A9-4C8B-980E-F65A14ED2FCF}"/>
                </a:ext>
              </a:extLst>
            </p:cNvPr>
            <p:cNvSpPr/>
            <p:nvPr/>
          </p:nvSpPr>
          <p:spPr>
            <a:xfrm rot="512059">
              <a:off x="6349487" y="3842794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B3B340-4581-47AB-9401-82DFDF938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11409" y="3749333"/>
            <a:ext cx="2297399" cy="2519504"/>
            <a:chOff x="911409" y="3749333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216DF22-AD33-4C2E-A2AF-FAEF84895A65}"/>
                </a:ext>
              </a:extLst>
            </p:cNvPr>
            <p:cNvSpPr/>
            <p:nvPr/>
          </p:nvSpPr>
          <p:spPr>
            <a:xfrm rot="461101">
              <a:off x="911409" y="3749333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0ECE9A3-FAE7-4E4C-A6C1-7DD2FB44498E}"/>
                </a:ext>
              </a:extLst>
            </p:cNvPr>
            <p:cNvSpPr/>
            <p:nvPr/>
          </p:nvSpPr>
          <p:spPr>
            <a:xfrm rot="461101">
              <a:off x="1008673" y="3821108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EAF952A-A3D9-4AEE-ACBA-7FF6CCE69A25}"/>
                </a:ext>
              </a:extLst>
            </p:cNvPr>
            <p:cNvSpPr/>
            <p:nvPr/>
          </p:nvSpPr>
          <p:spPr>
            <a:xfrm rot="461101">
              <a:off x="1032565" y="3842505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FB617-D146-4F45-8006-08CBF3842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DFABECF-4016-4ED4-B3E5-3EADF47C619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1351709">
            <a:off x="1066863" y="1187542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AAB7677-F234-4B4A-959A-FE61D8E739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459449">
            <a:off x="3724207" y="1187542"/>
            <a:ext cx="1985378" cy="1981126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0467E4-90CE-4BC4-BB6D-B718ABA28E3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1317545">
            <a:off x="6381554" y="1187542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2583579-F480-4791-8095-2257E73FDFA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512926">
            <a:off x="9037992" y="1191265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6DE634B-AF0D-465C-8EAA-C999420D755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469872">
            <a:off x="1066863" y="3896568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8BD37F-60AB-4CC0-A300-990A174AEA1E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 rot="21389530">
            <a:off x="3724207" y="3896568"/>
            <a:ext cx="1985378" cy="1981126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709AFCE-A122-4B9C-8532-EF050F13441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 rot="520830">
            <a:off x="6381554" y="3896568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C001F1E-9075-4038-A0F2-CDFEDAC068AD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 rot="21340997">
            <a:off x="9037992" y="3900291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DE13EB3-FC2B-4C74-8A45-90915BBA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C9BEF174-330A-4233-A950-D3275E389A56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8A6FCF1F-A3F3-49E9-A106-2A2338851DA9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F1FF024-EA04-4FC4-9169-FEA0892B2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359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50D2E07-726B-48DE-A553-8012A974E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40528" y="1036973"/>
            <a:ext cx="2297399" cy="2519504"/>
            <a:chOff x="9040528" y="1036973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DA4FBB-1ABD-4CBC-840A-83E3F219C6A9}"/>
                </a:ext>
              </a:extLst>
            </p:cNvPr>
            <p:cNvSpPr/>
            <p:nvPr/>
          </p:nvSpPr>
          <p:spPr>
            <a:xfrm rot="21058045">
              <a:off x="9040528" y="1036973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D5C671-9C31-4441-85FF-23A107C2F5DE}"/>
                </a:ext>
              </a:extLst>
            </p:cNvPr>
            <p:cNvSpPr/>
            <p:nvPr/>
          </p:nvSpPr>
          <p:spPr>
            <a:xfrm rot="21058045">
              <a:off x="9104792" y="1108470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7BF26-2CDF-4BCA-832D-BCE82B239265}"/>
                </a:ext>
              </a:extLst>
            </p:cNvPr>
            <p:cNvSpPr/>
            <p:nvPr/>
          </p:nvSpPr>
          <p:spPr>
            <a:xfrm rot="21058045">
              <a:off x="9125871" y="1130398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FE00AD-F6B7-441E-A319-6FE792079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17607" y="3571148"/>
            <a:ext cx="2297399" cy="2519504"/>
            <a:chOff x="8817607" y="3571148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E577B5-B9E4-4F00-987A-B21B8ED88C09}"/>
                </a:ext>
              </a:extLst>
            </p:cNvPr>
            <p:cNvSpPr/>
            <p:nvPr/>
          </p:nvSpPr>
          <p:spPr>
            <a:xfrm rot="618090">
              <a:off x="8817607" y="3571148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CF37E3-6E2B-479A-85E3-478D4D6CAAE9}"/>
                </a:ext>
              </a:extLst>
            </p:cNvPr>
            <p:cNvSpPr/>
            <p:nvPr/>
          </p:nvSpPr>
          <p:spPr>
            <a:xfrm rot="618090">
              <a:off x="8919973" y="3643836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CCF92C5-78B3-488F-8FBC-4CC467B9A00E}"/>
                </a:ext>
              </a:extLst>
            </p:cNvPr>
            <p:cNvSpPr/>
            <p:nvPr/>
          </p:nvSpPr>
          <p:spPr>
            <a:xfrm rot="618090">
              <a:off x="8944314" y="3665225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BB9265-FA29-4313-8539-2E23E0A70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83034" y="1048828"/>
            <a:ext cx="4616448" cy="5062755"/>
            <a:chOff x="3783034" y="1048828"/>
            <a:chExt cx="4616448" cy="5062755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A9CB8A-F101-4083-A492-2C2F0D22E707}"/>
                </a:ext>
              </a:extLst>
            </p:cNvPr>
            <p:cNvSpPr/>
            <p:nvPr/>
          </p:nvSpPr>
          <p:spPr>
            <a:xfrm>
              <a:off x="3783034" y="1048828"/>
              <a:ext cx="4616448" cy="5062755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CAD99-C599-42E6-9B6C-CE1FDC25CCA2}"/>
                </a:ext>
              </a:extLst>
            </p:cNvPr>
            <p:cNvSpPr/>
            <p:nvPr/>
          </p:nvSpPr>
          <p:spPr>
            <a:xfrm>
              <a:off x="3948027" y="1190389"/>
              <a:ext cx="4295668" cy="4323565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186763D-C308-44D3-B1E0-F88D325B0EDC}"/>
                </a:ext>
              </a:extLst>
            </p:cNvPr>
            <p:cNvSpPr/>
            <p:nvPr/>
          </p:nvSpPr>
          <p:spPr>
            <a:xfrm>
              <a:off x="3993399" y="1233669"/>
              <a:ext cx="4198039" cy="4198042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5C7CB9-9D61-4D94-98FE-E4640DB23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6704" y="1116971"/>
            <a:ext cx="2297399" cy="2519504"/>
            <a:chOff x="836704" y="1116971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D046FD-279A-4A16-8B7E-F91B64086442}"/>
                </a:ext>
              </a:extLst>
            </p:cNvPr>
            <p:cNvSpPr/>
            <p:nvPr/>
          </p:nvSpPr>
          <p:spPr>
            <a:xfrm rot="520725">
              <a:off x="836704" y="1116971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72B3514-4A81-489B-AAC6-958AF1467F98}"/>
                </a:ext>
              </a:extLst>
            </p:cNvPr>
            <p:cNvSpPr/>
            <p:nvPr/>
          </p:nvSpPr>
          <p:spPr>
            <a:xfrm rot="520725">
              <a:off x="935911" y="1189065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641A34-2809-4807-B46D-0125660E0681}"/>
                </a:ext>
              </a:extLst>
            </p:cNvPr>
            <p:cNvSpPr/>
            <p:nvPr/>
          </p:nvSpPr>
          <p:spPr>
            <a:xfrm rot="520725">
              <a:off x="959973" y="1210456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58DFD2-4613-41E9-A976-E2175EBC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7948" y="3618324"/>
            <a:ext cx="2297399" cy="2519504"/>
            <a:chOff x="1047948" y="3618324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B64044-CBD7-48E4-B974-674F29441CA6}"/>
                </a:ext>
              </a:extLst>
            </p:cNvPr>
            <p:cNvSpPr/>
            <p:nvPr/>
          </p:nvSpPr>
          <p:spPr>
            <a:xfrm rot="21176422">
              <a:off x="1047948" y="3618324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090570-8BF4-47C2-8289-4A0AEF9FC815}"/>
                </a:ext>
              </a:extLst>
            </p:cNvPr>
            <p:cNvSpPr/>
            <p:nvPr/>
          </p:nvSpPr>
          <p:spPr>
            <a:xfrm rot="21176422">
              <a:off x="1116093" y="3689352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9179BE1-02A8-4F7E-8224-12B21B23C3B6}"/>
                </a:ext>
              </a:extLst>
            </p:cNvPr>
            <p:cNvSpPr/>
            <p:nvPr/>
          </p:nvSpPr>
          <p:spPr>
            <a:xfrm rot="21176422">
              <a:off x="1137494" y="3711175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6CC94-6FD7-46B1-81F7-1EA837EBF7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D2FB2EC-0547-45C8-B2B2-0038AA4591C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8771">
            <a:off x="4098633" y="1317924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DB45866-34DD-40F4-8E43-5F795CCE4E96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1066816">
            <a:off x="9174751" y="1183425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AD554DB-D625-4F69-B047-98E4DD756E3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 rot="529496">
            <a:off x="1012006" y="1278070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EEAD3D2-61E9-409E-9C9D-6A8DE20E241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 rot="626861">
            <a:off x="8991425" y="3718286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A16148-847C-41C7-B9F0-FC9498223B13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 rot="21185193">
            <a:off x="1191045" y="3772871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BDBFC6F-E7D1-4EA0-9B92-7B0ACBE2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6823273-2CF6-499C-88B9-2291334A4FE4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A8301614-3B68-461A-80A8-E763147BC35D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4898836-BC2A-4A74-BED9-4347A3F23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3195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95F3A93-7928-4C1A-BCB5-4793B3A30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4062" y="1000178"/>
            <a:ext cx="4616448" cy="5062755"/>
            <a:chOff x="904062" y="1000178"/>
            <a:chExt cx="4616448" cy="5062755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1B50FD-FBE6-46E9-9E30-78ABD46E1F31}"/>
                </a:ext>
              </a:extLst>
            </p:cNvPr>
            <p:cNvSpPr/>
            <p:nvPr/>
          </p:nvSpPr>
          <p:spPr>
            <a:xfrm rot="21344584">
              <a:off x="904062" y="1000178"/>
              <a:ext cx="4616448" cy="5062755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1E9822-7581-42F4-8B9E-D1AFDC09146F}"/>
                </a:ext>
              </a:extLst>
            </p:cNvPr>
            <p:cNvSpPr/>
            <p:nvPr/>
          </p:nvSpPr>
          <p:spPr>
            <a:xfrm rot="21344584">
              <a:off x="1052116" y="1142026"/>
              <a:ext cx="4295668" cy="4323565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8BE85-1550-4DB0-9DB8-134420486985}"/>
                </a:ext>
              </a:extLst>
            </p:cNvPr>
            <p:cNvSpPr/>
            <p:nvPr/>
          </p:nvSpPr>
          <p:spPr>
            <a:xfrm rot="21344584">
              <a:off x="1096051" y="1185615"/>
              <a:ext cx="4198039" cy="4198042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B471B0-AC11-4FCC-9AC8-3F5E74BE1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98218" y="2177701"/>
            <a:ext cx="2515379" cy="2758561"/>
            <a:chOff x="5898218" y="2177701"/>
            <a:chExt cx="2515379" cy="2758561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F652E5A-8733-4BC3-A6C0-664B3650D8D9}"/>
                </a:ext>
              </a:extLst>
            </p:cNvPr>
            <p:cNvSpPr/>
            <p:nvPr/>
          </p:nvSpPr>
          <p:spPr>
            <a:xfrm rot="166541">
              <a:off x="5898218" y="2177701"/>
              <a:ext cx="2515379" cy="2758561"/>
            </a:xfrm>
            <a:custGeom>
              <a:avLst/>
              <a:gdLst>
                <a:gd name="connsiteX0" fmla="*/ 5699 w 2515378"/>
                <a:gd name="connsiteY0" fmla="*/ 5700 h 2758561"/>
                <a:gd name="connsiteX1" fmla="*/ 2514847 w 2515378"/>
                <a:gd name="connsiteY1" fmla="*/ 5700 h 2758561"/>
                <a:gd name="connsiteX2" fmla="*/ 2514847 w 2515378"/>
                <a:gd name="connsiteY2" fmla="*/ 2758029 h 2758561"/>
                <a:gd name="connsiteX3" fmla="*/ 5699 w 2515378"/>
                <a:gd name="connsiteY3" fmla="*/ 2758029 h 27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78" h="2758561">
                  <a:moveTo>
                    <a:pt x="5699" y="5700"/>
                  </a:moveTo>
                  <a:lnTo>
                    <a:pt x="2514847" y="5700"/>
                  </a:lnTo>
                  <a:lnTo>
                    <a:pt x="2514847" y="2758029"/>
                  </a:lnTo>
                  <a:lnTo>
                    <a:pt x="5699" y="275802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AF5DBD-8794-42F5-8324-47FBE1A0B63D}"/>
                </a:ext>
              </a:extLst>
            </p:cNvPr>
            <p:cNvSpPr/>
            <p:nvPr/>
          </p:nvSpPr>
          <p:spPr>
            <a:xfrm rot="166541">
              <a:off x="5994132" y="2255102"/>
              <a:ext cx="2340594" cy="2355796"/>
            </a:xfrm>
            <a:custGeom>
              <a:avLst/>
              <a:gdLst>
                <a:gd name="connsiteX0" fmla="*/ 5699 w 2340594"/>
                <a:gd name="connsiteY0" fmla="*/ 5700 h 2355796"/>
                <a:gd name="connsiteX1" fmla="*/ 2334971 w 2340594"/>
                <a:gd name="connsiteY1" fmla="*/ 5700 h 2355796"/>
                <a:gd name="connsiteX2" fmla="*/ 2334971 w 2340594"/>
                <a:gd name="connsiteY2" fmla="*/ 2351009 h 2355796"/>
                <a:gd name="connsiteX3" fmla="*/ 5699 w 2340594"/>
                <a:gd name="connsiteY3" fmla="*/ 2351009 h 235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594" h="2355796">
                  <a:moveTo>
                    <a:pt x="5699" y="5700"/>
                  </a:moveTo>
                  <a:lnTo>
                    <a:pt x="2334971" y="5700"/>
                  </a:lnTo>
                  <a:lnTo>
                    <a:pt x="2334971" y="2351009"/>
                  </a:lnTo>
                  <a:lnTo>
                    <a:pt x="5699" y="235100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243EFC-0401-4616-94B6-B6CA3167E7B0}"/>
                </a:ext>
              </a:extLst>
            </p:cNvPr>
            <p:cNvSpPr/>
            <p:nvPr/>
          </p:nvSpPr>
          <p:spPr>
            <a:xfrm rot="166541">
              <a:off x="6019370" y="2278605"/>
              <a:ext cx="2287399" cy="2287402"/>
            </a:xfrm>
            <a:custGeom>
              <a:avLst/>
              <a:gdLst>
                <a:gd name="connsiteX0" fmla="*/ 4460 w 2287398"/>
                <a:gd name="connsiteY0" fmla="*/ 4460 h 2287401"/>
                <a:gd name="connsiteX1" fmla="*/ 2286843 w 2287398"/>
                <a:gd name="connsiteY1" fmla="*/ 4460 h 2287401"/>
                <a:gd name="connsiteX2" fmla="*/ 2286843 w 2287398"/>
                <a:gd name="connsiteY2" fmla="*/ 2286846 h 2287401"/>
                <a:gd name="connsiteX3" fmla="*/ 4460 w 2287398"/>
                <a:gd name="connsiteY3" fmla="*/ 2286846 h 228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398" h="2287401">
                  <a:moveTo>
                    <a:pt x="4460" y="4460"/>
                  </a:moveTo>
                  <a:lnTo>
                    <a:pt x="2286843" y="4460"/>
                  </a:lnTo>
                  <a:lnTo>
                    <a:pt x="2286843" y="2286846"/>
                  </a:lnTo>
                  <a:lnTo>
                    <a:pt x="4460" y="2286846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C73F73-98E9-4EE9-88AF-831C220DC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0607" y="1332310"/>
            <a:ext cx="2515379" cy="2758561"/>
            <a:chOff x="8750607" y="1332310"/>
            <a:chExt cx="2515379" cy="2758561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6FEAB1-3F17-4DDB-B74E-93216B5290D8}"/>
                </a:ext>
              </a:extLst>
            </p:cNvPr>
            <p:cNvSpPr/>
            <p:nvPr/>
          </p:nvSpPr>
          <p:spPr>
            <a:xfrm rot="21128821">
              <a:off x="8750607" y="1332310"/>
              <a:ext cx="2515379" cy="2758561"/>
            </a:xfrm>
            <a:custGeom>
              <a:avLst/>
              <a:gdLst>
                <a:gd name="connsiteX0" fmla="*/ 5699 w 2515378"/>
                <a:gd name="connsiteY0" fmla="*/ 5700 h 2758561"/>
                <a:gd name="connsiteX1" fmla="*/ 2514847 w 2515378"/>
                <a:gd name="connsiteY1" fmla="*/ 5700 h 2758561"/>
                <a:gd name="connsiteX2" fmla="*/ 2514847 w 2515378"/>
                <a:gd name="connsiteY2" fmla="*/ 2758029 h 2758561"/>
                <a:gd name="connsiteX3" fmla="*/ 5699 w 2515378"/>
                <a:gd name="connsiteY3" fmla="*/ 2758029 h 27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78" h="2758561">
                  <a:moveTo>
                    <a:pt x="5699" y="5700"/>
                  </a:moveTo>
                  <a:lnTo>
                    <a:pt x="2514847" y="5700"/>
                  </a:lnTo>
                  <a:lnTo>
                    <a:pt x="2514847" y="2758029"/>
                  </a:lnTo>
                  <a:lnTo>
                    <a:pt x="5699" y="275802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341244-6B48-4710-B755-50282832A0F8}"/>
                </a:ext>
              </a:extLst>
            </p:cNvPr>
            <p:cNvSpPr/>
            <p:nvPr/>
          </p:nvSpPr>
          <p:spPr>
            <a:xfrm rot="21128821">
              <a:off x="8823507" y="1410266"/>
              <a:ext cx="2340594" cy="2355796"/>
            </a:xfrm>
            <a:custGeom>
              <a:avLst/>
              <a:gdLst>
                <a:gd name="connsiteX0" fmla="*/ 5699 w 2340594"/>
                <a:gd name="connsiteY0" fmla="*/ 5700 h 2355796"/>
                <a:gd name="connsiteX1" fmla="*/ 2334971 w 2340594"/>
                <a:gd name="connsiteY1" fmla="*/ 5700 h 2355796"/>
                <a:gd name="connsiteX2" fmla="*/ 2334971 w 2340594"/>
                <a:gd name="connsiteY2" fmla="*/ 2351009 h 2355796"/>
                <a:gd name="connsiteX3" fmla="*/ 5699 w 2340594"/>
                <a:gd name="connsiteY3" fmla="*/ 2351009 h 235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594" h="2355796">
                  <a:moveTo>
                    <a:pt x="5699" y="5700"/>
                  </a:moveTo>
                  <a:lnTo>
                    <a:pt x="2334971" y="5700"/>
                  </a:lnTo>
                  <a:lnTo>
                    <a:pt x="2334971" y="2351009"/>
                  </a:lnTo>
                  <a:lnTo>
                    <a:pt x="5699" y="235100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86617F-7D6A-458B-AF05-B77194B44B5B}"/>
                </a:ext>
              </a:extLst>
            </p:cNvPr>
            <p:cNvSpPr/>
            <p:nvPr/>
          </p:nvSpPr>
          <p:spPr>
            <a:xfrm rot="21128821">
              <a:off x="8846796" y="1434204"/>
              <a:ext cx="2287399" cy="2287402"/>
            </a:xfrm>
            <a:custGeom>
              <a:avLst/>
              <a:gdLst>
                <a:gd name="connsiteX0" fmla="*/ 4460 w 2287398"/>
                <a:gd name="connsiteY0" fmla="*/ 4460 h 2287401"/>
                <a:gd name="connsiteX1" fmla="*/ 2286843 w 2287398"/>
                <a:gd name="connsiteY1" fmla="*/ 4460 h 2287401"/>
                <a:gd name="connsiteX2" fmla="*/ 2286843 w 2287398"/>
                <a:gd name="connsiteY2" fmla="*/ 2286846 h 2287401"/>
                <a:gd name="connsiteX3" fmla="*/ 4460 w 2287398"/>
                <a:gd name="connsiteY3" fmla="*/ 2286846 h 228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398" h="2287401">
                  <a:moveTo>
                    <a:pt x="4460" y="4460"/>
                  </a:moveTo>
                  <a:lnTo>
                    <a:pt x="2286843" y="4460"/>
                  </a:lnTo>
                  <a:lnTo>
                    <a:pt x="2286843" y="2286846"/>
                  </a:lnTo>
                  <a:lnTo>
                    <a:pt x="4460" y="2286846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33E6F-43A2-4EAC-BEE0-B507A9277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450593D-92AC-4AD3-92F1-89E3871CB94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1353355">
            <a:off x="1192363" y="1268764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2AB9C03-4C32-4F5B-BF1E-D8BD627210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175312">
            <a:off x="6066666" y="2353903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0B50BC2-8717-4B7D-88BC-CFB50D58521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1137592">
            <a:off x="8921358" y="1507779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FDB91D-6F42-474C-8148-E02DAD3B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909CE2E-154F-4E26-A8F5-60A9C42AF355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6CABB50-EF1F-4E87-B582-F13BFAC0E850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4229D94-A18D-4238-93AA-A80ECD1B6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733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DBF20CD-D895-47E6-9E6E-4BCCAAB2A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069" y="1102389"/>
            <a:ext cx="1717748" cy="1883813"/>
            <a:chOff x="602069" y="110238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47CC22-5B4C-4481-B7AA-93478A18521E}"/>
                </a:ext>
              </a:extLst>
            </p:cNvPr>
            <p:cNvSpPr/>
            <p:nvPr/>
          </p:nvSpPr>
          <p:spPr>
            <a:xfrm>
              <a:off x="602069" y="110238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CA387C-E7AE-4579-9187-EB0AE644DC4C}"/>
                </a:ext>
              </a:extLst>
            </p:cNvPr>
            <p:cNvSpPr/>
            <p:nvPr/>
          </p:nvSpPr>
          <p:spPr>
            <a:xfrm>
              <a:off x="663462" y="115506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BA5665-1ED6-4F81-804A-DE03C6881EA2}"/>
                </a:ext>
              </a:extLst>
            </p:cNvPr>
            <p:cNvSpPr/>
            <p:nvPr/>
          </p:nvSpPr>
          <p:spPr>
            <a:xfrm>
              <a:off x="680345" y="1171167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901520-3974-4F6C-B63C-2E226A8D1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91873" y="2705208"/>
            <a:ext cx="1717748" cy="1883813"/>
            <a:chOff x="2491873" y="270520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C10745-82D2-41AA-852B-581DC7AAC02E}"/>
                </a:ext>
              </a:extLst>
            </p:cNvPr>
            <p:cNvSpPr/>
            <p:nvPr/>
          </p:nvSpPr>
          <p:spPr>
            <a:xfrm>
              <a:off x="2491873" y="270520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7FC6613-6BED-4388-BD1F-BBBF98028179}"/>
                </a:ext>
              </a:extLst>
            </p:cNvPr>
            <p:cNvSpPr/>
            <p:nvPr/>
          </p:nvSpPr>
          <p:spPr>
            <a:xfrm>
              <a:off x="2553266" y="275788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7E465C-9C6C-44C7-9CE5-9CE969497043}"/>
                </a:ext>
              </a:extLst>
            </p:cNvPr>
            <p:cNvSpPr/>
            <p:nvPr/>
          </p:nvSpPr>
          <p:spPr>
            <a:xfrm>
              <a:off x="2570149" y="277398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031777-906A-460C-8770-333F77A20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81677" y="1102389"/>
            <a:ext cx="1717748" cy="1883813"/>
            <a:chOff x="4381677" y="110238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2A60F3-6091-4076-B40E-01777195A100}"/>
                </a:ext>
              </a:extLst>
            </p:cNvPr>
            <p:cNvSpPr/>
            <p:nvPr/>
          </p:nvSpPr>
          <p:spPr>
            <a:xfrm>
              <a:off x="4381677" y="110238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EADA15-93DC-4C4A-9441-2DAF6AF97C4D}"/>
                </a:ext>
              </a:extLst>
            </p:cNvPr>
            <p:cNvSpPr/>
            <p:nvPr/>
          </p:nvSpPr>
          <p:spPr>
            <a:xfrm>
              <a:off x="4443070" y="115506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F3576D9-90D1-4EF5-BE12-C8F1F3F90D05}"/>
                </a:ext>
              </a:extLst>
            </p:cNvPr>
            <p:cNvSpPr/>
            <p:nvPr/>
          </p:nvSpPr>
          <p:spPr>
            <a:xfrm>
              <a:off x="4459953" y="1171167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72A58C-0993-417F-B0F2-14ED111BD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069" y="4407148"/>
            <a:ext cx="1717748" cy="1883813"/>
            <a:chOff x="602069" y="440714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80DE08D-4234-46EF-A858-563E66FFCA7E}"/>
                </a:ext>
              </a:extLst>
            </p:cNvPr>
            <p:cNvSpPr/>
            <p:nvPr/>
          </p:nvSpPr>
          <p:spPr>
            <a:xfrm>
              <a:off x="602069" y="440714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1761271-EAA5-4F6A-83E7-B241D07AA2A8}"/>
                </a:ext>
              </a:extLst>
            </p:cNvPr>
            <p:cNvSpPr/>
            <p:nvPr/>
          </p:nvSpPr>
          <p:spPr>
            <a:xfrm>
              <a:off x="663462" y="445982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6BDFA54-2877-441B-B284-71B0FD9E3D00}"/>
                </a:ext>
              </a:extLst>
            </p:cNvPr>
            <p:cNvSpPr/>
            <p:nvPr/>
          </p:nvSpPr>
          <p:spPr>
            <a:xfrm>
              <a:off x="680345" y="447592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D5FD41C-21D7-442C-8422-7EEB9CA6A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84462" y="4407148"/>
            <a:ext cx="1717748" cy="1883813"/>
            <a:chOff x="4384462" y="440714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BB8E344-D9E9-443D-B9E0-53CD3C815AC0}"/>
                </a:ext>
              </a:extLst>
            </p:cNvPr>
            <p:cNvSpPr/>
            <p:nvPr/>
          </p:nvSpPr>
          <p:spPr>
            <a:xfrm>
              <a:off x="4384462" y="440714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26BBF0C-3836-469C-AC24-12C2D15ECB3B}"/>
                </a:ext>
              </a:extLst>
            </p:cNvPr>
            <p:cNvSpPr/>
            <p:nvPr/>
          </p:nvSpPr>
          <p:spPr>
            <a:xfrm>
              <a:off x="4445855" y="445982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9AF629C-D9AC-48A2-9F92-3CFEC6D4C7B9}"/>
                </a:ext>
              </a:extLst>
            </p:cNvPr>
            <p:cNvSpPr/>
            <p:nvPr/>
          </p:nvSpPr>
          <p:spPr>
            <a:xfrm>
              <a:off x="4462738" y="447592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4869F9-7EDD-4A0D-AFD3-2176B51A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71481" y="2705207"/>
            <a:ext cx="1717748" cy="1883813"/>
            <a:chOff x="6271481" y="270520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09E11F-5161-4BD5-9C25-0FBF1DDB2400}"/>
                </a:ext>
              </a:extLst>
            </p:cNvPr>
            <p:cNvSpPr/>
            <p:nvPr/>
          </p:nvSpPr>
          <p:spPr>
            <a:xfrm>
              <a:off x="6271481" y="270520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9999191-F3EA-403D-A7CA-C0EBC8BA041F}"/>
                </a:ext>
              </a:extLst>
            </p:cNvPr>
            <p:cNvSpPr/>
            <p:nvPr/>
          </p:nvSpPr>
          <p:spPr>
            <a:xfrm>
              <a:off x="6332874" y="2757881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8FDE29-302E-4388-A5DF-1849517B8D0E}"/>
                </a:ext>
              </a:extLst>
            </p:cNvPr>
            <p:cNvSpPr/>
            <p:nvPr/>
          </p:nvSpPr>
          <p:spPr>
            <a:xfrm>
              <a:off x="6349757" y="277398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52D3230-5510-46C7-A86C-35E31CCF1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285" y="1102388"/>
            <a:ext cx="1717748" cy="1883813"/>
            <a:chOff x="8161285" y="110238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F902A7D-8CFC-4CD6-BAC5-4B3060DF66C6}"/>
                </a:ext>
              </a:extLst>
            </p:cNvPr>
            <p:cNvSpPr/>
            <p:nvPr/>
          </p:nvSpPr>
          <p:spPr>
            <a:xfrm>
              <a:off x="8161285" y="110238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FA5C163-B30F-4280-934C-37FC562CAFD6}"/>
                </a:ext>
              </a:extLst>
            </p:cNvPr>
            <p:cNvSpPr/>
            <p:nvPr/>
          </p:nvSpPr>
          <p:spPr>
            <a:xfrm>
              <a:off x="8222678" y="115506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18DAFE7-5B96-435B-94C9-1C899453FD62}"/>
                </a:ext>
              </a:extLst>
            </p:cNvPr>
            <p:cNvSpPr/>
            <p:nvPr/>
          </p:nvSpPr>
          <p:spPr>
            <a:xfrm>
              <a:off x="8239561" y="117116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238D17-9311-436A-A582-50BCA899A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6856" y="4407147"/>
            <a:ext cx="1717748" cy="1883813"/>
            <a:chOff x="8166856" y="440714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54455CF-6CAF-4F51-AFF0-B09F68976B21}"/>
                </a:ext>
              </a:extLst>
            </p:cNvPr>
            <p:cNvSpPr/>
            <p:nvPr/>
          </p:nvSpPr>
          <p:spPr>
            <a:xfrm>
              <a:off x="8166856" y="440714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99D6DDC-71AA-4D3B-8D82-42F8879CA834}"/>
                </a:ext>
              </a:extLst>
            </p:cNvPr>
            <p:cNvSpPr/>
            <p:nvPr/>
          </p:nvSpPr>
          <p:spPr>
            <a:xfrm>
              <a:off x="8228249" y="4459821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2B39427-91AE-4CA1-88E5-39A69A222A94}"/>
                </a:ext>
              </a:extLst>
            </p:cNvPr>
            <p:cNvSpPr/>
            <p:nvPr/>
          </p:nvSpPr>
          <p:spPr>
            <a:xfrm>
              <a:off x="8245132" y="447592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A47F3C-4C22-46E7-86F5-6D6C878CF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1087" y="2705207"/>
            <a:ext cx="1717748" cy="1883813"/>
            <a:chOff x="10051087" y="270520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9AACE4C-23D8-480C-A760-6D66791B1132}"/>
                </a:ext>
              </a:extLst>
            </p:cNvPr>
            <p:cNvSpPr/>
            <p:nvPr/>
          </p:nvSpPr>
          <p:spPr>
            <a:xfrm>
              <a:off x="10051087" y="270520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B7D193B-877D-4C5E-878C-CAB33676153B}"/>
                </a:ext>
              </a:extLst>
            </p:cNvPr>
            <p:cNvSpPr/>
            <p:nvPr/>
          </p:nvSpPr>
          <p:spPr>
            <a:xfrm>
              <a:off x="10112480" y="2757881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2FA96A8-004F-4136-9C2C-B6D942BF0635}"/>
                </a:ext>
              </a:extLst>
            </p:cNvPr>
            <p:cNvSpPr/>
            <p:nvPr/>
          </p:nvSpPr>
          <p:spPr>
            <a:xfrm>
              <a:off x="10129363" y="277398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E28AC-4FD0-4BBC-8C42-6D3DBFC7EC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70C7A05-B31C-4CB6-961D-F9131B81BAC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8771">
            <a:off x="714437" y="1222701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8BF0048-F08B-41B6-94CB-F885A135212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8771">
            <a:off x="714437" y="452746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616E2FA-F4CC-489D-9972-84AA8EB1A8E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8771">
            <a:off x="2608499" y="282552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F4AA2FE-137B-42C3-B20F-E0683353198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8771">
            <a:off x="4502560" y="1222701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EBEF625-DD15-478D-89DD-7C4354A7315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8771">
            <a:off x="4502560" y="452746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10A8320-5CA4-4119-80B6-30C460E9CB9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 rot="8771">
            <a:off x="6396621" y="2825519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F5A039DD-EF91-45FA-B969-AF06C2012B6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 rot="8771">
            <a:off x="8279224" y="122270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B0B856F3-D2E3-406E-A8F4-7B32864089B3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 rot="8771">
            <a:off x="8279224" y="4527459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4BAEF2FE-A328-420D-B6CF-9D5DA183AD6A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 rot="8771">
            <a:off x="10163455" y="2825519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28C6D6D-3334-495A-AE8B-8A8307E2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273A6010-19B1-4D1C-BBAB-7F765C6F49FC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6E57C9D3-3A7F-4C1F-8424-D2F4814E35B6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67C22AD0-42F5-4934-8586-122948B83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951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C41B0-D64E-421B-A4F0-530E90D36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2A4F17-4431-4B72-B28A-EA0B361095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21137592">
            <a:off x="1760211" y="1254512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388EA1-ECF8-416D-9455-5B7FFCF5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81A3B3D-41AB-4AFD-8A8C-6A600892EFD7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1BDA0FA-CD7A-4378-8163-E4EEBCEEBCE5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FF6D048-C3D0-4B38-ACC6-0113F1C71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01792FD-74B3-4ECD-A40A-F77CEEB36DC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1353355">
            <a:off x="7239012" y="895139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033ADE-6C46-49CF-A52D-C97E20B095D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175312">
            <a:off x="674546" y="3531002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5CA06C-5CEF-40DA-A8FE-328DDC53F5FD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507998">
            <a:off x="4006772" y="2932724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305991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AB91C-22BA-4A15-96DF-474452D88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575D8FE-AE7E-4DA4-B9D0-0483AE345A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8771">
            <a:off x="792744" y="2694189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479A340-24D5-4004-B662-AC739C3C778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8771">
            <a:off x="4760955" y="2694189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C6F7C8-A4CC-4ADA-8573-FAD37B4EC78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8771">
            <a:off x="8709503" y="2694189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5661BA3-7683-4BC8-9527-C5775B41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CF5D0A0-A252-474B-B476-4E62BDC3603E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9A7C6F4A-1AF6-44F3-8792-0D54C76F7B15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8230BF-672C-462E-9014-360BF729B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13D1702-3AE3-468C-83D8-B1B7AD236C8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8771">
            <a:off x="3319016" y="1159708"/>
            <a:ext cx="1586507" cy="1564595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7959E04-CBB5-4546-8A16-DA7F9D01237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8771">
            <a:off x="7111080" y="1148125"/>
            <a:ext cx="1586507" cy="15742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426800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2932B8A-38C7-4B70-9839-0FD1E10F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768" y="1071096"/>
            <a:ext cx="4616448" cy="5062755"/>
            <a:chOff x="963768" y="1071096"/>
            <a:chExt cx="4616448" cy="5062755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E4852E-079E-40C6-AE9E-94D06EEFE6C8}"/>
                </a:ext>
              </a:extLst>
            </p:cNvPr>
            <p:cNvSpPr/>
            <p:nvPr/>
          </p:nvSpPr>
          <p:spPr>
            <a:xfrm rot="21353953">
              <a:off x="963768" y="1071096"/>
              <a:ext cx="4616448" cy="5062755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B385CB-A190-4C7B-816D-B27D3A03A14D}"/>
                </a:ext>
              </a:extLst>
            </p:cNvPr>
            <p:cNvSpPr/>
            <p:nvPr/>
          </p:nvSpPr>
          <p:spPr>
            <a:xfrm rot="21353953">
              <a:off x="1112442" y="1212911"/>
              <a:ext cx="4295668" cy="4323565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A0C52A-7B90-43D8-9634-415EE9B43182}"/>
                </a:ext>
              </a:extLst>
            </p:cNvPr>
            <p:cNvSpPr/>
            <p:nvPr/>
          </p:nvSpPr>
          <p:spPr>
            <a:xfrm rot="21353953">
              <a:off x="1156430" y="1256487"/>
              <a:ext cx="4198039" cy="4198042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6DC692-3839-41BA-A9AF-BBA881EC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66964" y="341863"/>
            <a:ext cx="1717748" cy="1883813"/>
            <a:chOff x="6466964" y="34186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1FE284-6A65-4DA3-90A9-BD21A786EFCB}"/>
                </a:ext>
              </a:extLst>
            </p:cNvPr>
            <p:cNvSpPr/>
            <p:nvPr/>
          </p:nvSpPr>
          <p:spPr>
            <a:xfrm rot="21375556">
              <a:off x="6466964" y="34186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05E538-2D04-4B44-9B91-513BE9211850}"/>
                </a:ext>
              </a:extLst>
            </p:cNvPr>
            <p:cNvSpPr/>
            <p:nvPr/>
          </p:nvSpPr>
          <p:spPr>
            <a:xfrm rot="21375556">
              <a:off x="6522817" y="394606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9FD6903-9CA4-401C-B460-45F5F6D463B6}"/>
                </a:ext>
              </a:extLst>
            </p:cNvPr>
            <p:cNvSpPr/>
            <p:nvPr/>
          </p:nvSpPr>
          <p:spPr>
            <a:xfrm rot="21375556">
              <a:off x="6539230" y="41080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7EB0A0-B329-49B1-AC00-743A5F6DC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90913" y="341703"/>
            <a:ext cx="1717748" cy="1883813"/>
            <a:chOff x="8290913" y="34170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9F1F77-7898-4865-A964-9181A4FDFF4B}"/>
                </a:ext>
              </a:extLst>
            </p:cNvPr>
            <p:cNvSpPr/>
            <p:nvPr/>
          </p:nvSpPr>
          <p:spPr>
            <a:xfrm>
              <a:off x="8290913" y="34170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78D14D-F3F5-450B-9095-DF921C7A05F0}"/>
                </a:ext>
              </a:extLst>
            </p:cNvPr>
            <p:cNvSpPr/>
            <p:nvPr/>
          </p:nvSpPr>
          <p:spPr>
            <a:xfrm>
              <a:off x="8352306" y="394377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C725E0-985F-4BCD-B7BD-D6E381A32BC8}"/>
                </a:ext>
              </a:extLst>
            </p:cNvPr>
            <p:cNvSpPr/>
            <p:nvPr/>
          </p:nvSpPr>
          <p:spPr>
            <a:xfrm>
              <a:off x="8369189" y="410481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A0B9C5-5944-41F9-8735-899748F3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95343" y="341630"/>
            <a:ext cx="1717748" cy="1883813"/>
            <a:chOff x="10095343" y="34163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E13A83F-51A5-47D5-9C7F-735C9765BC1D}"/>
                </a:ext>
              </a:extLst>
            </p:cNvPr>
            <p:cNvSpPr/>
            <p:nvPr/>
          </p:nvSpPr>
          <p:spPr>
            <a:xfrm rot="246382">
              <a:off x="10095343" y="34163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BCD83B-3822-45BB-92CB-7A024F5BF6D5}"/>
                </a:ext>
              </a:extLst>
            </p:cNvPr>
            <p:cNvSpPr/>
            <p:nvPr/>
          </p:nvSpPr>
          <p:spPr>
            <a:xfrm rot="246382">
              <a:off x="10162808" y="394645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35B18D-A39D-485A-BE18-680FAFBCBBEB}"/>
                </a:ext>
              </a:extLst>
            </p:cNvPr>
            <p:cNvSpPr/>
            <p:nvPr/>
          </p:nvSpPr>
          <p:spPr>
            <a:xfrm rot="246382">
              <a:off x="10180213" y="41067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D22EC1-4C02-4957-A490-1ABE2C91D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73630" y="2313666"/>
            <a:ext cx="1717748" cy="1883813"/>
            <a:chOff x="6473630" y="2313666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22DA19-6D6C-4DB8-AC7D-85A6A14ABC89}"/>
                </a:ext>
              </a:extLst>
            </p:cNvPr>
            <p:cNvSpPr/>
            <p:nvPr/>
          </p:nvSpPr>
          <p:spPr>
            <a:xfrm rot="268570">
              <a:off x="6473630" y="2313666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9B72A0-0562-4748-8E78-D59B34FD4280}"/>
                </a:ext>
              </a:extLst>
            </p:cNvPr>
            <p:cNvSpPr/>
            <p:nvPr/>
          </p:nvSpPr>
          <p:spPr>
            <a:xfrm rot="268570">
              <a:off x="6541640" y="236673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652F664-5637-40E8-9385-492DC62BC903}"/>
                </a:ext>
              </a:extLst>
            </p:cNvPr>
            <p:cNvSpPr/>
            <p:nvPr/>
          </p:nvSpPr>
          <p:spPr>
            <a:xfrm rot="268570">
              <a:off x="6559092" y="238275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9D248B-0572-465F-BF54-DD5C6D1E2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94529" y="2313739"/>
            <a:ext cx="1717748" cy="1883813"/>
            <a:chOff x="8294529" y="231373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DDF290D-C76E-4EDC-940B-57B306752C9F}"/>
                </a:ext>
              </a:extLst>
            </p:cNvPr>
            <p:cNvSpPr/>
            <p:nvPr/>
          </p:nvSpPr>
          <p:spPr>
            <a:xfrm>
              <a:off x="8294529" y="231373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75DD61D-120B-4A5D-80E7-723EA9A6B730}"/>
                </a:ext>
              </a:extLst>
            </p:cNvPr>
            <p:cNvSpPr/>
            <p:nvPr/>
          </p:nvSpPr>
          <p:spPr>
            <a:xfrm>
              <a:off x="8355922" y="236641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6B58A7A-1C4C-4A58-839B-C08036FD7AF7}"/>
                </a:ext>
              </a:extLst>
            </p:cNvPr>
            <p:cNvSpPr/>
            <p:nvPr/>
          </p:nvSpPr>
          <p:spPr>
            <a:xfrm>
              <a:off x="8372805" y="2382517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5DC0631-CAE8-4CA9-A3E0-02E8B912A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99099" y="2313665"/>
            <a:ext cx="1717748" cy="1883813"/>
            <a:chOff x="10099099" y="2313665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B672530-341F-4613-8BE3-AA93880AA53F}"/>
                </a:ext>
              </a:extLst>
            </p:cNvPr>
            <p:cNvSpPr/>
            <p:nvPr/>
          </p:nvSpPr>
          <p:spPr>
            <a:xfrm rot="268841">
              <a:off x="10099099" y="2313665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AA8731E-5491-4546-B52C-414F32628029}"/>
                </a:ext>
              </a:extLst>
            </p:cNvPr>
            <p:cNvSpPr/>
            <p:nvPr/>
          </p:nvSpPr>
          <p:spPr>
            <a:xfrm rot="268841">
              <a:off x="10167115" y="236673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F28AFA-CEA4-45A6-BEA0-A816D3E068AE}"/>
                </a:ext>
              </a:extLst>
            </p:cNvPr>
            <p:cNvSpPr/>
            <p:nvPr/>
          </p:nvSpPr>
          <p:spPr>
            <a:xfrm rot="268841">
              <a:off x="10184568" y="2382758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53D33C-0ADA-4F68-88BC-1A695D12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71964" y="4285774"/>
            <a:ext cx="1717748" cy="1883813"/>
            <a:chOff x="6471964" y="4285774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8F431A9-839A-4413-A64D-CEED90F0FBDE}"/>
                </a:ext>
              </a:extLst>
            </p:cNvPr>
            <p:cNvSpPr/>
            <p:nvPr/>
          </p:nvSpPr>
          <p:spPr>
            <a:xfrm>
              <a:off x="6471964" y="4285774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86C430-3003-40E0-89A9-3C095131B555}"/>
                </a:ext>
              </a:extLst>
            </p:cNvPr>
            <p:cNvSpPr/>
            <p:nvPr/>
          </p:nvSpPr>
          <p:spPr>
            <a:xfrm>
              <a:off x="6533357" y="433844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718B05B-43C9-4946-9D8F-7471F2E02ABA}"/>
                </a:ext>
              </a:extLst>
            </p:cNvPr>
            <p:cNvSpPr/>
            <p:nvPr/>
          </p:nvSpPr>
          <p:spPr>
            <a:xfrm>
              <a:off x="6550240" y="4354552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4EC5E6-B4B4-4B03-A88B-24323DBB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96060" y="4285702"/>
            <a:ext cx="1717748" cy="1883813"/>
            <a:chOff x="8296060" y="4285702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EA43151-07FF-464F-A1C9-9FF1DFA9202E}"/>
                </a:ext>
              </a:extLst>
            </p:cNvPr>
            <p:cNvSpPr/>
            <p:nvPr/>
          </p:nvSpPr>
          <p:spPr>
            <a:xfrm rot="246851">
              <a:off x="8296060" y="4285702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92449C-1F2E-4432-9381-BBCD9C6A7638}"/>
                </a:ext>
              </a:extLst>
            </p:cNvPr>
            <p:cNvSpPr/>
            <p:nvPr/>
          </p:nvSpPr>
          <p:spPr>
            <a:xfrm rot="246851">
              <a:off x="8363536" y="433871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3291A39-1E78-433A-9AD9-4F8543971C5D}"/>
                </a:ext>
              </a:extLst>
            </p:cNvPr>
            <p:cNvSpPr/>
            <p:nvPr/>
          </p:nvSpPr>
          <p:spPr>
            <a:xfrm rot="246851">
              <a:off x="8380943" y="435474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B69313-8F5D-4872-A908-9EBDB6C02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97431" y="4285773"/>
            <a:ext cx="1717748" cy="1883813"/>
            <a:chOff x="10097431" y="428577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A7FF7F-B493-4F7B-A36C-A69EB6EE5F1E}"/>
                </a:ext>
              </a:extLst>
            </p:cNvPr>
            <p:cNvSpPr/>
            <p:nvPr/>
          </p:nvSpPr>
          <p:spPr>
            <a:xfrm>
              <a:off x="10097431" y="428577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5CF28CD-5666-4E10-91F8-4CEF8B6328C5}"/>
                </a:ext>
              </a:extLst>
            </p:cNvPr>
            <p:cNvSpPr/>
            <p:nvPr/>
          </p:nvSpPr>
          <p:spPr>
            <a:xfrm>
              <a:off x="10158824" y="4338447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7F2537-889F-4E14-8414-9BF05A63A423}"/>
                </a:ext>
              </a:extLst>
            </p:cNvPr>
            <p:cNvSpPr/>
            <p:nvPr/>
          </p:nvSpPr>
          <p:spPr>
            <a:xfrm>
              <a:off x="10175707" y="4354551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9518FCCF-B3FF-4646-8878-4BA6C82FB434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CAE3C33A-3F03-490A-962F-D856E324274C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8A2B9-7017-452B-A058-D32135D1C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A5F37587-AEA1-4CB9-8A17-DFDFDEA1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6056336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F52A7F4-ADA0-4C2C-972A-D5FBB5A2E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D7693D9-048E-4F41-A62C-B00B95C0C4E9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1384327">
            <a:off x="6593053" y="457911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F9F5296-18C9-4D70-A974-67235B34F2DE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 rot="8771">
            <a:off x="8415618" y="457911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BFD1A01-9B7B-461F-8B81-2EA1C991D7A9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 rot="255153">
            <a:off x="10218520" y="457910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99906271-3110-4C73-B55F-9F482C18A873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 rot="277341">
            <a:off x="6596669" y="2429947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869F5370-389D-456F-9DD6-77E213243A20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 rot="8771">
            <a:off x="8419234" y="2429947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9D6C4CA3-21C3-4064-8706-09B42BDA6AD1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 rot="277612">
            <a:off x="10222136" y="2429946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0E8C737F-2D55-45E1-8CDC-E4555C3D1242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 rot="8771">
            <a:off x="6596669" y="4401982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A840EE6F-465D-455C-B7E6-DCB06AEA6B5E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 rot="255622">
            <a:off x="8419234" y="4401982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D6F8EC3-A34A-478B-B0EE-175F17B41A78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 rot="8771">
            <a:off x="10222136" y="4401981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DA30D4F0-45E9-48B8-BEBA-F611E7FC254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1362724">
            <a:off x="1283444" y="1339706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8631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328477C-2AF5-45C0-B389-EA0A30D1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70223" y="1179247"/>
            <a:ext cx="4509089" cy="4945012"/>
            <a:chOff x="1070223" y="1179247"/>
            <a:chExt cx="4509089" cy="4945012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BB2796-31AC-4651-A476-97E66FBBAE10}"/>
                </a:ext>
              </a:extLst>
            </p:cNvPr>
            <p:cNvSpPr/>
            <p:nvPr/>
          </p:nvSpPr>
          <p:spPr>
            <a:xfrm rot="20901806">
              <a:off x="1070223" y="1179247"/>
              <a:ext cx="4509089" cy="4945012"/>
            </a:xfrm>
            <a:custGeom>
              <a:avLst/>
              <a:gdLst>
                <a:gd name="connsiteX0" fmla="*/ 10217 w 4509089"/>
                <a:gd name="connsiteY0" fmla="*/ 10217 h 4945012"/>
                <a:gd name="connsiteX1" fmla="*/ 4508136 w 4509089"/>
                <a:gd name="connsiteY1" fmla="*/ 10217 h 4945012"/>
                <a:gd name="connsiteX2" fmla="*/ 4508136 w 4509089"/>
                <a:gd name="connsiteY2" fmla="*/ 4944059 h 4945012"/>
                <a:gd name="connsiteX3" fmla="*/ 10217 w 4509089"/>
                <a:gd name="connsiteY3" fmla="*/ 4944059 h 494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9089" h="4945012">
                  <a:moveTo>
                    <a:pt x="10217" y="10217"/>
                  </a:moveTo>
                  <a:lnTo>
                    <a:pt x="4508136" y="10217"/>
                  </a:lnTo>
                  <a:lnTo>
                    <a:pt x="4508136" y="4944059"/>
                  </a:lnTo>
                  <a:lnTo>
                    <a:pt x="10217" y="494405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B245A7-0E19-4301-A075-29542E48AEA5}"/>
                </a:ext>
              </a:extLst>
            </p:cNvPr>
            <p:cNvSpPr/>
            <p:nvPr/>
          </p:nvSpPr>
          <p:spPr>
            <a:xfrm rot="20901806">
              <a:off x="1186362" y="1321188"/>
              <a:ext cx="4195769" cy="4223013"/>
            </a:xfrm>
            <a:custGeom>
              <a:avLst/>
              <a:gdLst>
                <a:gd name="connsiteX0" fmla="*/ 10217 w 4195768"/>
                <a:gd name="connsiteY0" fmla="*/ 10217 h 4223013"/>
                <a:gd name="connsiteX1" fmla="*/ 4185688 w 4195768"/>
                <a:gd name="connsiteY1" fmla="*/ 10217 h 4223013"/>
                <a:gd name="connsiteX2" fmla="*/ 4185688 w 4195768"/>
                <a:gd name="connsiteY2" fmla="*/ 4214432 h 4223013"/>
                <a:gd name="connsiteX3" fmla="*/ 10217 w 4195768"/>
                <a:gd name="connsiteY3" fmla="*/ 4214432 h 42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68" h="4223013">
                  <a:moveTo>
                    <a:pt x="10217" y="10217"/>
                  </a:moveTo>
                  <a:lnTo>
                    <a:pt x="4185688" y="10217"/>
                  </a:lnTo>
                  <a:lnTo>
                    <a:pt x="4185688" y="4214432"/>
                  </a:lnTo>
                  <a:lnTo>
                    <a:pt x="10217" y="4214432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9E709D-4B44-40D4-A6C8-BB38ADAABF35}"/>
                </a:ext>
              </a:extLst>
            </p:cNvPr>
            <p:cNvSpPr/>
            <p:nvPr/>
          </p:nvSpPr>
          <p:spPr>
            <a:xfrm rot="20901806">
              <a:off x="1226910" y="1364531"/>
              <a:ext cx="4100410" cy="4100410"/>
            </a:xfrm>
            <a:custGeom>
              <a:avLst/>
              <a:gdLst>
                <a:gd name="connsiteX0" fmla="*/ 7994 w 4100410"/>
                <a:gd name="connsiteY0" fmla="*/ 7994 h 4100409"/>
                <a:gd name="connsiteX1" fmla="*/ 4099413 w 4100410"/>
                <a:gd name="connsiteY1" fmla="*/ 7994 h 4100409"/>
                <a:gd name="connsiteX2" fmla="*/ 4099413 w 4100410"/>
                <a:gd name="connsiteY2" fmla="*/ 4099413 h 4100409"/>
                <a:gd name="connsiteX3" fmla="*/ 7994 w 4100410"/>
                <a:gd name="connsiteY3" fmla="*/ 4099413 h 410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0410" h="4100409">
                  <a:moveTo>
                    <a:pt x="7994" y="7994"/>
                  </a:moveTo>
                  <a:lnTo>
                    <a:pt x="4099413" y="7994"/>
                  </a:lnTo>
                  <a:lnTo>
                    <a:pt x="4099413" y="4099413"/>
                  </a:lnTo>
                  <a:lnTo>
                    <a:pt x="7994" y="4099413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201E51-1918-403D-8285-6C0B0ED1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43404" y="750546"/>
            <a:ext cx="4823746" cy="5290090"/>
            <a:chOff x="6443404" y="750546"/>
            <a:chExt cx="4823746" cy="5290090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24C7A60-6AE9-4FCD-9C0E-8BCF006BE22D}"/>
                </a:ext>
              </a:extLst>
            </p:cNvPr>
            <p:cNvSpPr/>
            <p:nvPr/>
          </p:nvSpPr>
          <p:spPr>
            <a:xfrm rot="511061">
              <a:off x="6443404" y="750546"/>
              <a:ext cx="4823746" cy="5290090"/>
            </a:xfrm>
            <a:custGeom>
              <a:avLst/>
              <a:gdLst>
                <a:gd name="connsiteX0" fmla="*/ 10930 w 4823746"/>
                <a:gd name="connsiteY0" fmla="*/ 10930 h 5290089"/>
                <a:gd name="connsiteX1" fmla="*/ 4822727 w 4823746"/>
                <a:gd name="connsiteY1" fmla="*/ 10930 h 5290089"/>
                <a:gd name="connsiteX2" fmla="*/ 4822727 w 4823746"/>
                <a:gd name="connsiteY2" fmla="*/ 5289070 h 5290089"/>
                <a:gd name="connsiteX3" fmla="*/ 10930 w 4823746"/>
                <a:gd name="connsiteY3" fmla="*/ 5289070 h 529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3746" h="5290089">
                  <a:moveTo>
                    <a:pt x="10930" y="10930"/>
                  </a:moveTo>
                  <a:lnTo>
                    <a:pt x="4822727" y="10930"/>
                  </a:lnTo>
                  <a:lnTo>
                    <a:pt x="4822727" y="5289070"/>
                  </a:lnTo>
                  <a:lnTo>
                    <a:pt x="10930" y="52890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A227180-51FA-467A-9A7D-CEC38C8E993E}"/>
                </a:ext>
              </a:extLst>
            </p:cNvPr>
            <p:cNvSpPr/>
            <p:nvPr/>
          </p:nvSpPr>
          <p:spPr>
            <a:xfrm rot="511061">
              <a:off x="6651043" y="901805"/>
              <a:ext cx="4488561" cy="4517708"/>
            </a:xfrm>
            <a:custGeom>
              <a:avLst/>
              <a:gdLst>
                <a:gd name="connsiteX0" fmla="*/ 10930 w 4488561"/>
                <a:gd name="connsiteY0" fmla="*/ 10930 h 4517707"/>
                <a:gd name="connsiteX1" fmla="*/ 4477778 w 4488561"/>
                <a:gd name="connsiteY1" fmla="*/ 10930 h 4517707"/>
                <a:gd name="connsiteX2" fmla="*/ 4477778 w 4488561"/>
                <a:gd name="connsiteY2" fmla="*/ 4508527 h 4517707"/>
                <a:gd name="connsiteX3" fmla="*/ 10930 w 4488561"/>
                <a:gd name="connsiteY3" fmla="*/ 4508527 h 451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8561" h="4517707">
                  <a:moveTo>
                    <a:pt x="10930" y="10930"/>
                  </a:moveTo>
                  <a:lnTo>
                    <a:pt x="4477778" y="10930"/>
                  </a:lnTo>
                  <a:lnTo>
                    <a:pt x="4477778" y="4508527"/>
                  </a:lnTo>
                  <a:lnTo>
                    <a:pt x="10930" y="450852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17912FF-F04C-4824-B726-333A09331270}"/>
                </a:ext>
              </a:extLst>
            </p:cNvPr>
            <p:cNvSpPr/>
            <p:nvPr/>
          </p:nvSpPr>
          <p:spPr>
            <a:xfrm rot="511061">
              <a:off x="6701508" y="946720"/>
              <a:ext cx="4386549" cy="4386548"/>
            </a:xfrm>
            <a:custGeom>
              <a:avLst/>
              <a:gdLst>
                <a:gd name="connsiteX0" fmla="*/ 8552 w 4386548"/>
                <a:gd name="connsiteY0" fmla="*/ 8552 h 4386548"/>
                <a:gd name="connsiteX1" fmla="*/ 4385482 w 4386548"/>
                <a:gd name="connsiteY1" fmla="*/ 8552 h 4386548"/>
                <a:gd name="connsiteX2" fmla="*/ 4385482 w 4386548"/>
                <a:gd name="connsiteY2" fmla="*/ 4385482 h 4386548"/>
                <a:gd name="connsiteX3" fmla="*/ 8552 w 4386548"/>
                <a:gd name="connsiteY3" fmla="*/ 4385482 h 438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548" h="4386548">
                  <a:moveTo>
                    <a:pt x="8552" y="8552"/>
                  </a:moveTo>
                  <a:lnTo>
                    <a:pt x="4385482" y="8552"/>
                  </a:lnTo>
                  <a:lnTo>
                    <a:pt x="4385482" y="4385482"/>
                  </a:lnTo>
                  <a:lnTo>
                    <a:pt x="8552" y="438548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8F4FD-F352-4215-BC76-59D5E56A7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D08305-404B-4A59-A6B1-1FB6EB73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6045416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CEFEC5-C6B9-4DE8-B141-3C0D03A3412F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B840FE4B-8834-4A2A-A76D-15677956F702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6D4642B-2D20-4711-9033-04BBE380E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A030E3-815A-4FAD-A909-FA3AB4F5ED0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506844">
            <a:off x="6813830" y="1052543"/>
            <a:ext cx="4192979" cy="418807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1977297-C559-428B-B34C-3E137E81B48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 rot="20875509">
            <a:off x="1330909" y="1454635"/>
            <a:ext cx="3919467" cy="3938006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21350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9749-34EC-4101-9D77-EAEEB409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3AAD-2A8C-4C76-B5CB-56626A84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D0C5-AF8D-41C7-938F-CE9A9CBD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77EA92-D767-48FC-BBBD-28367520B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9861" y="6326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1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(2)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23000">
              <a:schemeClr val="tx1">
                <a:lumMod val="65000"/>
                <a:lumOff val="35000"/>
              </a:schemeClr>
            </a:gs>
            <a:gs pos="69000">
              <a:schemeClr val="tx1">
                <a:lumMod val="75000"/>
                <a:lumOff val="25000"/>
              </a:schemeClr>
            </a:gs>
            <a:gs pos="97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14154-476A-4B4F-82DE-E79997CF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2726" y="1420407"/>
            <a:ext cx="1717748" cy="1883813"/>
            <a:chOff x="832726" y="142040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B00048-2367-45B5-9C58-4C914CCD3829}"/>
                </a:ext>
              </a:extLst>
            </p:cNvPr>
            <p:cNvSpPr/>
            <p:nvPr/>
          </p:nvSpPr>
          <p:spPr>
            <a:xfrm rot="427140">
              <a:off x="832726" y="142040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B05740-146C-4180-8200-43D2709BFD09}"/>
                </a:ext>
              </a:extLst>
            </p:cNvPr>
            <p:cNvSpPr/>
            <p:nvPr/>
          </p:nvSpPr>
          <p:spPr>
            <a:xfrm rot="427140">
              <a:off x="904621" y="147394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E92850-BD81-4CA7-8373-6941DAFA7478}"/>
                </a:ext>
              </a:extLst>
            </p:cNvPr>
            <p:cNvSpPr/>
            <p:nvPr/>
          </p:nvSpPr>
          <p:spPr>
            <a:xfrm rot="427140">
              <a:off x="922412" y="148994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A2E655-3289-4A91-9783-01587734D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85261" y="1243480"/>
            <a:ext cx="1717748" cy="1883813"/>
            <a:chOff x="3085261" y="124348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F5FA958-5339-4F99-9B0A-AF1420396A2D}"/>
                </a:ext>
              </a:extLst>
            </p:cNvPr>
            <p:cNvSpPr/>
            <p:nvPr/>
          </p:nvSpPr>
          <p:spPr>
            <a:xfrm>
              <a:off x="3085261" y="124348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0D24AB-41CC-4222-A321-9E7DCA505699}"/>
                </a:ext>
              </a:extLst>
            </p:cNvPr>
            <p:cNvSpPr/>
            <p:nvPr/>
          </p:nvSpPr>
          <p:spPr>
            <a:xfrm>
              <a:off x="3146654" y="1296154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AAF5AA6-466B-4B22-80ED-E7149EB63195}"/>
                </a:ext>
              </a:extLst>
            </p:cNvPr>
            <p:cNvSpPr/>
            <p:nvPr/>
          </p:nvSpPr>
          <p:spPr>
            <a:xfrm>
              <a:off x="3163537" y="1312258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665C84-A461-40E2-9D48-AA456DC65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254880" y="1390923"/>
            <a:ext cx="1717748" cy="1883813"/>
            <a:chOff x="5254880" y="139092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95A159-7EB2-41FB-A31C-6CC011F269E1}"/>
                </a:ext>
              </a:extLst>
            </p:cNvPr>
            <p:cNvSpPr/>
            <p:nvPr/>
          </p:nvSpPr>
          <p:spPr>
            <a:xfrm rot="468299">
              <a:off x="5254880" y="139092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D07F7C7-05E8-41A0-A644-DBB7E4010900}"/>
                </a:ext>
              </a:extLst>
            </p:cNvPr>
            <p:cNvSpPr/>
            <p:nvPr/>
          </p:nvSpPr>
          <p:spPr>
            <a:xfrm rot="468299">
              <a:off x="5327780" y="1444616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141FA09-A303-4F0D-ACBD-71B966858E4F}"/>
                </a:ext>
              </a:extLst>
            </p:cNvPr>
            <p:cNvSpPr/>
            <p:nvPr/>
          </p:nvSpPr>
          <p:spPr>
            <a:xfrm rot="468299">
              <a:off x="5345659" y="1460613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C6AB8C-A89F-4E9A-8638-352380D18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408832" y="1213984"/>
            <a:ext cx="1717748" cy="1883813"/>
            <a:chOff x="7408832" y="1213984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D1C9AB-7A78-4BA0-9BE1-3BE362D7B68D}"/>
                </a:ext>
              </a:extLst>
            </p:cNvPr>
            <p:cNvSpPr/>
            <p:nvPr/>
          </p:nvSpPr>
          <p:spPr>
            <a:xfrm>
              <a:off x="7408832" y="1213984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B25B83-465D-48B7-B861-6BC2493C3CA6}"/>
                </a:ext>
              </a:extLst>
            </p:cNvPr>
            <p:cNvSpPr/>
            <p:nvPr/>
          </p:nvSpPr>
          <p:spPr>
            <a:xfrm>
              <a:off x="7470225" y="126665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0AF8503-8372-43BF-9D19-0CA28A8F9467}"/>
                </a:ext>
              </a:extLst>
            </p:cNvPr>
            <p:cNvSpPr/>
            <p:nvPr/>
          </p:nvSpPr>
          <p:spPr>
            <a:xfrm>
              <a:off x="7487108" y="1282762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1AA532-9FE9-4A95-A126-B9EC19B15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8942" y="1351630"/>
            <a:ext cx="1717748" cy="1883813"/>
            <a:chOff x="9578942" y="135163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3444797-3B86-416D-AB38-2D5F2EAC361A}"/>
                </a:ext>
              </a:extLst>
            </p:cNvPr>
            <p:cNvSpPr/>
            <p:nvPr/>
          </p:nvSpPr>
          <p:spPr>
            <a:xfrm rot="550554">
              <a:off x="9578942" y="135163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B718121-689C-4E3B-8AD0-40ED79DFA680}"/>
                </a:ext>
              </a:extLst>
            </p:cNvPr>
            <p:cNvSpPr/>
            <p:nvPr/>
          </p:nvSpPr>
          <p:spPr>
            <a:xfrm rot="550554">
              <a:off x="9653843" y="140566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3A92EC1-58C6-4BB4-B5DB-622584D8D05A}"/>
                </a:ext>
              </a:extLst>
            </p:cNvPr>
            <p:cNvSpPr/>
            <p:nvPr/>
          </p:nvSpPr>
          <p:spPr>
            <a:xfrm rot="550554">
              <a:off x="9671899" y="142165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C1DCBB-4B5B-470A-AE44-0F7208FBF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4494" y="3874388"/>
            <a:ext cx="1717748" cy="1883813"/>
            <a:chOff x="9574494" y="387438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D77D5BE-5D2A-4E2D-B892-E3F4F3E4424E}"/>
                </a:ext>
              </a:extLst>
            </p:cNvPr>
            <p:cNvSpPr/>
            <p:nvPr/>
          </p:nvSpPr>
          <p:spPr>
            <a:xfrm rot="21432882">
              <a:off x="9574494" y="387438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777EBE-DC4C-40E0-BC2B-9DF1AF4E8C51}"/>
                </a:ext>
              </a:extLst>
            </p:cNvPr>
            <p:cNvSpPr/>
            <p:nvPr/>
          </p:nvSpPr>
          <p:spPr>
            <a:xfrm rot="21432882">
              <a:off x="9631762" y="3927079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8DC6E79-1997-4D84-AED8-964AFE6E2679}"/>
                </a:ext>
              </a:extLst>
            </p:cNvPr>
            <p:cNvSpPr/>
            <p:nvPr/>
          </p:nvSpPr>
          <p:spPr>
            <a:xfrm rot="21432882">
              <a:off x="9648294" y="3943254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2F5428-1F7E-49FA-8026-3218CAAA3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410363" y="3667726"/>
            <a:ext cx="1717748" cy="1883813"/>
            <a:chOff x="7410363" y="3667726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F8E7F68-F44A-4FD3-B026-BA00F77BE3A4}"/>
                </a:ext>
              </a:extLst>
            </p:cNvPr>
            <p:cNvSpPr/>
            <p:nvPr/>
          </p:nvSpPr>
          <p:spPr>
            <a:xfrm rot="246851">
              <a:off x="7410363" y="3667726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8AF1A7B-B5BB-471C-92A7-0B691A61CAC2}"/>
                </a:ext>
              </a:extLst>
            </p:cNvPr>
            <p:cNvSpPr/>
            <p:nvPr/>
          </p:nvSpPr>
          <p:spPr>
            <a:xfrm rot="246851">
              <a:off x="7477839" y="372074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2F9D263-EAD3-42D7-A3E1-AFA1D3E0B267}"/>
                </a:ext>
              </a:extLst>
            </p:cNvPr>
            <p:cNvSpPr/>
            <p:nvPr/>
          </p:nvSpPr>
          <p:spPr>
            <a:xfrm rot="246851">
              <a:off x="7495246" y="3736773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E164532-55EE-4273-BDD9-1C4E2946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251974" y="3844780"/>
            <a:ext cx="1717748" cy="1883813"/>
            <a:chOff x="5251974" y="384478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2611A9F-EFFC-4440-804F-820B1C583126}"/>
                </a:ext>
              </a:extLst>
            </p:cNvPr>
            <p:cNvSpPr/>
            <p:nvPr/>
          </p:nvSpPr>
          <p:spPr>
            <a:xfrm>
              <a:off x="5251974" y="384478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CA4C2D3-3A34-46B3-B4AF-B39E7E7C05F9}"/>
                </a:ext>
              </a:extLst>
            </p:cNvPr>
            <p:cNvSpPr/>
            <p:nvPr/>
          </p:nvSpPr>
          <p:spPr>
            <a:xfrm>
              <a:off x="5313367" y="3897454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8538013-ECD8-4AAA-90C5-F641BBC9AD1D}"/>
                </a:ext>
              </a:extLst>
            </p:cNvPr>
            <p:cNvSpPr/>
            <p:nvPr/>
          </p:nvSpPr>
          <p:spPr>
            <a:xfrm>
              <a:off x="5330250" y="3913558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5F7BCE-18D2-470D-A1F8-F7AF60EE8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86792" y="3775878"/>
            <a:ext cx="1717748" cy="1883813"/>
            <a:chOff x="3086792" y="377587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93F768B-1813-493F-A32E-C3B47D26F231}"/>
                </a:ext>
              </a:extLst>
            </p:cNvPr>
            <p:cNvSpPr/>
            <p:nvPr/>
          </p:nvSpPr>
          <p:spPr>
            <a:xfrm rot="246851">
              <a:off x="3086792" y="377587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873A4B-E1BD-43F6-ABA6-08DC7365840F}"/>
                </a:ext>
              </a:extLst>
            </p:cNvPr>
            <p:cNvSpPr/>
            <p:nvPr/>
          </p:nvSpPr>
          <p:spPr>
            <a:xfrm rot="246851">
              <a:off x="3154268" y="3828894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E985916-1DEB-4349-BBD5-326A0357D6C6}"/>
                </a:ext>
              </a:extLst>
            </p:cNvPr>
            <p:cNvSpPr/>
            <p:nvPr/>
          </p:nvSpPr>
          <p:spPr>
            <a:xfrm rot="246851">
              <a:off x="3171675" y="384492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4A83AB1-25DF-44BA-B6A5-41EAAE12E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7960" y="3874559"/>
            <a:ext cx="1717748" cy="1883813"/>
            <a:chOff x="827960" y="387455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FF86F4B-7BDB-4CF5-B5F2-CC8DDA9EE731}"/>
                </a:ext>
              </a:extLst>
            </p:cNvPr>
            <p:cNvSpPr/>
            <p:nvPr/>
          </p:nvSpPr>
          <p:spPr>
            <a:xfrm rot="21256211">
              <a:off x="827960" y="387455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8BBB86B-8AF9-4A01-8E4E-8AD3332E37CA}"/>
                </a:ext>
              </a:extLst>
            </p:cNvPr>
            <p:cNvSpPr/>
            <p:nvPr/>
          </p:nvSpPr>
          <p:spPr>
            <a:xfrm rot="21256211">
              <a:off x="880873" y="3927485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18FA12D-7D63-4F5C-BE7E-F99A42800A86}"/>
                </a:ext>
              </a:extLst>
            </p:cNvPr>
            <p:cNvSpPr/>
            <p:nvPr/>
          </p:nvSpPr>
          <p:spPr>
            <a:xfrm rot="21256211">
              <a:off x="897038" y="3943753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771DB-29B1-47F8-896D-05AAE7AED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F75F967-4D73-4277-8102-658EBDA0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EA8A84CA-C16C-4A0D-85FE-C66CA8DF4B43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04AD6DDC-3122-4971-91DF-078514B4EF60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E168339-5DE3-46F4-819D-CB7E794B2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16AD316-E334-4296-833A-197DB2AD1F8B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 rot="477070">
            <a:off x="5376679" y="1507174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A788FA-A007-49D4-8F05-52AD83B0EA59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 rot="8771">
            <a:off x="7533537" y="1330192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8EC1884-D856-490E-AE67-18F8A536BADA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 rot="559325">
            <a:off x="9700231" y="1467847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9FA7FBE-2F1E-4DBB-99B6-C64E61E6B0B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 rot="8771">
            <a:off x="5376679" y="3960988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D3F6D04-06E0-46F6-89E8-C03F96AAB066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 rot="255622">
            <a:off x="7533537" y="3784006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AB46C01-6020-4F94-8D4B-9DE78CDC2384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 rot="21441653">
            <a:off x="9700231" y="3990485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C9EB0B6-9274-4C63-A7D7-111B8FEE59AE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 rot="435911">
            <a:off x="954780" y="1536670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23137B48-4798-445A-BD52-39C235AD4001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 rot="8771">
            <a:off x="3209966" y="1359688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FAD908BC-4E73-4C9F-8293-B6FD867617B3}"/>
              </a:ext>
            </a:extLst>
          </p:cNvPr>
          <p:cNvSpPr>
            <a:spLocks noGrp="1"/>
          </p:cNvSpPr>
          <p:nvPr>
            <p:ph type="pic" idx="31" hasCustomPrompt="1"/>
          </p:nvPr>
        </p:nvSpPr>
        <p:spPr>
          <a:xfrm rot="21264982">
            <a:off x="954780" y="3990484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A6E9955C-B358-466F-8115-A1E5DC11292A}"/>
              </a:ext>
            </a:extLst>
          </p:cNvPr>
          <p:cNvSpPr>
            <a:spLocks noGrp="1"/>
          </p:cNvSpPr>
          <p:nvPr>
            <p:ph type="pic" idx="32" hasCustomPrompt="1"/>
          </p:nvPr>
        </p:nvSpPr>
        <p:spPr>
          <a:xfrm rot="255622">
            <a:off x="3209966" y="3892158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8149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5C1EAEB-8F67-46D9-A8B2-CB2B71906B65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CCFC3-E752-47A7-840A-466CC363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21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8934-958C-43A3-A2C6-709C62B5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981"/>
            <a:ext cx="10515600" cy="447598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0B21D-18A5-48FC-89CA-CE120E4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BE2A64-B5C0-454D-AFD8-A8EDC4BB6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068928-4ABA-418F-941D-242BFC0FEE49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2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B9C2-CB88-4EC2-92B5-45414A02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21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F7DD-123B-4E39-ADBD-7418829C8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1652"/>
            <a:ext cx="5181600" cy="45153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FB44-AC6A-43CD-B9F8-40A896DFC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1652"/>
            <a:ext cx="5181600" cy="45153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5E3B-6FCD-44EA-B47E-1712DFFD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7AFBD6D-592A-4C2C-9CE0-7E9CBA5F408A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C9E29E-71AD-4F04-A327-AF27D4630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65F086C-B449-4656-A564-24793A3BF1F6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6355-3ABD-439A-8583-E582596D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9692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AF2A8-71BF-46A5-821F-8DC5D43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2051"/>
            <a:ext cx="5157787" cy="64037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453C5-0C0C-408A-8A63-AA6471414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0245"/>
            <a:ext cx="5157787" cy="385941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7D4ED-F304-4111-A39F-507319FD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2051"/>
            <a:ext cx="5183188" cy="64037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41F9E-72C4-41AE-A016-CCC7A528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0245"/>
            <a:ext cx="5183188" cy="385941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3A8CC-F0C3-4164-AF5E-9B95900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BC8BE59-5E86-4396-92E6-66B86EB1D9AB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26C4EA3-1895-45DC-9AAE-F01F0264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470745-FA67-40DB-B8D9-EC6FA922D3D3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8E4D540-A830-4B51-87CE-1DD285DF3F89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8EE11E2-928E-4F36-AB73-8BD0A7915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B1952AD4-C767-4E56-88BD-BCBA4668AD6F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5BA4DA8-F2BF-43BA-893C-133E029331E3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F1265A-D76F-4353-ADD0-1A38C97A4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0CC4A64-ADE8-4E67-87AE-21D7A9EA3831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35E4-3B4D-4703-BD90-5E2A4470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66277" cy="1600200"/>
          </a:xfrm>
        </p:spPr>
        <p:txBody>
          <a:bodyPr anchor="ctr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F371-A558-4749-8644-E64FED62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9A40F-9130-407D-A28B-CA82AD70A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14800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35906-7EA7-4EF1-BC13-AE045D00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C33F035-8D68-4AAD-8431-F2E871255446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C27F41C-6EC1-4F5A-AF25-1D705188A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A86927A3-FD13-4380-A59A-1A341F4B6B34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4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75D83F-42A1-4061-BF4E-B63716076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39838" y="756345"/>
            <a:ext cx="4696373" cy="5150407"/>
            <a:chOff x="6339838" y="756345"/>
            <a:chExt cx="4696373" cy="5150407"/>
          </a:xfrm>
          <a:effectLst>
            <a:outerShdw blurRad="1905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BC8432-BBB2-48AB-BA92-9FF03D2C49DF}"/>
                </a:ext>
              </a:extLst>
            </p:cNvPr>
            <p:cNvSpPr/>
            <p:nvPr/>
          </p:nvSpPr>
          <p:spPr>
            <a:xfrm rot="509715">
              <a:off x="6339838" y="756345"/>
              <a:ext cx="4696373" cy="5150407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EA6058-8C25-4BB1-B255-B1305C4713A1}"/>
                </a:ext>
              </a:extLst>
            </p:cNvPr>
            <p:cNvSpPr/>
            <p:nvPr/>
          </p:nvSpPr>
          <p:spPr>
            <a:xfrm rot="509715">
              <a:off x="6541907" y="903594"/>
              <a:ext cx="4370039" cy="4398419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0A832A-803F-4146-9399-1866120FCCF7}"/>
                </a:ext>
              </a:extLst>
            </p:cNvPr>
            <p:cNvSpPr/>
            <p:nvPr/>
          </p:nvSpPr>
          <p:spPr>
            <a:xfrm rot="509715">
              <a:off x="6591030" y="947323"/>
              <a:ext cx="4270720" cy="4270723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D66E52-F333-455B-894F-CC504CE1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73852" cy="1600200"/>
          </a:xfrm>
        </p:spPr>
        <p:txBody>
          <a:bodyPr anchor="ctr" anchorCtr="0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79B84-3ED2-412D-B24C-936283300B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506844">
            <a:off x="6639796" y="993549"/>
            <a:ext cx="4192979" cy="418807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A7C19-DB59-463F-8A01-4E65F3A2E45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4184496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27465-8EB4-431D-815A-57024E56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442E8A1-54A4-4433-8D21-1D15AB6A3A9B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D09ED04-7CE0-4B7C-9BE8-EF23E01BF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8F5BD93-3230-4B59-B140-4B1874D37926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671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23000">
              <a:schemeClr val="tx1">
                <a:lumMod val="65000"/>
                <a:lumOff val="35000"/>
              </a:schemeClr>
            </a:gs>
            <a:gs pos="69000">
              <a:schemeClr val="tx1">
                <a:lumMod val="75000"/>
                <a:lumOff val="25000"/>
              </a:schemeClr>
            </a:gs>
            <a:gs pos="97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A5A0829D-0F92-42C5-89A1-3D537EA9925C}"/>
              </a:ext>
            </a:extLst>
          </p:cNvPr>
          <p:cNvGrpSpPr/>
          <p:nvPr userDrawn="1"/>
        </p:nvGrpSpPr>
        <p:grpSpPr bwMode="white">
          <a:xfrm>
            <a:off x="397584" y="-192085"/>
            <a:ext cx="11363696" cy="6960673"/>
            <a:chOff x="397584" y="-192085"/>
            <a:chExt cx="11363696" cy="6960673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A560223E-EEB8-48A5-82F9-B6EAEEE372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 bwMode="white">
            <a:xfrm>
              <a:off x="3288720" y="-17542"/>
              <a:ext cx="1440000" cy="144000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66DBB0-2F19-44EA-8375-11357DDAB139}"/>
                </a:ext>
              </a:extLst>
            </p:cNvPr>
            <p:cNvGrpSpPr/>
            <p:nvPr userDrawn="1"/>
          </p:nvGrpSpPr>
          <p:grpSpPr bwMode="white">
            <a:xfrm>
              <a:off x="397584" y="-192085"/>
              <a:ext cx="11363696" cy="6960673"/>
              <a:chOff x="397584" y="-192085"/>
              <a:chExt cx="11363696" cy="6960673"/>
            </a:xfrm>
          </p:grpSpPr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102C4C52-2BBE-424D-9433-591BA50434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 bwMode="white">
              <a:xfrm>
                <a:off x="3301344" y="2504148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CE3ABC9E-D022-40A6-992B-601189D216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 bwMode="white">
              <a:xfrm>
                <a:off x="1881360" y="1794486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C28ABA04-C322-43E9-86E6-412E83CD07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 bwMode="white">
              <a:xfrm>
                <a:off x="397584" y="1071542"/>
                <a:ext cx="1440000" cy="14400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D41171B-6664-4478-AE36-4D049167AF10}"/>
                  </a:ext>
                </a:extLst>
              </p:cNvPr>
              <p:cNvGrpSpPr/>
              <p:nvPr userDrawn="1"/>
            </p:nvGrpSpPr>
            <p:grpSpPr bwMode="white">
              <a:xfrm>
                <a:off x="409092" y="-192085"/>
                <a:ext cx="11352188" cy="6960673"/>
                <a:chOff x="409092" y="-192085"/>
                <a:chExt cx="11352188" cy="6960673"/>
              </a:xfrm>
            </p:grpSpPr>
            <p:pic>
              <p:nvPicPr>
                <p:cNvPr id="8" name="Graphic 7">
                  <a:extLst>
                    <a:ext uri="{FF2B5EF4-FFF2-40B4-BE49-F238E27FC236}">
                      <a16:creationId xmlns:a16="http://schemas.microsoft.com/office/drawing/2014/main" id="{67BEBC35-7E00-419E-B8F1-C08E234BA9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 bwMode="white">
                <a:xfrm>
                  <a:off x="409092" y="5241248"/>
                  <a:ext cx="1440000" cy="1440000"/>
                </a:xfrm>
                <a:prstGeom prst="rect">
                  <a:avLst/>
                </a:prstGeom>
              </p:spPr>
            </p:pic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FFC35904-5161-4854-900B-13A630F6BE63}"/>
                    </a:ext>
                  </a:extLst>
                </p:cNvPr>
                <p:cNvGrpSpPr/>
                <p:nvPr/>
              </p:nvGrpSpPr>
              <p:grpSpPr bwMode="white">
                <a:xfrm>
                  <a:off x="420600" y="2371915"/>
                  <a:ext cx="4320000" cy="2901333"/>
                  <a:chOff x="21000" y="-143100"/>
                  <a:chExt cx="4320000" cy="2901333"/>
                </a:xfrm>
                <a:solidFill>
                  <a:schemeClr val="bg2">
                    <a:lumMod val="25000"/>
                  </a:schemeClr>
                </a:solidFill>
              </p:grpSpPr>
              <p:pic>
                <p:nvPicPr>
                  <p:cNvPr id="49" name="Graphic 48">
                    <a:extLst>
                      <a:ext uri="{FF2B5EF4-FFF2-40B4-BE49-F238E27FC236}">
                        <a16:creationId xmlns:a16="http://schemas.microsoft.com/office/drawing/2014/main" id="{5C8264A7-5369-4109-B9DE-70EA10D5EF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1000" y="-1431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50" name="Graphic 49">
                    <a:extLst>
                      <a:ext uri="{FF2B5EF4-FFF2-40B4-BE49-F238E27FC236}">
                        <a16:creationId xmlns:a16="http://schemas.microsoft.com/office/drawing/2014/main" id="{CA78F7EA-4822-44E9-98A7-C616A6D987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1461000" y="5769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51" name="Graphic 50">
                    <a:extLst>
                      <a:ext uri="{FF2B5EF4-FFF2-40B4-BE49-F238E27FC236}">
                        <a16:creationId xmlns:a16="http://schemas.microsoft.com/office/drawing/2014/main" id="{9CBA1202-B09F-4AA0-9EC6-32279C2280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901000" y="1318233"/>
                    <a:ext cx="1440000" cy="144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32A1A3EA-7A5F-4218-82D7-537A11E5099E}"/>
                    </a:ext>
                  </a:extLst>
                </p:cNvPr>
                <p:cNvGrpSpPr/>
                <p:nvPr/>
              </p:nvGrpSpPr>
              <p:grpSpPr bwMode="white">
                <a:xfrm>
                  <a:off x="432480" y="3811915"/>
                  <a:ext cx="4320000" cy="2901333"/>
                  <a:chOff x="21000" y="-143100"/>
                  <a:chExt cx="4320000" cy="2901333"/>
                </a:xfrm>
                <a:solidFill>
                  <a:schemeClr val="bg2">
                    <a:lumMod val="25000"/>
                  </a:schemeClr>
                </a:solidFill>
              </p:grpSpPr>
              <p:pic>
                <p:nvPicPr>
                  <p:cNvPr id="46" name="Graphic 45">
                    <a:extLst>
                      <a:ext uri="{FF2B5EF4-FFF2-40B4-BE49-F238E27FC236}">
                        <a16:creationId xmlns:a16="http://schemas.microsoft.com/office/drawing/2014/main" id="{D0313B26-5DE6-4315-B928-F3D3FDDB5E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1000" y="-1431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aphic 46">
                    <a:extLst>
                      <a:ext uri="{FF2B5EF4-FFF2-40B4-BE49-F238E27FC236}">
                        <a16:creationId xmlns:a16="http://schemas.microsoft.com/office/drawing/2014/main" id="{A61E0C1A-FD0B-4BA4-9444-A7D6679A70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1461000" y="5769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8" name="Graphic 47">
                    <a:extLst>
                      <a:ext uri="{FF2B5EF4-FFF2-40B4-BE49-F238E27FC236}">
                        <a16:creationId xmlns:a16="http://schemas.microsoft.com/office/drawing/2014/main" id="{0C879B69-3091-4684-884C-6DDBA0553A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901000" y="1318233"/>
                    <a:ext cx="1440000" cy="144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693FA54-11EC-459F-8B60-AEF82EC1173E}"/>
                    </a:ext>
                  </a:extLst>
                </p:cNvPr>
                <p:cNvGrpSpPr/>
                <p:nvPr/>
              </p:nvGrpSpPr>
              <p:grpSpPr bwMode="white">
                <a:xfrm>
                  <a:off x="409464" y="-192085"/>
                  <a:ext cx="4320000" cy="2901333"/>
                  <a:chOff x="21000" y="-143100"/>
                  <a:chExt cx="4320000" cy="2901333"/>
                </a:xfrm>
                <a:solidFill>
                  <a:schemeClr val="bg2">
                    <a:lumMod val="25000"/>
                  </a:schemeClr>
                </a:solidFill>
              </p:grpSpPr>
              <p:pic>
                <p:nvPicPr>
                  <p:cNvPr id="43" name="Graphic 42">
                    <a:extLst>
                      <a:ext uri="{FF2B5EF4-FFF2-40B4-BE49-F238E27FC236}">
                        <a16:creationId xmlns:a16="http://schemas.microsoft.com/office/drawing/2014/main" id="{0D70B839-BE4A-4D24-B5C3-D42F1103F6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1000" y="-1431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4" name="Graphic 43">
                    <a:extLst>
                      <a:ext uri="{FF2B5EF4-FFF2-40B4-BE49-F238E27FC236}">
                        <a16:creationId xmlns:a16="http://schemas.microsoft.com/office/drawing/2014/main" id="{74714890-43D7-4733-A65A-E6313E680B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1461000" y="5769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5" name="Graphic 44">
                    <a:extLst>
                      <a:ext uri="{FF2B5EF4-FFF2-40B4-BE49-F238E27FC236}">
                        <a16:creationId xmlns:a16="http://schemas.microsoft.com/office/drawing/2014/main" id="{26B95BD8-DB7D-4837-9EB3-DC927110B5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901000" y="1318233"/>
                    <a:ext cx="1440000" cy="144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CA424D51-59AC-494D-AA81-FA5C4C1F407B}"/>
                    </a:ext>
                  </a:extLst>
                </p:cNvPr>
                <p:cNvGrpSpPr/>
                <p:nvPr/>
              </p:nvGrpSpPr>
              <p:grpSpPr bwMode="white">
                <a:xfrm>
                  <a:off x="4717584" y="-185007"/>
                  <a:ext cx="4343016" cy="6777793"/>
                  <a:chOff x="-93456" y="-645565"/>
                  <a:chExt cx="4343016" cy="6777793"/>
                </a:xfrm>
                <a:solidFill>
                  <a:schemeClr val="bg2">
                    <a:lumMod val="25000"/>
                  </a:schemeClr>
                </a:solidFill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E359EC97-0BFB-446B-8267-5B6B5948DF4A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82320" y="63372"/>
                    <a:ext cx="4320000" cy="2694861"/>
                    <a:chOff x="21000" y="63372"/>
                    <a:chExt cx="4320000" cy="2694861"/>
                  </a:xfrm>
                  <a:grpFill/>
                </p:grpSpPr>
                <p:pic>
                  <p:nvPicPr>
                    <p:cNvPr id="40" name="Graphic 39">
                      <a:extLst>
                        <a:ext uri="{FF2B5EF4-FFF2-40B4-BE49-F238E27FC236}">
                          <a16:creationId xmlns:a16="http://schemas.microsoft.com/office/drawing/2014/main" id="{ABF99493-C5C2-45D0-9D81-FA91ECA07A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63372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" name="Graphic 40">
                      <a:extLst>
                        <a:ext uri="{FF2B5EF4-FFF2-40B4-BE49-F238E27FC236}">
                          <a16:creationId xmlns:a16="http://schemas.microsoft.com/office/drawing/2014/main" id="{B0C2CB93-1A3C-4EE2-BC22-E63C6A6D3C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" name="Graphic 41">
                      <a:extLst>
                        <a:ext uri="{FF2B5EF4-FFF2-40B4-BE49-F238E27FC236}">
                          <a16:creationId xmlns:a16="http://schemas.microsoft.com/office/drawing/2014/main" id="{09711689-C935-467C-9C99-8E03443A5C6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EDBF0F8C-A866-40E6-B9EE-79E3C9674F54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82320" y="1326251"/>
                    <a:ext cx="4320000" cy="2773517"/>
                    <a:chOff x="21000" y="-15284"/>
                    <a:chExt cx="4320000" cy="2773517"/>
                  </a:xfrm>
                  <a:grpFill/>
                </p:grpSpPr>
                <p:pic>
                  <p:nvPicPr>
                    <p:cNvPr id="37" name="Graphic 36">
                      <a:extLst>
                        <a:ext uri="{FF2B5EF4-FFF2-40B4-BE49-F238E27FC236}">
                          <a16:creationId xmlns:a16="http://schemas.microsoft.com/office/drawing/2014/main" id="{CE8D582E-B2C7-4142-86B6-20FD4E8BD78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5284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Graphic 37">
                      <a:extLst>
                        <a:ext uri="{FF2B5EF4-FFF2-40B4-BE49-F238E27FC236}">
                          <a16:creationId xmlns:a16="http://schemas.microsoft.com/office/drawing/2014/main" id="{1BB47121-9149-4623-B2AF-CE5CAEE9EE4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Graphic 38">
                      <a:extLst>
                        <a:ext uri="{FF2B5EF4-FFF2-40B4-BE49-F238E27FC236}">
                          <a16:creationId xmlns:a16="http://schemas.microsoft.com/office/drawing/2014/main" id="{13D95D1A-9C08-4B93-858B-F993AEBF69E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472CFE8A-F853-4AA3-8B16-696A5FF95F6E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70440" y="2638435"/>
                    <a:ext cx="4320000" cy="2901333"/>
                    <a:chOff x="21000" y="-143100"/>
                    <a:chExt cx="4320000" cy="2901333"/>
                  </a:xfrm>
                  <a:grpFill/>
                </p:grpSpPr>
                <p:pic>
                  <p:nvPicPr>
                    <p:cNvPr id="34" name="Graphic 33">
                      <a:extLst>
                        <a:ext uri="{FF2B5EF4-FFF2-40B4-BE49-F238E27FC236}">
                          <a16:creationId xmlns:a16="http://schemas.microsoft.com/office/drawing/2014/main" id="{2532E631-42D1-48FB-AE9A-4375CED752E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Graphic 34">
                      <a:extLst>
                        <a:ext uri="{FF2B5EF4-FFF2-40B4-BE49-F238E27FC236}">
                          <a16:creationId xmlns:a16="http://schemas.microsoft.com/office/drawing/2014/main" id="{1D736973-C7AC-4C4A-909B-066B6F2C3EF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Graphic 35">
                      <a:extLst>
                        <a:ext uri="{FF2B5EF4-FFF2-40B4-BE49-F238E27FC236}">
                          <a16:creationId xmlns:a16="http://schemas.microsoft.com/office/drawing/2014/main" id="{47DDEE42-FB51-49FC-8B8A-4E9E5E2C32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3861E92D-4773-4AB3-88A9-1D81A58AD71C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93456" y="3972228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32" name="Graphic 31">
                      <a:extLst>
                        <a:ext uri="{FF2B5EF4-FFF2-40B4-BE49-F238E27FC236}">
                          <a16:creationId xmlns:a16="http://schemas.microsoft.com/office/drawing/2014/main" id="{932FB35B-35D9-40B8-BF0B-DE2AC038FAD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Graphic 32">
                      <a:extLst>
                        <a:ext uri="{FF2B5EF4-FFF2-40B4-BE49-F238E27FC236}">
                          <a16:creationId xmlns:a16="http://schemas.microsoft.com/office/drawing/2014/main" id="{42DB932A-7401-4663-B050-5D88D306C7B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DF31F68E-7002-45FD-8300-BC36EFF9B704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1346544" y="-645565"/>
                    <a:ext cx="2880000" cy="2181333"/>
                    <a:chOff x="1461000" y="576900"/>
                    <a:chExt cx="2880000" cy="2181333"/>
                  </a:xfrm>
                  <a:grpFill/>
                </p:grpSpPr>
                <p:pic>
                  <p:nvPicPr>
                    <p:cNvPr id="30" name="Graphic 29">
                      <a:extLst>
                        <a:ext uri="{FF2B5EF4-FFF2-40B4-BE49-F238E27FC236}">
                          <a16:creationId xmlns:a16="http://schemas.microsoft.com/office/drawing/2014/main" id="{2340AFC8-9892-49B6-BF5B-46DD45D0F1B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Graphic 30">
                      <a:extLst>
                        <a:ext uri="{FF2B5EF4-FFF2-40B4-BE49-F238E27FC236}">
                          <a16:creationId xmlns:a16="http://schemas.microsoft.com/office/drawing/2014/main" id="{A0C136A9-1BDE-4ACB-89CE-92D3443E2C8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D51A4A0-4585-4DF2-87DD-CEF648A8C31A}"/>
                    </a:ext>
                  </a:extLst>
                </p:cNvPr>
                <p:cNvGrpSpPr/>
                <p:nvPr/>
              </p:nvGrpSpPr>
              <p:grpSpPr bwMode="white">
                <a:xfrm>
                  <a:off x="8858264" y="-9205"/>
                  <a:ext cx="2903016" cy="6777793"/>
                  <a:chOff x="-93456" y="-1365565"/>
                  <a:chExt cx="2903016" cy="6777793"/>
                </a:xfrm>
                <a:solidFill>
                  <a:schemeClr val="bg2">
                    <a:lumMod val="25000"/>
                  </a:schemeClr>
                </a:solidFill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027B7796-A325-4DE4-9685-5A44E21FCBF4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82320" y="-143100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23" name="Graphic 22">
                      <a:extLst>
                        <a:ext uri="{FF2B5EF4-FFF2-40B4-BE49-F238E27FC236}">
                          <a16:creationId xmlns:a16="http://schemas.microsoft.com/office/drawing/2014/main" id="{89797253-083A-47B3-B9F4-E4EB7E6517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Graphic 23">
                      <a:extLst>
                        <a:ext uri="{FF2B5EF4-FFF2-40B4-BE49-F238E27FC236}">
                          <a16:creationId xmlns:a16="http://schemas.microsoft.com/office/drawing/2014/main" id="{2A749CED-3FD9-4320-9F11-4FEC7FDEAD7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C7DC4440-03C8-4F31-9EB5-04E2B6EBE61C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82320" y="1198435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21" name="Graphic 20">
                      <a:extLst>
                        <a:ext uri="{FF2B5EF4-FFF2-40B4-BE49-F238E27FC236}">
                          <a16:creationId xmlns:a16="http://schemas.microsoft.com/office/drawing/2014/main" id="{B910892E-21DE-4B33-A4C2-F0A086DA7A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Graphic 21">
                      <a:extLst>
                        <a:ext uri="{FF2B5EF4-FFF2-40B4-BE49-F238E27FC236}">
                          <a16:creationId xmlns:a16="http://schemas.microsoft.com/office/drawing/2014/main" id="{858E6A7F-057E-40AE-B508-8B0CA3ED4DE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86D3EB44-B092-4B8F-82BD-596F5B55114F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70440" y="2638435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19" name="Graphic 18">
                      <a:extLst>
                        <a:ext uri="{FF2B5EF4-FFF2-40B4-BE49-F238E27FC236}">
                          <a16:creationId xmlns:a16="http://schemas.microsoft.com/office/drawing/2014/main" id="{EDAE810A-333E-4C85-8C76-94EED725E4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Graphic 19">
                      <a:extLst>
                        <a:ext uri="{FF2B5EF4-FFF2-40B4-BE49-F238E27FC236}">
                          <a16:creationId xmlns:a16="http://schemas.microsoft.com/office/drawing/2014/main" id="{54411DB4-1132-43CD-8925-319701057B2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7" name="Graphic 16">
                    <a:extLst>
                      <a:ext uri="{FF2B5EF4-FFF2-40B4-BE49-F238E27FC236}">
                        <a16:creationId xmlns:a16="http://schemas.microsoft.com/office/drawing/2014/main" id="{1119AE10-191B-489A-901D-56E733A85E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-93456" y="3972228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18" name="Graphic 17">
                    <a:extLst>
                      <a:ext uri="{FF2B5EF4-FFF2-40B4-BE49-F238E27FC236}">
                        <a16:creationId xmlns:a16="http://schemas.microsoft.com/office/drawing/2014/main" id="{C31CA629-7DA3-4724-822E-99DE522E65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-93456" y="-1365565"/>
                    <a:ext cx="1440000" cy="144000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08DEFC5B-F7AF-4174-A74C-E318A632B6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 bwMode="white">
            <a:xfrm>
              <a:off x="10284937" y="633355"/>
              <a:ext cx="1440000" cy="144000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55F3B-36AB-4155-8593-9E6AD42F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5360-E815-4AA6-8B80-8822A542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79C5-E4D6-4969-A892-DCE7D824D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5737-D740-48D6-ADBF-B8910D619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58" r:id="rId19"/>
    <p:sldLayoutId id="214748366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Verdana" panose="020B0604030504040204" pitchFamily="34" charset="0"/>
          <a:cs typeface="Levenim MT" panose="02010502060101010101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2207-89A8-4C94-9C0C-D40AD7058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Commencement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CF5AC-B81D-4859-B0F9-86BF5062B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DATE: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Friday, May 10,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2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CAD5-3437-45D0-BD91-3FDA534A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94" y="407237"/>
            <a:ext cx="10515600" cy="113921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1377D-6936-4BFB-8077-2800B67AD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694" y="1660564"/>
            <a:ext cx="8332021" cy="4515311"/>
          </a:xfrm>
        </p:spPr>
        <p:txBody>
          <a:bodyPr/>
          <a:lstStyle/>
          <a:p>
            <a:r>
              <a:rPr lang="en-US" dirty="0"/>
              <a:t>January: Start notifying your classified staff  </a:t>
            </a:r>
          </a:p>
          <a:p>
            <a:r>
              <a:rPr lang="en-US" dirty="0"/>
              <a:t>February: Send out reminders to sign up</a:t>
            </a:r>
          </a:p>
          <a:p>
            <a:r>
              <a:rPr lang="en-US" dirty="0"/>
              <a:t>March: Start signing up for commencement </a:t>
            </a:r>
          </a:p>
          <a:p>
            <a:r>
              <a:rPr lang="en-US" dirty="0"/>
              <a:t>April: Assign roles for volunteers</a:t>
            </a:r>
          </a:p>
          <a:p>
            <a:r>
              <a:rPr lang="en-US" dirty="0"/>
              <a:t>End of April: Commencement Orientation for all volunteers – </a:t>
            </a:r>
            <a:r>
              <a:rPr lang="en-US" i="1" dirty="0"/>
              <a:t>Virtual</a:t>
            </a:r>
            <a:r>
              <a:rPr lang="en-US" dirty="0"/>
              <a:t> </a:t>
            </a:r>
          </a:p>
          <a:p>
            <a:r>
              <a:rPr lang="en-US" dirty="0"/>
              <a:t>May: Send out Commencement Agenda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May 10, 2024 Commencement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B1CBF-B6F9-4949-B307-01ED1223F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481AC8-BB23-44A8-B713-3C399748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380" y="2267941"/>
            <a:ext cx="3828620" cy="40785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9A1E0A-8CD0-40A5-A2D7-FA34EDDC2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04" t="17937" r="20128" b="9939"/>
          <a:stretch/>
        </p:blipFill>
        <p:spPr>
          <a:xfrm rot="552525">
            <a:off x="8893525" y="2703752"/>
            <a:ext cx="2828953" cy="29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5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26D9-E92C-47AE-A9BD-F623FC57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an early start?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4AF8835-2546-4FA3-96C4-D2F0653CC1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577" b="14577"/>
          <a:stretch>
            <a:fillRect/>
          </a:stretch>
        </p:blipFill>
        <p:spPr>
          <a:xfrm rot="506844">
            <a:off x="6639796" y="993549"/>
            <a:ext cx="4192979" cy="418807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7B889-5A16-4632-82D4-CBBC3FCD1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Start encouraging your team members to sign up for commencement. </a:t>
            </a:r>
          </a:p>
          <a:p>
            <a:r>
              <a:rPr lang="en-US" dirty="0"/>
              <a:t>3pm to 10pm (shift time can vary) </a:t>
            </a:r>
          </a:p>
          <a:p>
            <a:r>
              <a:rPr lang="en-US" dirty="0"/>
              <a:t>Not sure what commencement entails? Ask the committee and watch clips from prior years.</a:t>
            </a:r>
          </a:p>
          <a:p>
            <a:r>
              <a:rPr lang="en-US" dirty="0"/>
              <a:t>Be on the lookout for Commencement emails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A7AE6-A242-43B6-ABA9-8D733D481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41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44955204_Graduation photo album_RVA_v3.potx" id="{A6DEC441-FFA2-45FD-A746-345BA5BB05B9}" vid="{A24A68A9-98D5-4045-87BA-655D9FCC4F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2f014-3bbf-4efb-8a96-bc315d6ad8ed">
      <Terms xmlns="http://schemas.microsoft.com/office/infopath/2007/PartnerControls"/>
    </lcf76f155ced4ddcb4097134ff3c332f>
    <TaxCatchAll xmlns="454fd486-4e42-4a7f-bc2f-e2145d19cd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1F26204994F4C820DC3CF82A5C593" ma:contentTypeVersion="" ma:contentTypeDescription="Create a new document." ma:contentTypeScope="" ma:versionID="0c88b1973b0b81ee0d7e790dfb858122">
  <xsd:schema xmlns:xsd="http://www.w3.org/2001/XMLSchema" xmlns:xs="http://www.w3.org/2001/XMLSchema" xmlns:p="http://schemas.microsoft.com/office/2006/metadata/properties" xmlns:ns2="454fd486-4e42-4a7f-bc2f-e2145d19cd8b" xmlns:ns3="1d82f014-3bbf-4efb-8a96-bc315d6ad8ed" targetNamespace="http://schemas.microsoft.com/office/2006/metadata/properties" ma:root="true" ma:fieldsID="cc9dd9a5c2faa79e6120156cc8a7a58b" ns2:_="" ns3:_="">
    <xsd:import namespace="454fd486-4e42-4a7f-bc2f-e2145d19cd8b"/>
    <xsd:import namespace="1d82f014-3bbf-4efb-8a96-bc315d6ad8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65839eb-f74a-49db-a4ae-21be6eea6ea5}" ma:internalName="TaxCatchAll" ma:showField="CatchAllData" ma:web="454fd486-4e42-4a7f-bc2f-e2145d19c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2f014-3bbf-4efb-8a96-bc315d6ad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773ff0-bf06-4c50-8fe9-1046dad41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5939D4-16FE-44FE-9845-EECC5EF2D019}">
  <ds:schemaRefs>
    <ds:schemaRef ds:uri="http://schemas.microsoft.com/office/infopath/2007/PartnerControls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7AAE71-095A-4511-B819-AB2ADBA379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08108-2AFA-4608-8B80-AF9E60B1AA0B}"/>
</file>

<file path=docProps/app.xml><?xml version="1.0" encoding="utf-8"?>
<Properties xmlns="http://schemas.openxmlformats.org/officeDocument/2006/extended-properties" xmlns:vt="http://schemas.openxmlformats.org/officeDocument/2006/docPropsVTypes">
  <Template>Graduation photo album</Template>
  <TotalTime>0</TotalTime>
  <Words>115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Levenim MT</vt:lpstr>
      <vt:lpstr>Verdana</vt:lpstr>
      <vt:lpstr>Office Theme</vt:lpstr>
      <vt:lpstr>Commencement 2024</vt:lpstr>
      <vt:lpstr>Timeline</vt:lpstr>
      <vt:lpstr>How to get an early start?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2023-11-13T18:33:01Z</dcterms:created>
  <dcterms:modified xsi:type="dcterms:W3CDTF">2023-11-13T21:41:48Z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0x0101003DE1F26204994F4C820DC3CF82A5C593</vt:lpwstr>
  </property>
</Properties>
</file>