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7" r:id="rId3"/>
    <p:sldId id="269" r:id="rId4"/>
    <p:sldId id="259" r:id="rId5"/>
    <p:sldId id="267" r:id="rId6"/>
    <p:sldId id="262" r:id="rId7"/>
    <p:sldId id="261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C553A-7144-9C7A-B1C2-3A718FA678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CFCBB4-D532-1E11-ED91-7E6682A103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733277-5AF7-B703-BE8D-C9125575E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1244-A16E-4B01-ABE8-6696DD0DB397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7B0D22-48C8-B036-F537-F266F617B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E9D71-119A-A4FA-DF4D-C959E84DD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6A18-C4EF-4FB1-86A0-C16DF0D2990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logo with a knight holding a clock and a sword&#10;&#10;Description automatically generated">
            <a:extLst>
              <a:ext uri="{FF2B5EF4-FFF2-40B4-BE49-F238E27FC236}">
                <a16:creationId xmlns:a16="http://schemas.microsoft.com/office/drawing/2014/main" id="{991F9317-7020-9BCA-F92E-5F6107CC4C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51223" y="23847"/>
            <a:ext cx="1436819" cy="1306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625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6709D-A87F-A721-765E-8EAAEEA91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F910B2-0CC5-5856-DE5C-9DDE12E20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D722E-5969-5CA2-4841-A38FD8C1A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1244-A16E-4B01-ABE8-6696DD0DB397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F11CA-8B1C-D80C-1DA7-1617C0AF9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8D9C5F-C266-3B62-F009-A3712EAE8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6A18-C4EF-4FB1-86A0-C16DF0D2990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EDF4BEE-C598-8DB3-A5D3-DFED4A04A0D7}"/>
              </a:ext>
            </a:extLst>
          </p:cNvPr>
          <p:cNvGrpSpPr/>
          <p:nvPr userDrawn="1"/>
        </p:nvGrpSpPr>
        <p:grpSpPr>
          <a:xfrm>
            <a:off x="-1" y="6056286"/>
            <a:ext cx="12192000" cy="936502"/>
            <a:chOff x="-1" y="6056286"/>
            <a:chExt cx="12192000" cy="936502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FF1B02B-D109-7B17-29BD-389F67A9E9BF}"/>
                </a:ext>
              </a:extLst>
            </p:cNvPr>
            <p:cNvGrpSpPr/>
            <p:nvPr/>
          </p:nvGrpSpPr>
          <p:grpSpPr>
            <a:xfrm>
              <a:off x="-1" y="6451134"/>
              <a:ext cx="5606251" cy="408963"/>
              <a:chOff x="0" y="6451134"/>
              <a:chExt cx="3565321" cy="408963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172DB7D2-5313-E787-D7C8-F28FC0384E73}"/>
                  </a:ext>
                </a:extLst>
              </p:cNvPr>
              <p:cNvSpPr/>
              <p:nvPr/>
            </p:nvSpPr>
            <p:spPr>
              <a:xfrm>
                <a:off x="0" y="6451134"/>
                <a:ext cx="3565321" cy="4068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77E90AA2-BF1A-2834-5EAB-DDB0EE88AE03}"/>
                  </a:ext>
                </a:extLst>
              </p:cNvPr>
              <p:cNvSpPr/>
              <p:nvPr/>
            </p:nvSpPr>
            <p:spPr>
              <a:xfrm>
                <a:off x="155194" y="6453231"/>
                <a:ext cx="115301" cy="40686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627D7AD3-555D-2F3E-06E5-2B79F9F6F017}"/>
                  </a:ext>
                </a:extLst>
              </p:cNvPr>
              <p:cNvSpPr/>
              <p:nvPr/>
            </p:nvSpPr>
            <p:spPr>
              <a:xfrm>
                <a:off x="1" y="6451134"/>
                <a:ext cx="95675" cy="406866"/>
              </a:xfrm>
              <a:prstGeom prst="rect">
                <a:avLst/>
              </a:prstGeom>
              <a:solidFill>
                <a:srgbClr val="D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23A4EAF7-2A65-9EA3-FD6D-5C4B2946057D}"/>
                </a:ext>
              </a:extLst>
            </p:cNvPr>
            <p:cNvGrpSpPr/>
            <p:nvPr/>
          </p:nvGrpSpPr>
          <p:grpSpPr>
            <a:xfrm rot="10800000">
              <a:off x="6551802" y="6457423"/>
              <a:ext cx="5640197" cy="408963"/>
              <a:chOff x="0" y="6451134"/>
              <a:chExt cx="3565321" cy="408963"/>
            </a:xfrm>
          </p:grpSpPr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AB1D809-030D-20B4-B260-1C634EE165C6}"/>
                  </a:ext>
                </a:extLst>
              </p:cNvPr>
              <p:cNvSpPr/>
              <p:nvPr/>
            </p:nvSpPr>
            <p:spPr>
              <a:xfrm>
                <a:off x="0" y="6451134"/>
                <a:ext cx="3565321" cy="4068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98BA129-B244-8799-5303-CB64C71FBE05}"/>
                  </a:ext>
                </a:extLst>
              </p:cNvPr>
              <p:cNvSpPr/>
              <p:nvPr/>
            </p:nvSpPr>
            <p:spPr>
              <a:xfrm>
                <a:off x="155194" y="6453231"/>
                <a:ext cx="115301" cy="40686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8C54D9B7-6517-5951-3C6D-BEB1A41289D4}"/>
                  </a:ext>
                </a:extLst>
              </p:cNvPr>
              <p:cNvSpPr/>
              <p:nvPr/>
            </p:nvSpPr>
            <p:spPr>
              <a:xfrm>
                <a:off x="1" y="6451134"/>
                <a:ext cx="95675" cy="406866"/>
              </a:xfrm>
              <a:prstGeom prst="rect">
                <a:avLst/>
              </a:prstGeom>
              <a:solidFill>
                <a:srgbClr val="D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0" name="Picture 9" descr="A black and red sign&#10;&#10;Description automatically generated">
              <a:extLst>
                <a:ext uri="{FF2B5EF4-FFF2-40B4-BE49-F238E27FC236}">
                  <a16:creationId xmlns:a16="http://schemas.microsoft.com/office/drawing/2014/main" id="{B2297B2E-C9B0-CA65-B463-8871E23444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6252" y="6056286"/>
              <a:ext cx="936502" cy="9365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48716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7035B4-37A1-7B94-B03F-129C99AEE0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4AC811-5A01-746D-12BC-66FCA5D9D4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23548-09BD-30AD-9994-F3F3CB7DC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1244-A16E-4B01-ABE8-6696DD0DB397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67066-14B0-D45C-58D6-1A0F3DD76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3C20E-9ADF-F3C8-623C-CE2E54FC3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6A18-C4EF-4FB1-86A0-C16DF0D2990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E845116-5E3E-9069-A2AC-8541EA943D5A}"/>
              </a:ext>
            </a:extLst>
          </p:cNvPr>
          <p:cNvGrpSpPr/>
          <p:nvPr userDrawn="1"/>
        </p:nvGrpSpPr>
        <p:grpSpPr>
          <a:xfrm>
            <a:off x="-1" y="6056286"/>
            <a:ext cx="12192000" cy="936502"/>
            <a:chOff x="-1" y="6056286"/>
            <a:chExt cx="12192000" cy="936502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40C1D5A6-709F-CDCD-694B-936D0872430E}"/>
                </a:ext>
              </a:extLst>
            </p:cNvPr>
            <p:cNvGrpSpPr/>
            <p:nvPr/>
          </p:nvGrpSpPr>
          <p:grpSpPr>
            <a:xfrm>
              <a:off x="-1" y="6451134"/>
              <a:ext cx="5606251" cy="408963"/>
              <a:chOff x="0" y="6451134"/>
              <a:chExt cx="3565321" cy="408963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B374594-8830-72B5-5D35-C91DE94E1200}"/>
                  </a:ext>
                </a:extLst>
              </p:cNvPr>
              <p:cNvSpPr/>
              <p:nvPr/>
            </p:nvSpPr>
            <p:spPr>
              <a:xfrm>
                <a:off x="0" y="6451134"/>
                <a:ext cx="3565321" cy="4068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0E366C30-C01E-C26C-E046-3F0254F39C56}"/>
                  </a:ext>
                </a:extLst>
              </p:cNvPr>
              <p:cNvSpPr/>
              <p:nvPr/>
            </p:nvSpPr>
            <p:spPr>
              <a:xfrm>
                <a:off x="155194" y="6453231"/>
                <a:ext cx="115301" cy="40686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AB637757-5F86-E33C-AD63-37D0DBD44980}"/>
                  </a:ext>
                </a:extLst>
              </p:cNvPr>
              <p:cNvSpPr/>
              <p:nvPr/>
            </p:nvSpPr>
            <p:spPr>
              <a:xfrm>
                <a:off x="1" y="6451134"/>
                <a:ext cx="95675" cy="406866"/>
              </a:xfrm>
              <a:prstGeom prst="rect">
                <a:avLst/>
              </a:prstGeom>
              <a:solidFill>
                <a:srgbClr val="D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648F44A-FB3A-92A5-4FE4-4BC039C94F65}"/>
                </a:ext>
              </a:extLst>
            </p:cNvPr>
            <p:cNvGrpSpPr/>
            <p:nvPr/>
          </p:nvGrpSpPr>
          <p:grpSpPr>
            <a:xfrm rot="10800000">
              <a:off x="6551802" y="6457423"/>
              <a:ext cx="5640197" cy="408963"/>
              <a:chOff x="0" y="6451134"/>
              <a:chExt cx="3565321" cy="408963"/>
            </a:xfrm>
          </p:grpSpPr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5C35BDB-ED6D-B7D0-4C71-F85558A760FF}"/>
                  </a:ext>
                </a:extLst>
              </p:cNvPr>
              <p:cNvSpPr/>
              <p:nvPr/>
            </p:nvSpPr>
            <p:spPr>
              <a:xfrm>
                <a:off x="0" y="6451134"/>
                <a:ext cx="3565321" cy="4068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F724860-6169-7FAB-6D65-B512F746DC34}"/>
                  </a:ext>
                </a:extLst>
              </p:cNvPr>
              <p:cNvSpPr/>
              <p:nvPr/>
            </p:nvSpPr>
            <p:spPr>
              <a:xfrm>
                <a:off x="155194" y="6453231"/>
                <a:ext cx="115301" cy="40686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900397CA-825D-F783-86D4-84EF64CF1EDA}"/>
                  </a:ext>
                </a:extLst>
              </p:cNvPr>
              <p:cNvSpPr/>
              <p:nvPr/>
            </p:nvSpPr>
            <p:spPr>
              <a:xfrm>
                <a:off x="1" y="6451134"/>
                <a:ext cx="95675" cy="406866"/>
              </a:xfrm>
              <a:prstGeom prst="rect">
                <a:avLst/>
              </a:prstGeom>
              <a:solidFill>
                <a:srgbClr val="D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0" name="Picture 9" descr="A black and red sign&#10;&#10;Description automatically generated">
              <a:extLst>
                <a:ext uri="{FF2B5EF4-FFF2-40B4-BE49-F238E27FC236}">
                  <a16:creationId xmlns:a16="http://schemas.microsoft.com/office/drawing/2014/main" id="{E0ED42C2-1EF9-F248-BD3B-E4421D55B2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6252" y="6056286"/>
              <a:ext cx="936502" cy="9365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39732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F0AA7-ACE8-88EC-8978-FAAD05083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16672-F5EA-55AB-D6C4-B6288DABF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CFD5A-7815-EDDE-85F2-BB8788F7E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1244-A16E-4B01-ABE8-6696DD0DB397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D23D4-08F2-DC10-1290-290BEFFE8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49C12C-7C54-E3ED-8E72-23B7201E1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6A18-C4EF-4FB1-86A0-C16DF0D29902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664C3A5-9D7B-06B0-941D-46779D47E150}"/>
              </a:ext>
            </a:extLst>
          </p:cNvPr>
          <p:cNvGrpSpPr/>
          <p:nvPr userDrawn="1"/>
        </p:nvGrpSpPr>
        <p:grpSpPr>
          <a:xfrm>
            <a:off x="-1" y="6056286"/>
            <a:ext cx="12192000" cy="936502"/>
            <a:chOff x="-1" y="6056286"/>
            <a:chExt cx="12192000" cy="936502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13D1080F-7855-6846-8603-FE2E50077259}"/>
                </a:ext>
              </a:extLst>
            </p:cNvPr>
            <p:cNvGrpSpPr/>
            <p:nvPr/>
          </p:nvGrpSpPr>
          <p:grpSpPr>
            <a:xfrm>
              <a:off x="-1" y="6451134"/>
              <a:ext cx="5606251" cy="408963"/>
              <a:chOff x="0" y="6451134"/>
              <a:chExt cx="3565321" cy="408963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6A9A82A9-FC2E-9EB1-5A25-1BF52EE131F8}"/>
                  </a:ext>
                </a:extLst>
              </p:cNvPr>
              <p:cNvSpPr/>
              <p:nvPr/>
            </p:nvSpPr>
            <p:spPr>
              <a:xfrm>
                <a:off x="0" y="6451134"/>
                <a:ext cx="3565321" cy="4068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84BC7B9D-80E5-7537-07C3-3431B4957842}"/>
                  </a:ext>
                </a:extLst>
              </p:cNvPr>
              <p:cNvSpPr/>
              <p:nvPr/>
            </p:nvSpPr>
            <p:spPr>
              <a:xfrm>
                <a:off x="155194" y="6453231"/>
                <a:ext cx="115301" cy="40686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40816119-EE52-904C-7D6B-3D8C5D2BC4B5}"/>
                  </a:ext>
                </a:extLst>
              </p:cNvPr>
              <p:cNvSpPr/>
              <p:nvPr/>
            </p:nvSpPr>
            <p:spPr>
              <a:xfrm>
                <a:off x="1" y="6451134"/>
                <a:ext cx="95675" cy="406866"/>
              </a:xfrm>
              <a:prstGeom prst="rect">
                <a:avLst/>
              </a:prstGeom>
              <a:solidFill>
                <a:srgbClr val="D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60D71697-D64B-340B-536C-6036033F40F9}"/>
                </a:ext>
              </a:extLst>
            </p:cNvPr>
            <p:cNvGrpSpPr/>
            <p:nvPr/>
          </p:nvGrpSpPr>
          <p:grpSpPr>
            <a:xfrm rot="10800000">
              <a:off x="6551802" y="6457423"/>
              <a:ext cx="5640197" cy="408963"/>
              <a:chOff x="0" y="6451134"/>
              <a:chExt cx="3565321" cy="408963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290B6E2-AD52-6B69-C3F4-54449E8AF230}"/>
                  </a:ext>
                </a:extLst>
              </p:cNvPr>
              <p:cNvSpPr/>
              <p:nvPr/>
            </p:nvSpPr>
            <p:spPr>
              <a:xfrm>
                <a:off x="0" y="6451134"/>
                <a:ext cx="3565321" cy="4068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7A7B871D-5091-47DC-6F2C-870E5C33FACF}"/>
                  </a:ext>
                </a:extLst>
              </p:cNvPr>
              <p:cNvSpPr/>
              <p:nvPr/>
            </p:nvSpPr>
            <p:spPr>
              <a:xfrm>
                <a:off x="155194" y="6453231"/>
                <a:ext cx="115301" cy="40686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A5C36020-0E94-0BC2-D75A-857C4B5C320E}"/>
                  </a:ext>
                </a:extLst>
              </p:cNvPr>
              <p:cNvSpPr/>
              <p:nvPr/>
            </p:nvSpPr>
            <p:spPr>
              <a:xfrm>
                <a:off x="1" y="6451134"/>
                <a:ext cx="95675" cy="406866"/>
              </a:xfrm>
              <a:prstGeom prst="rect">
                <a:avLst/>
              </a:prstGeom>
              <a:solidFill>
                <a:srgbClr val="D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7" name="Picture 16" descr="A black and red sign&#10;&#10;Description automatically generated">
              <a:extLst>
                <a:ext uri="{FF2B5EF4-FFF2-40B4-BE49-F238E27FC236}">
                  <a16:creationId xmlns:a16="http://schemas.microsoft.com/office/drawing/2014/main" id="{24F95705-1C3A-7AE6-F045-D84121E4F7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6252" y="6056286"/>
              <a:ext cx="936502" cy="9365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896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2126C-4E6E-AF69-14D2-0D518A3BD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8D6FCD-3F59-1F98-16E8-C0E79FF18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778A5-652F-A4B6-4EF7-F058A8914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1244-A16E-4B01-ABE8-6696DD0DB397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DF2901-D0C4-11C8-9AB9-B83CB80A6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A265B0-22DD-9892-EDF1-703C53E96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6A18-C4EF-4FB1-86A0-C16DF0D29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6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03E63-6246-170E-CB91-D279F6DD0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8050E-5CEC-9095-FC19-5CBC084F51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C98D3C-B24E-997A-DCF0-0455A75BC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F06553-FF24-97B3-24C3-86655EB87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1244-A16E-4B01-ABE8-6696DD0DB397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BA3BE-D0A5-3AD0-1766-177215F17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BCF50B-EBD9-1EA2-388C-422D72B13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6A18-C4EF-4FB1-86A0-C16DF0D29902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AF2810D-A9C3-3707-E6B4-11BE15C4438B}"/>
              </a:ext>
            </a:extLst>
          </p:cNvPr>
          <p:cNvGrpSpPr/>
          <p:nvPr userDrawn="1"/>
        </p:nvGrpSpPr>
        <p:grpSpPr>
          <a:xfrm>
            <a:off x="-1" y="6056286"/>
            <a:ext cx="12192000" cy="936502"/>
            <a:chOff x="-1" y="6056286"/>
            <a:chExt cx="12192000" cy="936502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4FD42AF-BBD0-52C4-9E36-9DFC2883C353}"/>
                </a:ext>
              </a:extLst>
            </p:cNvPr>
            <p:cNvGrpSpPr/>
            <p:nvPr/>
          </p:nvGrpSpPr>
          <p:grpSpPr>
            <a:xfrm>
              <a:off x="-1" y="6451134"/>
              <a:ext cx="5606251" cy="408963"/>
              <a:chOff x="0" y="6451134"/>
              <a:chExt cx="3565321" cy="408963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8153B34-E1B4-3E8D-F3AA-5039B81CB6D3}"/>
                  </a:ext>
                </a:extLst>
              </p:cNvPr>
              <p:cNvSpPr/>
              <p:nvPr/>
            </p:nvSpPr>
            <p:spPr>
              <a:xfrm>
                <a:off x="0" y="6451134"/>
                <a:ext cx="3565321" cy="4068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38592D71-7F61-16A8-7B82-55D23C2A6928}"/>
                  </a:ext>
                </a:extLst>
              </p:cNvPr>
              <p:cNvSpPr/>
              <p:nvPr/>
            </p:nvSpPr>
            <p:spPr>
              <a:xfrm>
                <a:off x="155194" y="6453231"/>
                <a:ext cx="115301" cy="40686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62D9B06-D90F-D85A-B389-257EBC933F34}"/>
                  </a:ext>
                </a:extLst>
              </p:cNvPr>
              <p:cNvSpPr/>
              <p:nvPr/>
            </p:nvSpPr>
            <p:spPr>
              <a:xfrm>
                <a:off x="1" y="6451134"/>
                <a:ext cx="95675" cy="406866"/>
              </a:xfrm>
              <a:prstGeom prst="rect">
                <a:avLst/>
              </a:prstGeom>
              <a:solidFill>
                <a:srgbClr val="D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1FD0618-33C5-12AF-8C9E-5261090A40D0}"/>
                </a:ext>
              </a:extLst>
            </p:cNvPr>
            <p:cNvGrpSpPr/>
            <p:nvPr/>
          </p:nvGrpSpPr>
          <p:grpSpPr>
            <a:xfrm rot="10800000">
              <a:off x="6551802" y="6457423"/>
              <a:ext cx="5640197" cy="408963"/>
              <a:chOff x="0" y="6451134"/>
              <a:chExt cx="3565321" cy="408963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77B7136-90BC-69E4-622F-3637C5B9CFC9}"/>
                  </a:ext>
                </a:extLst>
              </p:cNvPr>
              <p:cNvSpPr/>
              <p:nvPr/>
            </p:nvSpPr>
            <p:spPr>
              <a:xfrm>
                <a:off x="0" y="6451134"/>
                <a:ext cx="3565321" cy="4068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F15108-8A0E-2C68-6F87-DBA17D1645BA}"/>
                  </a:ext>
                </a:extLst>
              </p:cNvPr>
              <p:cNvSpPr/>
              <p:nvPr/>
            </p:nvSpPr>
            <p:spPr>
              <a:xfrm>
                <a:off x="155194" y="6453231"/>
                <a:ext cx="115301" cy="40686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553B33C-CF94-B829-93A3-4BD80553BE3F}"/>
                  </a:ext>
                </a:extLst>
              </p:cNvPr>
              <p:cNvSpPr/>
              <p:nvPr/>
            </p:nvSpPr>
            <p:spPr>
              <a:xfrm>
                <a:off x="1" y="6451134"/>
                <a:ext cx="95675" cy="406866"/>
              </a:xfrm>
              <a:prstGeom prst="rect">
                <a:avLst/>
              </a:prstGeom>
              <a:solidFill>
                <a:srgbClr val="D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1" name="Picture 10" descr="A black and red sign&#10;&#10;Description automatically generated">
              <a:extLst>
                <a:ext uri="{FF2B5EF4-FFF2-40B4-BE49-F238E27FC236}">
                  <a16:creationId xmlns:a16="http://schemas.microsoft.com/office/drawing/2014/main" id="{DC147C04-21EC-21D6-F184-7E7D86FD78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6252" y="6056286"/>
              <a:ext cx="936502" cy="9365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71962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67D67-B0AE-74E4-2426-DFC7CAA2B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8B9CB8-3E43-8ECA-C716-C68C902C42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D83FE8-FD61-6429-5C02-B4F5ED86C1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D40279-C3D9-FC9D-EFD9-ADB31E859E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547517-0989-4315-A2C6-A0B1258470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CE3E07-17BD-9E57-6A84-A75D0A67E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1244-A16E-4B01-ABE8-6696DD0DB397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92C398-4369-7C7B-26A4-38A0B1C69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04A52A-2D3D-E798-8988-3CABE7D8E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6A18-C4EF-4FB1-86A0-C16DF0D29902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0E7A91C-ECB8-7D95-04D7-99191B384EB1}"/>
              </a:ext>
            </a:extLst>
          </p:cNvPr>
          <p:cNvGrpSpPr/>
          <p:nvPr userDrawn="1"/>
        </p:nvGrpSpPr>
        <p:grpSpPr>
          <a:xfrm>
            <a:off x="-1" y="6056286"/>
            <a:ext cx="12192000" cy="936502"/>
            <a:chOff x="-1" y="6056286"/>
            <a:chExt cx="12192000" cy="936502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4EC0859C-0AF4-787C-4346-CFC611B5F6C8}"/>
                </a:ext>
              </a:extLst>
            </p:cNvPr>
            <p:cNvGrpSpPr/>
            <p:nvPr/>
          </p:nvGrpSpPr>
          <p:grpSpPr>
            <a:xfrm>
              <a:off x="-1" y="6451134"/>
              <a:ext cx="5606251" cy="408963"/>
              <a:chOff x="0" y="6451134"/>
              <a:chExt cx="3565321" cy="408963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9F921D7-015F-A3E5-4EBF-9E6EC30EE2FF}"/>
                  </a:ext>
                </a:extLst>
              </p:cNvPr>
              <p:cNvSpPr/>
              <p:nvPr/>
            </p:nvSpPr>
            <p:spPr>
              <a:xfrm>
                <a:off x="0" y="6451134"/>
                <a:ext cx="3565321" cy="4068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3F216336-DA36-BDD4-51E1-CCF2440B4C01}"/>
                  </a:ext>
                </a:extLst>
              </p:cNvPr>
              <p:cNvSpPr/>
              <p:nvPr/>
            </p:nvSpPr>
            <p:spPr>
              <a:xfrm>
                <a:off x="155194" y="6453231"/>
                <a:ext cx="115301" cy="40686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8C306F6-E1F2-A92C-02ED-6FF50651495E}"/>
                  </a:ext>
                </a:extLst>
              </p:cNvPr>
              <p:cNvSpPr/>
              <p:nvPr/>
            </p:nvSpPr>
            <p:spPr>
              <a:xfrm>
                <a:off x="1" y="6451134"/>
                <a:ext cx="95675" cy="406866"/>
              </a:xfrm>
              <a:prstGeom prst="rect">
                <a:avLst/>
              </a:prstGeom>
              <a:solidFill>
                <a:srgbClr val="D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9F432338-3091-5C05-7F22-1DE20D6E9B05}"/>
                </a:ext>
              </a:extLst>
            </p:cNvPr>
            <p:cNvGrpSpPr/>
            <p:nvPr/>
          </p:nvGrpSpPr>
          <p:grpSpPr>
            <a:xfrm rot="10800000">
              <a:off x="6551802" y="6457423"/>
              <a:ext cx="5640197" cy="408963"/>
              <a:chOff x="0" y="6451134"/>
              <a:chExt cx="3565321" cy="408963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88ADFBC-1508-2A2F-E6C0-BFE498303E7E}"/>
                  </a:ext>
                </a:extLst>
              </p:cNvPr>
              <p:cNvSpPr/>
              <p:nvPr/>
            </p:nvSpPr>
            <p:spPr>
              <a:xfrm>
                <a:off x="0" y="6451134"/>
                <a:ext cx="3565321" cy="4068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3E27765C-0131-FB81-B3AA-A44F60FA2110}"/>
                  </a:ext>
                </a:extLst>
              </p:cNvPr>
              <p:cNvSpPr/>
              <p:nvPr/>
            </p:nvSpPr>
            <p:spPr>
              <a:xfrm>
                <a:off x="155194" y="6453231"/>
                <a:ext cx="115301" cy="40686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0D2D5C4-7668-07B3-63AF-282C11A1137D}"/>
                  </a:ext>
                </a:extLst>
              </p:cNvPr>
              <p:cNvSpPr/>
              <p:nvPr/>
            </p:nvSpPr>
            <p:spPr>
              <a:xfrm>
                <a:off x="1" y="6451134"/>
                <a:ext cx="95675" cy="406866"/>
              </a:xfrm>
              <a:prstGeom prst="rect">
                <a:avLst/>
              </a:prstGeom>
              <a:solidFill>
                <a:srgbClr val="D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3" name="Picture 12" descr="A black and red sign&#10;&#10;Description automatically generated">
              <a:extLst>
                <a:ext uri="{FF2B5EF4-FFF2-40B4-BE49-F238E27FC236}">
                  <a16:creationId xmlns:a16="http://schemas.microsoft.com/office/drawing/2014/main" id="{12775409-80B0-9727-CDA8-E4FDEE4EB4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6252" y="6056286"/>
              <a:ext cx="936502" cy="9365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18264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6EF87-7D51-4D4A-37C4-A52BF4090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31563-49AD-DB79-125A-1138B64B4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1244-A16E-4B01-ABE8-6696DD0DB397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3F9C13-F885-A674-334F-B85BF93B4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A35ACE-254C-58D7-D8BC-DB180F5BF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6A18-C4EF-4FB1-86A0-C16DF0D29902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FBE3D51-18F8-1334-2FA0-468F2CF732CD}"/>
              </a:ext>
            </a:extLst>
          </p:cNvPr>
          <p:cNvGrpSpPr/>
          <p:nvPr userDrawn="1"/>
        </p:nvGrpSpPr>
        <p:grpSpPr>
          <a:xfrm>
            <a:off x="-1" y="6056286"/>
            <a:ext cx="12192000" cy="936502"/>
            <a:chOff x="-1" y="6056286"/>
            <a:chExt cx="12192000" cy="936502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B07035FC-343D-DF73-3D24-26988F1FA81A}"/>
                </a:ext>
              </a:extLst>
            </p:cNvPr>
            <p:cNvGrpSpPr/>
            <p:nvPr/>
          </p:nvGrpSpPr>
          <p:grpSpPr>
            <a:xfrm>
              <a:off x="-1" y="6451134"/>
              <a:ext cx="5606251" cy="408963"/>
              <a:chOff x="0" y="6451134"/>
              <a:chExt cx="3565321" cy="408963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6B2C4AB-B809-5A70-3253-660DF43B564B}"/>
                  </a:ext>
                </a:extLst>
              </p:cNvPr>
              <p:cNvSpPr/>
              <p:nvPr/>
            </p:nvSpPr>
            <p:spPr>
              <a:xfrm>
                <a:off x="0" y="6451134"/>
                <a:ext cx="3565321" cy="4068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5FFCFA60-EEA4-98C0-8E21-29973AF6BC0C}"/>
                  </a:ext>
                </a:extLst>
              </p:cNvPr>
              <p:cNvSpPr/>
              <p:nvPr/>
            </p:nvSpPr>
            <p:spPr>
              <a:xfrm>
                <a:off x="155194" y="6453231"/>
                <a:ext cx="115301" cy="40686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3968DEA2-7DA0-EEBC-ECBD-A1268AE61FED}"/>
                  </a:ext>
                </a:extLst>
              </p:cNvPr>
              <p:cNvSpPr/>
              <p:nvPr/>
            </p:nvSpPr>
            <p:spPr>
              <a:xfrm>
                <a:off x="1" y="6451134"/>
                <a:ext cx="95675" cy="406866"/>
              </a:xfrm>
              <a:prstGeom prst="rect">
                <a:avLst/>
              </a:prstGeom>
              <a:solidFill>
                <a:srgbClr val="D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8CA65B7C-8C50-6AC5-2049-843EDCADB5E4}"/>
                </a:ext>
              </a:extLst>
            </p:cNvPr>
            <p:cNvGrpSpPr/>
            <p:nvPr/>
          </p:nvGrpSpPr>
          <p:grpSpPr>
            <a:xfrm rot="10800000">
              <a:off x="6551802" y="6457423"/>
              <a:ext cx="5640197" cy="408963"/>
              <a:chOff x="0" y="6451134"/>
              <a:chExt cx="3565321" cy="408963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9DBAEDC7-EB5F-8FC9-CCB7-BD8F27CE02AB}"/>
                  </a:ext>
                </a:extLst>
              </p:cNvPr>
              <p:cNvSpPr/>
              <p:nvPr/>
            </p:nvSpPr>
            <p:spPr>
              <a:xfrm>
                <a:off x="0" y="6451134"/>
                <a:ext cx="3565321" cy="4068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9EE0E5D-E6C9-A076-B604-555D8311DD97}"/>
                  </a:ext>
                </a:extLst>
              </p:cNvPr>
              <p:cNvSpPr/>
              <p:nvPr/>
            </p:nvSpPr>
            <p:spPr>
              <a:xfrm>
                <a:off x="155194" y="6453231"/>
                <a:ext cx="115301" cy="40686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EDF5F1F-061D-8D96-715D-7098D40DF620}"/>
                  </a:ext>
                </a:extLst>
              </p:cNvPr>
              <p:cNvSpPr/>
              <p:nvPr/>
            </p:nvSpPr>
            <p:spPr>
              <a:xfrm>
                <a:off x="1" y="6451134"/>
                <a:ext cx="95675" cy="406866"/>
              </a:xfrm>
              <a:prstGeom prst="rect">
                <a:avLst/>
              </a:prstGeom>
              <a:solidFill>
                <a:srgbClr val="D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9" name="Picture 8" descr="A black and red sign&#10;&#10;Description automatically generated">
              <a:extLst>
                <a:ext uri="{FF2B5EF4-FFF2-40B4-BE49-F238E27FC236}">
                  <a16:creationId xmlns:a16="http://schemas.microsoft.com/office/drawing/2014/main" id="{B3DE22E8-82A8-56D4-A423-DF9E5B9883C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6252" y="6056286"/>
              <a:ext cx="936502" cy="9365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1084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91BBCC-E086-173D-0958-36C143A76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1244-A16E-4B01-ABE8-6696DD0DB397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86461C-9D4A-EC69-992B-E8BED6CF0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D7A23E-9E01-246E-62C2-2B0C35A97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6A18-C4EF-4FB1-86A0-C16DF0D29902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08E5A22-AAE4-3DEF-44CD-6856B98DFD1D}"/>
              </a:ext>
            </a:extLst>
          </p:cNvPr>
          <p:cNvGrpSpPr/>
          <p:nvPr userDrawn="1"/>
        </p:nvGrpSpPr>
        <p:grpSpPr>
          <a:xfrm>
            <a:off x="-1" y="6056286"/>
            <a:ext cx="12192000" cy="936502"/>
            <a:chOff x="-1" y="6056286"/>
            <a:chExt cx="12192000" cy="936502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1EEB66F-CD98-7A3B-1D35-8A4F33C04E6F}"/>
                </a:ext>
              </a:extLst>
            </p:cNvPr>
            <p:cNvGrpSpPr/>
            <p:nvPr/>
          </p:nvGrpSpPr>
          <p:grpSpPr>
            <a:xfrm>
              <a:off x="-1" y="6451134"/>
              <a:ext cx="5606251" cy="408963"/>
              <a:chOff x="0" y="6451134"/>
              <a:chExt cx="3565321" cy="408963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D8E2103-9D28-1A07-691B-FCE351511984}"/>
                  </a:ext>
                </a:extLst>
              </p:cNvPr>
              <p:cNvSpPr/>
              <p:nvPr/>
            </p:nvSpPr>
            <p:spPr>
              <a:xfrm>
                <a:off x="0" y="6451134"/>
                <a:ext cx="3565321" cy="4068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578A486-F688-ECEC-B43B-882B32E9800A}"/>
                  </a:ext>
                </a:extLst>
              </p:cNvPr>
              <p:cNvSpPr/>
              <p:nvPr/>
            </p:nvSpPr>
            <p:spPr>
              <a:xfrm>
                <a:off x="155194" y="6453231"/>
                <a:ext cx="115301" cy="40686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5CF389C-BF8E-428E-4C9A-8F4A10F142EA}"/>
                  </a:ext>
                </a:extLst>
              </p:cNvPr>
              <p:cNvSpPr/>
              <p:nvPr/>
            </p:nvSpPr>
            <p:spPr>
              <a:xfrm>
                <a:off x="1" y="6451134"/>
                <a:ext cx="95675" cy="406866"/>
              </a:xfrm>
              <a:prstGeom prst="rect">
                <a:avLst/>
              </a:prstGeom>
              <a:solidFill>
                <a:srgbClr val="D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B71C96E-A80E-B3EA-F5E4-77901F094D69}"/>
                </a:ext>
              </a:extLst>
            </p:cNvPr>
            <p:cNvGrpSpPr/>
            <p:nvPr/>
          </p:nvGrpSpPr>
          <p:grpSpPr>
            <a:xfrm rot="10800000">
              <a:off x="6551802" y="6457423"/>
              <a:ext cx="5640197" cy="408963"/>
              <a:chOff x="0" y="6451134"/>
              <a:chExt cx="3565321" cy="408963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F7DEC27-D610-BFA1-19CD-C54A3825F1A5}"/>
                  </a:ext>
                </a:extLst>
              </p:cNvPr>
              <p:cNvSpPr/>
              <p:nvPr/>
            </p:nvSpPr>
            <p:spPr>
              <a:xfrm>
                <a:off x="0" y="6451134"/>
                <a:ext cx="3565321" cy="4068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0131F2E3-60D6-7F3D-6382-0B0AB89F15C8}"/>
                  </a:ext>
                </a:extLst>
              </p:cNvPr>
              <p:cNvSpPr/>
              <p:nvPr/>
            </p:nvSpPr>
            <p:spPr>
              <a:xfrm>
                <a:off x="155194" y="6453231"/>
                <a:ext cx="115301" cy="40686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1F0DF1E6-0D94-332A-7CF0-79C23D551932}"/>
                  </a:ext>
                </a:extLst>
              </p:cNvPr>
              <p:cNvSpPr/>
              <p:nvPr/>
            </p:nvSpPr>
            <p:spPr>
              <a:xfrm>
                <a:off x="1" y="6451134"/>
                <a:ext cx="95675" cy="406866"/>
              </a:xfrm>
              <a:prstGeom prst="rect">
                <a:avLst/>
              </a:prstGeom>
              <a:solidFill>
                <a:srgbClr val="D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8" name="Picture 7" descr="A black and red sign&#10;&#10;Description automatically generated">
              <a:extLst>
                <a:ext uri="{FF2B5EF4-FFF2-40B4-BE49-F238E27FC236}">
                  <a16:creationId xmlns:a16="http://schemas.microsoft.com/office/drawing/2014/main" id="{A2E74370-F726-A6A8-AA82-02DC400A598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6252" y="6056286"/>
              <a:ext cx="936502" cy="9365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99773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307B9-B83E-F0D1-A26A-C1F23874C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DCE99-F874-43F1-093B-6A98BABB6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AEE309-BBE5-B7F3-2D0D-AE53BE963E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D76CCB-B0BD-900F-CFB9-8EC9FD03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1244-A16E-4B01-ABE8-6696DD0DB397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CC89AB-239E-C595-1626-FB327EB74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3E9031-8F11-EDCE-168F-A85F93417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6A18-C4EF-4FB1-86A0-C16DF0D29902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7E14724-CA7F-D719-EC6B-DE54BED6D090}"/>
              </a:ext>
            </a:extLst>
          </p:cNvPr>
          <p:cNvGrpSpPr/>
          <p:nvPr userDrawn="1"/>
        </p:nvGrpSpPr>
        <p:grpSpPr>
          <a:xfrm>
            <a:off x="-1" y="6056286"/>
            <a:ext cx="12192000" cy="936502"/>
            <a:chOff x="-1" y="6056286"/>
            <a:chExt cx="12192000" cy="936502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03FACCB-B26A-8B88-FA59-7F7D507F605F}"/>
                </a:ext>
              </a:extLst>
            </p:cNvPr>
            <p:cNvGrpSpPr/>
            <p:nvPr/>
          </p:nvGrpSpPr>
          <p:grpSpPr>
            <a:xfrm>
              <a:off x="-1" y="6451134"/>
              <a:ext cx="5606251" cy="408963"/>
              <a:chOff x="0" y="6451134"/>
              <a:chExt cx="3565321" cy="408963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5CFA298E-CB81-8F3B-3175-C059FF03B94F}"/>
                  </a:ext>
                </a:extLst>
              </p:cNvPr>
              <p:cNvSpPr/>
              <p:nvPr/>
            </p:nvSpPr>
            <p:spPr>
              <a:xfrm>
                <a:off x="0" y="6451134"/>
                <a:ext cx="3565321" cy="4068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96A99CD9-F4C5-D4CD-A72C-9A84A63BCC03}"/>
                  </a:ext>
                </a:extLst>
              </p:cNvPr>
              <p:cNvSpPr/>
              <p:nvPr/>
            </p:nvSpPr>
            <p:spPr>
              <a:xfrm>
                <a:off x="155194" y="6453231"/>
                <a:ext cx="115301" cy="40686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C06EFF3A-31AA-FCF6-E73D-49C7CE4DB117}"/>
                  </a:ext>
                </a:extLst>
              </p:cNvPr>
              <p:cNvSpPr/>
              <p:nvPr/>
            </p:nvSpPr>
            <p:spPr>
              <a:xfrm>
                <a:off x="1" y="6451134"/>
                <a:ext cx="95675" cy="406866"/>
              </a:xfrm>
              <a:prstGeom prst="rect">
                <a:avLst/>
              </a:prstGeom>
              <a:solidFill>
                <a:srgbClr val="D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6EC4BBEF-F6BD-D2BD-1AC5-0E75D4912162}"/>
                </a:ext>
              </a:extLst>
            </p:cNvPr>
            <p:cNvGrpSpPr/>
            <p:nvPr/>
          </p:nvGrpSpPr>
          <p:grpSpPr>
            <a:xfrm rot="10800000">
              <a:off x="6551802" y="6457423"/>
              <a:ext cx="5640197" cy="408963"/>
              <a:chOff x="0" y="6451134"/>
              <a:chExt cx="3565321" cy="408963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F8E5ECD-8744-D0C9-87B4-ED5FC7174629}"/>
                  </a:ext>
                </a:extLst>
              </p:cNvPr>
              <p:cNvSpPr/>
              <p:nvPr/>
            </p:nvSpPr>
            <p:spPr>
              <a:xfrm>
                <a:off x="0" y="6451134"/>
                <a:ext cx="3565321" cy="4068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27F46B0-220B-1ECE-90CB-B512373E8A31}"/>
                  </a:ext>
                </a:extLst>
              </p:cNvPr>
              <p:cNvSpPr/>
              <p:nvPr/>
            </p:nvSpPr>
            <p:spPr>
              <a:xfrm>
                <a:off x="155194" y="6453231"/>
                <a:ext cx="115301" cy="40686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2066F20-0D3D-B3F8-7EE8-5D76B36A433B}"/>
                  </a:ext>
                </a:extLst>
              </p:cNvPr>
              <p:cNvSpPr/>
              <p:nvPr/>
            </p:nvSpPr>
            <p:spPr>
              <a:xfrm>
                <a:off x="1" y="6451134"/>
                <a:ext cx="95675" cy="406866"/>
              </a:xfrm>
              <a:prstGeom prst="rect">
                <a:avLst/>
              </a:prstGeom>
              <a:solidFill>
                <a:srgbClr val="D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1" name="Picture 10" descr="A black and red sign&#10;&#10;Description automatically generated">
              <a:extLst>
                <a:ext uri="{FF2B5EF4-FFF2-40B4-BE49-F238E27FC236}">
                  <a16:creationId xmlns:a16="http://schemas.microsoft.com/office/drawing/2014/main" id="{CCD23668-5318-3167-381A-3CA9FFB182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6252" y="6056286"/>
              <a:ext cx="936502" cy="9365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87979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E3CC0-1F78-2ED6-B119-F6DB60878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B7C628-2359-9381-7F3F-DBD63FE3D0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B95977-F0D9-D109-AAA5-48EDA94C61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E751F5-4E29-061F-784E-8FADBE9F4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1244-A16E-4B01-ABE8-6696DD0DB397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3FEDDF-1859-7C19-5ABB-7C86B0ACC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CBA142-B9CA-916B-03C6-AB7C4364C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6A18-C4EF-4FB1-86A0-C16DF0D29902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CC21AE9-B82A-3F0F-DE32-263A04F0D024}"/>
              </a:ext>
            </a:extLst>
          </p:cNvPr>
          <p:cNvGrpSpPr/>
          <p:nvPr userDrawn="1"/>
        </p:nvGrpSpPr>
        <p:grpSpPr>
          <a:xfrm>
            <a:off x="-1" y="6056286"/>
            <a:ext cx="12192000" cy="936502"/>
            <a:chOff x="-1" y="6056286"/>
            <a:chExt cx="12192000" cy="936502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5A4BD6A-3BAB-404D-0B82-771B16053089}"/>
                </a:ext>
              </a:extLst>
            </p:cNvPr>
            <p:cNvGrpSpPr/>
            <p:nvPr/>
          </p:nvGrpSpPr>
          <p:grpSpPr>
            <a:xfrm>
              <a:off x="-1" y="6451134"/>
              <a:ext cx="5606251" cy="408963"/>
              <a:chOff x="0" y="6451134"/>
              <a:chExt cx="3565321" cy="408963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AAB68425-C438-9CDA-8F53-8E6C79AAC983}"/>
                  </a:ext>
                </a:extLst>
              </p:cNvPr>
              <p:cNvSpPr/>
              <p:nvPr/>
            </p:nvSpPr>
            <p:spPr>
              <a:xfrm>
                <a:off x="0" y="6451134"/>
                <a:ext cx="3565321" cy="4068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D34EA947-7299-2E84-0DF3-861EE722A2AA}"/>
                  </a:ext>
                </a:extLst>
              </p:cNvPr>
              <p:cNvSpPr/>
              <p:nvPr/>
            </p:nvSpPr>
            <p:spPr>
              <a:xfrm>
                <a:off x="155194" y="6453231"/>
                <a:ext cx="115301" cy="40686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CABE681-F2C2-E049-C7BE-BE407DDF0992}"/>
                  </a:ext>
                </a:extLst>
              </p:cNvPr>
              <p:cNvSpPr/>
              <p:nvPr/>
            </p:nvSpPr>
            <p:spPr>
              <a:xfrm>
                <a:off x="1" y="6451134"/>
                <a:ext cx="95675" cy="406866"/>
              </a:xfrm>
              <a:prstGeom prst="rect">
                <a:avLst/>
              </a:prstGeom>
              <a:solidFill>
                <a:srgbClr val="D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625C380C-D79F-50A6-D7A1-9EA091842FCA}"/>
                </a:ext>
              </a:extLst>
            </p:cNvPr>
            <p:cNvGrpSpPr/>
            <p:nvPr/>
          </p:nvGrpSpPr>
          <p:grpSpPr>
            <a:xfrm rot="10800000">
              <a:off x="6551802" y="6457423"/>
              <a:ext cx="5640197" cy="408963"/>
              <a:chOff x="0" y="6451134"/>
              <a:chExt cx="3565321" cy="408963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BA3B23D-C3FC-EBEC-EDBC-70E30D10D07E}"/>
                  </a:ext>
                </a:extLst>
              </p:cNvPr>
              <p:cNvSpPr/>
              <p:nvPr/>
            </p:nvSpPr>
            <p:spPr>
              <a:xfrm>
                <a:off x="0" y="6451134"/>
                <a:ext cx="3565321" cy="4068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B560712-1840-F862-E989-93CCBE30B7B5}"/>
                  </a:ext>
                </a:extLst>
              </p:cNvPr>
              <p:cNvSpPr/>
              <p:nvPr/>
            </p:nvSpPr>
            <p:spPr>
              <a:xfrm>
                <a:off x="155194" y="6453231"/>
                <a:ext cx="115301" cy="40686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D77C930-A3EC-952C-DB6F-F846DD62B115}"/>
                  </a:ext>
                </a:extLst>
              </p:cNvPr>
              <p:cNvSpPr/>
              <p:nvPr/>
            </p:nvSpPr>
            <p:spPr>
              <a:xfrm>
                <a:off x="1" y="6451134"/>
                <a:ext cx="95675" cy="406866"/>
              </a:xfrm>
              <a:prstGeom prst="rect">
                <a:avLst/>
              </a:prstGeom>
              <a:solidFill>
                <a:srgbClr val="D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1" name="Picture 10" descr="A black and red sign&#10;&#10;Description automatically generated">
              <a:extLst>
                <a:ext uri="{FF2B5EF4-FFF2-40B4-BE49-F238E27FC236}">
                  <a16:creationId xmlns:a16="http://schemas.microsoft.com/office/drawing/2014/main" id="{D3B65D4C-97CA-FB6C-EE14-B0600F94E9F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6252" y="6056286"/>
              <a:ext cx="936502" cy="9365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39820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0EC37A-3954-9CB8-CFD2-376EE5647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8DC496-7C7C-5D05-AC6A-A6608FEEE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70EB6-4E17-8B3E-1B96-EE2FCC4DAC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41244-A16E-4B01-ABE8-6696DD0DB397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4CFCA-E5C2-0953-0AEE-871D45C72A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C9FF8-FCE1-A3CA-7D76-E54C331C71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06A18-C4EF-4FB1-86A0-C16DF0D2990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5D78989-CF2C-5AEC-7B62-ED15C43E91A7}"/>
              </a:ext>
            </a:extLst>
          </p:cNvPr>
          <p:cNvGrpSpPr/>
          <p:nvPr userDrawn="1"/>
        </p:nvGrpSpPr>
        <p:grpSpPr>
          <a:xfrm>
            <a:off x="-1" y="6056286"/>
            <a:ext cx="12192000" cy="936502"/>
            <a:chOff x="-1" y="6056286"/>
            <a:chExt cx="12192000" cy="936502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87915FA4-92D3-9DB7-580C-2E2113D635B9}"/>
                </a:ext>
              </a:extLst>
            </p:cNvPr>
            <p:cNvGrpSpPr/>
            <p:nvPr/>
          </p:nvGrpSpPr>
          <p:grpSpPr>
            <a:xfrm>
              <a:off x="-1" y="6451134"/>
              <a:ext cx="5606251" cy="408963"/>
              <a:chOff x="0" y="6451134"/>
              <a:chExt cx="3565321" cy="408963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93E29DB-EE14-AF4C-4981-626FF35CBF66}"/>
                  </a:ext>
                </a:extLst>
              </p:cNvPr>
              <p:cNvSpPr/>
              <p:nvPr/>
            </p:nvSpPr>
            <p:spPr>
              <a:xfrm>
                <a:off x="0" y="6451134"/>
                <a:ext cx="3565321" cy="4068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0FB51CE7-EBD8-34D0-0606-F307233F11B6}"/>
                  </a:ext>
                </a:extLst>
              </p:cNvPr>
              <p:cNvSpPr/>
              <p:nvPr/>
            </p:nvSpPr>
            <p:spPr>
              <a:xfrm>
                <a:off x="155194" y="6453231"/>
                <a:ext cx="115301" cy="40686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2A2D841D-8BE8-73E7-8214-212E44BB0338}"/>
                  </a:ext>
                </a:extLst>
              </p:cNvPr>
              <p:cNvSpPr/>
              <p:nvPr/>
            </p:nvSpPr>
            <p:spPr>
              <a:xfrm>
                <a:off x="1" y="6451134"/>
                <a:ext cx="95675" cy="406866"/>
              </a:xfrm>
              <a:prstGeom prst="rect">
                <a:avLst/>
              </a:prstGeom>
              <a:solidFill>
                <a:srgbClr val="D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4264C07-58D2-49BE-743A-FB4F7C79DEB7}"/>
                </a:ext>
              </a:extLst>
            </p:cNvPr>
            <p:cNvGrpSpPr/>
            <p:nvPr/>
          </p:nvGrpSpPr>
          <p:grpSpPr>
            <a:xfrm rot="10800000">
              <a:off x="6551802" y="6457423"/>
              <a:ext cx="5640197" cy="408963"/>
              <a:chOff x="0" y="6451134"/>
              <a:chExt cx="3565321" cy="408963"/>
            </a:xfrm>
          </p:grpSpPr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51686B30-1F0E-5024-B579-016F0FA59026}"/>
                  </a:ext>
                </a:extLst>
              </p:cNvPr>
              <p:cNvSpPr/>
              <p:nvPr/>
            </p:nvSpPr>
            <p:spPr>
              <a:xfrm>
                <a:off x="0" y="6451134"/>
                <a:ext cx="3565321" cy="4068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1AA043D-1F55-6050-2A4F-7EC7FA1A96C1}"/>
                  </a:ext>
                </a:extLst>
              </p:cNvPr>
              <p:cNvSpPr/>
              <p:nvPr/>
            </p:nvSpPr>
            <p:spPr>
              <a:xfrm>
                <a:off x="155194" y="6453231"/>
                <a:ext cx="115301" cy="40686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073831F-0AB4-FBE4-DD02-68B26BFF3722}"/>
                  </a:ext>
                </a:extLst>
              </p:cNvPr>
              <p:cNvSpPr/>
              <p:nvPr/>
            </p:nvSpPr>
            <p:spPr>
              <a:xfrm>
                <a:off x="1" y="6451134"/>
                <a:ext cx="95675" cy="406866"/>
              </a:xfrm>
              <a:prstGeom prst="rect">
                <a:avLst/>
              </a:prstGeom>
              <a:solidFill>
                <a:srgbClr val="D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0" name="Picture 9" descr="A black and red sign&#10;&#10;Description automatically generated">
              <a:extLst>
                <a:ext uri="{FF2B5EF4-FFF2-40B4-BE49-F238E27FC236}">
                  <a16:creationId xmlns:a16="http://schemas.microsoft.com/office/drawing/2014/main" id="{DF80B3CA-0658-4680-044D-9517F2B4ADC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6252" y="6056286"/>
              <a:ext cx="936502" cy="9365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5647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aid.gov/manage-loans/forgiveness-cancellation/public-service#full-time-employment" TargetMode="External"/><Relationship Id="rId2" Type="http://schemas.openxmlformats.org/officeDocument/2006/relationships/hyperlink" Target="https://studentaid.gov/manage-loans/forgiveness-cancellation/public-service#qualifying-employment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studentaid.gov/manage-loans/forgiveness-cancellation/public-service#qualifying-payments" TargetMode="External"/><Relationship Id="rId4" Type="http://schemas.openxmlformats.org/officeDocument/2006/relationships/hyperlink" Target="https://studentaid.gov/manage-loans/forgiveness-cancellation/public-service#eligible-loan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aid.gov/manage-loans/repayment/plans/graduated" TargetMode="External"/><Relationship Id="rId2" Type="http://schemas.openxmlformats.org/officeDocument/2006/relationships/hyperlink" Target="https://studentaid.gov/manage-loans/repayment/plans/standard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hyperlink" Target="https://studentaid.gov/manage-loans/repayment/plans/extende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studentaid.gov/loan-simulator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aid.gov/manage-loans/repayment/plans/graduated" TargetMode="External"/><Relationship Id="rId2" Type="http://schemas.openxmlformats.org/officeDocument/2006/relationships/hyperlink" Target="https://studentaid.gov/manage-loans/repayment/plans/standard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studentaid.gov/manage-loans/repayment/plans/extended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employmentverifications@kccd.edu" TargetMode="External"/><Relationship Id="rId2" Type="http://schemas.openxmlformats.org/officeDocument/2006/relationships/hyperlink" Target="https://studentaid.gov/manage-loans/forgiveness-cancellation/public-servic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5F862F0-66A2-3358-18B7-BD8BC4EEC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8379" y="1137115"/>
            <a:ext cx="10204177" cy="1655762"/>
          </a:xfrm>
        </p:spPr>
        <p:txBody>
          <a:bodyPr>
            <a:normAutofit fontScale="90000"/>
          </a:bodyPr>
          <a:lstStyle/>
          <a:p>
            <a:r>
              <a:rPr lang="en-US" sz="6600" b="1" dirty="0">
                <a:solidFill>
                  <a:srgbClr val="C00000"/>
                </a:solidFill>
                <a:ea typeface="Calibri Light"/>
                <a:cs typeface="Calibri Light"/>
              </a:rPr>
              <a:t>Public Service Loan Forgiveness (PSLF)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4F5812B-06E3-FE95-A092-8FBC4AA70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8" y="3756281"/>
            <a:ext cx="9144000" cy="1655762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/>
              <a:t>Jennifer Achan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Bakersfield College</a:t>
            </a:r>
            <a:endParaRPr lang="en-US" sz="3200" dirty="0"/>
          </a:p>
          <a:p>
            <a:r>
              <a:rPr lang="en-US" sz="3200" dirty="0"/>
              <a:t>Office of Financial Aid &amp; Scholarships</a:t>
            </a:r>
          </a:p>
          <a:p>
            <a:r>
              <a:rPr lang="en-US" dirty="0"/>
              <a:t>11/13/23</a:t>
            </a:r>
          </a:p>
        </p:txBody>
      </p:sp>
      <p:pic>
        <p:nvPicPr>
          <p:cNvPr id="6" name="Picture 5" descr="Download Instagram Icons Media Youtube Computer Facebook Social HQ PNG Image | FreePNGImg">
            <a:extLst>
              <a:ext uri="{FF2B5EF4-FFF2-40B4-BE49-F238E27FC236}">
                <a16:creationId xmlns:a16="http://schemas.microsoft.com/office/drawing/2014/main" id="{7B3AA414-F588-D7F6-51F7-080E5DEB32A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294" b="17507"/>
          <a:stretch/>
        </p:blipFill>
        <p:spPr>
          <a:xfrm>
            <a:off x="1088363" y="5412043"/>
            <a:ext cx="2116975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518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C8EBB-5E2A-F288-7BD3-7AA8331CF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0" dirty="0">
                <a:effectLst/>
                <a:latin typeface="+mn-lt"/>
              </a:rPr>
              <a:t>PSLF Qualifications </a:t>
            </a:r>
            <a:endParaRPr lang="en-US" b="1" dirty="0">
              <a:latin typeface="+mn-lt"/>
              <a:ea typeface="Calibri Light"/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38309-471E-398A-361F-121D83BBF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rgbClr val="FF0000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 employed by a U.S. federal, state, local, or tribal government or qualifying not-for-profit organization</a:t>
            </a:r>
            <a:r>
              <a:rPr lang="en-US" sz="2800" b="0" i="0" dirty="0">
                <a:solidFill>
                  <a:srgbClr val="FF0000"/>
                </a:solidFill>
                <a:effectLst/>
              </a:rPr>
              <a:t> </a:t>
            </a:r>
            <a:r>
              <a:rPr lang="en-US" sz="2800" b="0" i="0" dirty="0">
                <a:effectLst/>
              </a:rPr>
              <a:t>(federal service includes U.S. military service);</a:t>
            </a:r>
          </a:p>
          <a:p>
            <a:pPr marL="0" indent="0" algn="l">
              <a:buNone/>
            </a:pPr>
            <a:endParaRPr lang="en-US" sz="2800" b="0" i="0" dirty="0"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</a:t>
            </a:r>
            <a:r>
              <a:rPr lang="en-US" sz="2800" b="0" i="0" u="none" strike="noStrike" dirty="0">
                <a:solidFill>
                  <a:srgbClr val="FF0000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ork full-time</a:t>
            </a:r>
            <a:r>
              <a:rPr lang="en-US" sz="2800" b="0" i="0" dirty="0">
                <a:solidFill>
                  <a:srgbClr val="FF0000"/>
                </a:solidFill>
                <a:effectLst/>
              </a:rPr>
              <a:t> </a:t>
            </a:r>
            <a:r>
              <a:rPr lang="en-US" sz="2800" b="0" i="0" dirty="0">
                <a:effectLst/>
              </a:rPr>
              <a:t>for that agency or organization;</a:t>
            </a:r>
          </a:p>
          <a:p>
            <a:pPr marL="0" indent="0" algn="l">
              <a:buNone/>
            </a:pPr>
            <a:endParaRPr lang="en-US" sz="2800" b="0" i="0" dirty="0"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</a:t>
            </a:r>
            <a:r>
              <a:rPr lang="en-US" sz="2800" b="0" i="0" u="none" strike="noStrike" dirty="0">
                <a:solidFill>
                  <a:srgbClr val="FF0000"/>
                </a:solidFill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ave Direct Loans (or consolidate other federal student loans into a Direct Loan)</a:t>
            </a:r>
            <a:r>
              <a:rPr lang="en-US" sz="2800" b="0" i="0" dirty="0">
                <a:solidFill>
                  <a:srgbClr val="FF0000"/>
                </a:solidFill>
                <a:effectLst/>
              </a:rPr>
              <a:t>;</a:t>
            </a:r>
          </a:p>
          <a:p>
            <a:pPr marL="0" indent="0" algn="l">
              <a:buNone/>
            </a:pPr>
            <a:endParaRPr lang="en-US" sz="2800" b="0" i="0" dirty="0"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</a:t>
            </a:r>
            <a:r>
              <a:rPr lang="en-US" sz="2800" b="0" i="0" u="none" strike="noStrike" dirty="0">
                <a:solidFill>
                  <a:srgbClr val="FF0000"/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epay your loans under an income-driven repayment plan</a:t>
            </a:r>
            <a:r>
              <a:rPr lang="en-US" sz="2800" b="0" i="0" dirty="0">
                <a:solidFill>
                  <a:srgbClr val="FF0000"/>
                </a:solidFill>
                <a:effectLst/>
              </a:rPr>
              <a:t> </a:t>
            </a:r>
            <a:r>
              <a:rPr lang="en-US" sz="2800" b="0" i="0" dirty="0">
                <a:effectLst/>
              </a:rPr>
              <a:t>or a 10-year Standard Repayment Plan; and</a:t>
            </a:r>
          </a:p>
          <a:p>
            <a:pPr marL="0" indent="0" algn="l">
              <a:buNone/>
            </a:pPr>
            <a:endParaRPr lang="en-US" sz="2800" b="0" i="0" dirty="0"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</a:t>
            </a:r>
            <a:r>
              <a:rPr lang="en-US" sz="2800" b="0" i="0" u="none" strike="noStrike" dirty="0">
                <a:solidFill>
                  <a:srgbClr val="FF0000"/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ake a total of 120 qualifying monthly payments</a:t>
            </a:r>
            <a:r>
              <a:rPr lang="en-US" sz="2800" b="0" i="0" dirty="0">
                <a:solidFill>
                  <a:srgbClr val="FF0000"/>
                </a:solidFill>
                <a:effectLst/>
              </a:rPr>
              <a:t> </a:t>
            </a:r>
            <a:r>
              <a:rPr lang="en-US" sz="2800" b="0" i="0" dirty="0">
                <a:effectLst/>
              </a:rPr>
              <a:t>that need not be consecutive.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7" descr="A logo with a knight holding a clock and a sword&#10;&#10;Description automatically generated">
            <a:extLst>
              <a:ext uri="{FF2B5EF4-FFF2-40B4-BE49-F238E27FC236}">
                <a16:creationId xmlns:a16="http://schemas.microsoft.com/office/drawing/2014/main" id="{B15E8133-D0DB-9E97-BDD5-CC3FFF03D7C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89400" y="4797"/>
            <a:ext cx="1538226" cy="141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759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C28DB-8F65-A2B2-5D88-BBBFAE483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News Cycle"/>
              </a:rPr>
              <a:t>Types of Loans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129594-3EC3-7A76-C70A-FA4E2E3A9D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u="sng" dirty="0"/>
              <a:t>Eligible</a:t>
            </a:r>
            <a:r>
              <a:rPr lang="en-US" sz="3600" dirty="0"/>
              <a:t>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2F4E5B-5562-928B-74D5-A94D5E0F207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212529"/>
                </a:solidFill>
                <a:effectLst/>
              </a:rPr>
              <a:t>Direct Subsidized Loans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212529"/>
                </a:solidFill>
                <a:effectLst/>
              </a:rPr>
              <a:t>Direct Unsubsidized Loans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212529"/>
                </a:solidFill>
                <a:effectLst/>
              </a:rPr>
              <a:t>Direct PLUS Loans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212529"/>
                </a:solidFill>
                <a:effectLst/>
              </a:rPr>
              <a:t>Direct Consolidation Loans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6370ED-5160-085F-6FB9-B86805303A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75146"/>
            <a:ext cx="5183188" cy="823912"/>
          </a:xfrm>
        </p:spPr>
        <p:txBody>
          <a:bodyPr>
            <a:normAutofit/>
          </a:bodyPr>
          <a:lstStyle/>
          <a:p>
            <a:r>
              <a:rPr lang="en-US" sz="3600" u="sng" dirty="0"/>
              <a:t>Ineligible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99500-F01D-7726-461F-49B3682E42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212529"/>
                </a:solidFill>
                <a:effectLst/>
              </a:rPr>
              <a:t>Federal Family Education Loan (FFEL) Issued 1965-2010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212529"/>
                </a:solidFill>
                <a:effectLst/>
              </a:rPr>
              <a:t>Federal Perkins Loan (Perkins Loan)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212529"/>
                </a:solidFill>
                <a:effectLst/>
              </a:rPr>
              <a:t>Student loans from private lenders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945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A9277-2CE9-CED6-4C3C-BCB11292F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44833"/>
            <a:ext cx="10515600" cy="1325563"/>
          </a:xfrm>
        </p:spPr>
        <p:txBody>
          <a:bodyPr/>
          <a:lstStyle/>
          <a:p>
            <a:pPr algn="ctr"/>
            <a:r>
              <a:rPr lang="en-US" b="1" i="0" dirty="0">
                <a:solidFill>
                  <a:srgbClr val="FF0000"/>
                </a:solidFill>
                <a:effectLst/>
                <a:latin typeface="News Cycle"/>
              </a:rPr>
              <a:t>Qualifying Repayment Plans</a:t>
            </a:r>
            <a:endParaRPr lang="en-US" b="1" dirty="0">
              <a:solidFill>
                <a:srgbClr val="FF0000"/>
              </a:solidFill>
              <a:ea typeface="Calibri Light"/>
              <a:cs typeface="Calibri Light"/>
            </a:endParaRPr>
          </a:p>
        </p:txBody>
      </p:sp>
      <p:pic>
        <p:nvPicPr>
          <p:cNvPr id="12" name="Picture 11" descr="A logo with a knight holding a clock and a sword&#10;&#10;Description automatically generated">
            <a:extLst>
              <a:ext uri="{FF2B5EF4-FFF2-40B4-BE49-F238E27FC236}">
                <a16:creationId xmlns:a16="http://schemas.microsoft.com/office/drawing/2014/main" id="{BA4B979A-8339-B5CE-7A55-56958D6F94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9400" y="4797"/>
            <a:ext cx="1538226" cy="141742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F0610FF-C09C-227B-54B4-1DE54FFB68CA}"/>
              </a:ext>
            </a:extLst>
          </p:cNvPr>
          <p:cNvSpPr txBox="1"/>
          <p:nvPr/>
        </p:nvSpPr>
        <p:spPr>
          <a:xfrm>
            <a:off x="838199" y="2093843"/>
            <a:ext cx="10677940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212529"/>
                </a:solidFill>
                <a:effectLst/>
              </a:rPr>
              <a:t>Saving on a Valuable Education (SAVE) Plan—formerly the REPAYE Plan</a:t>
            </a:r>
          </a:p>
          <a:p>
            <a:pPr marL="0" indent="0" algn="l">
              <a:buNone/>
            </a:pPr>
            <a:endParaRPr lang="en-US" sz="2800" b="0" i="0" dirty="0">
              <a:solidFill>
                <a:srgbClr val="212529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212529"/>
                </a:solidFill>
                <a:effectLst/>
              </a:rPr>
              <a:t>Pay As You Earn (PAYE) Repayment Plan</a:t>
            </a:r>
          </a:p>
          <a:p>
            <a:pPr marL="0" indent="0" algn="l">
              <a:buNone/>
            </a:pPr>
            <a:endParaRPr lang="en-US" sz="2800" b="0" i="0" dirty="0">
              <a:solidFill>
                <a:srgbClr val="212529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212529"/>
                </a:solidFill>
                <a:effectLst/>
              </a:rPr>
              <a:t>Income-Based Repayment (IBR) Plan</a:t>
            </a:r>
          </a:p>
          <a:p>
            <a:pPr marL="0" indent="0" algn="l">
              <a:buNone/>
            </a:pPr>
            <a:endParaRPr lang="en-US" sz="2800" b="0" i="0" dirty="0">
              <a:solidFill>
                <a:srgbClr val="212529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212529"/>
                </a:solidFill>
                <a:effectLst/>
              </a:rPr>
              <a:t>Income-Contingent Repayment (ICR) Plan</a:t>
            </a:r>
          </a:p>
        </p:txBody>
      </p:sp>
    </p:spTree>
    <p:extLst>
      <p:ext uri="{BB962C8B-B14F-4D97-AF65-F5344CB8AC3E}">
        <p14:creationId xmlns:p14="http://schemas.microsoft.com/office/powerpoint/2010/main" val="3098417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490A2-125F-D647-B026-DBE297C36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i="0" dirty="0">
                <a:solidFill>
                  <a:srgbClr val="212529"/>
                </a:solidFill>
                <a:effectLst/>
                <a:latin typeface="News Cycle"/>
              </a:rPr>
              <a:t>The Following Repayment Plans Do Not Qualify For PSLF: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9E1C5-C5E4-3DE7-EB21-0FFA905C32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051016"/>
            <a:ext cx="10146264" cy="3793192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sng" dirty="0">
                <a:solidFill>
                  <a:srgbClr val="195B7D"/>
                </a:solidFill>
                <a:effectLst/>
                <a:latin typeface="News Cycle"/>
                <a:hlinkClick r:id="rId2"/>
              </a:rPr>
              <a:t>Standard Repayment Plan for Direct Consolidation Loans</a:t>
            </a:r>
            <a:endParaRPr lang="en-US" b="1" i="0" u="sng" dirty="0">
              <a:solidFill>
                <a:srgbClr val="195B7D"/>
              </a:solidFill>
              <a:effectLst/>
              <a:latin typeface="News Cycle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b="1" i="0" dirty="0">
              <a:solidFill>
                <a:srgbClr val="040E13"/>
              </a:solidFill>
              <a:effectLst/>
              <a:latin typeface="News Cycl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729F"/>
                </a:solidFill>
                <a:effectLst/>
                <a:latin typeface="News Cycle"/>
                <a:hlinkClick r:id="rId3"/>
              </a:rPr>
              <a:t>Graduated Repayment Plan</a:t>
            </a:r>
            <a:endParaRPr lang="en-US" b="1" i="0" u="none" strike="noStrike" dirty="0">
              <a:solidFill>
                <a:srgbClr val="1A729F"/>
              </a:solidFill>
              <a:effectLst/>
              <a:latin typeface="News Cycle"/>
            </a:endParaRPr>
          </a:p>
          <a:p>
            <a:pPr marL="0" indent="0" algn="l">
              <a:buNone/>
            </a:pPr>
            <a:endParaRPr lang="en-US" b="1" i="0" dirty="0">
              <a:solidFill>
                <a:srgbClr val="040E13"/>
              </a:solidFill>
              <a:effectLst/>
              <a:latin typeface="News Cycl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729F"/>
                </a:solidFill>
                <a:effectLst/>
                <a:latin typeface="News Cycle"/>
                <a:hlinkClick r:id="rId4"/>
              </a:rPr>
              <a:t>Extended Repayment Plan</a:t>
            </a:r>
            <a:endParaRPr lang="en-US" b="1" i="0" dirty="0">
              <a:solidFill>
                <a:srgbClr val="040E13"/>
              </a:solidFill>
              <a:effectLst/>
              <a:latin typeface="News Cycle"/>
            </a:endParaRPr>
          </a:p>
          <a:p>
            <a:endParaRPr lang="en-US" i="1" dirty="0"/>
          </a:p>
        </p:txBody>
      </p:sp>
      <p:pic>
        <p:nvPicPr>
          <p:cNvPr id="7" name="Picture 6" descr="A logo with a knight holding a clock and a sword&#10;&#10;Description automatically generated">
            <a:extLst>
              <a:ext uri="{FF2B5EF4-FFF2-40B4-BE49-F238E27FC236}">
                <a16:creationId xmlns:a16="http://schemas.microsoft.com/office/drawing/2014/main" id="{CA497855-69AE-ADAB-FF4E-B40C65D248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89400" y="4797"/>
            <a:ext cx="1538226" cy="141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205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2">
            <a:extLst>
              <a:ext uri="{FF2B5EF4-FFF2-40B4-BE49-F238E27FC236}">
                <a16:creationId xmlns:a16="http://schemas.microsoft.com/office/drawing/2014/main" id="{A241652F-12DB-31A1-2D8D-F625C9D553F8}"/>
              </a:ext>
            </a:extLst>
          </p:cNvPr>
          <p:cNvSpPr txBox="1">
            <a:spLocks/>
          </p:cNvSpPr>
          <p:nvPr/>
        </p:nvSpPr>
        <p:spPr>
          <a:xfrm>
            <a:off x="829040" y="1667484"/>
            <a:ext cx="5323276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431765E-4386-5B34-81A9-96F9BE9B55A2}"/>
              </a:ext>
            </a:extLst>
          </p:cNvPr>
          <p:cNvSpPr txBox="1">
            <a:spLocks/>
          </p:cNvSpPr>
          <p:nvPr/>
        </p:nvSpPr>
        <p:spPr>
          <a:xfrm>
            <a:off x="719064" y="685054"/>
            <a:ext cx="10248288" cy="134645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>
              <a:solidFill>
                <a:srgbClr val="A80000"/>
              </a:solidFill>
              <a:latin typeface="Aptos Black" panose="020B00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7D69B5-4F26-F747-AD3C-F8C28D065C49}"/>
              </a:ext>
            </a:extLst>
          </p:cNvPr>
          <p:cNvSpPr txBox="1"/>
          <p:nvPr/>
        </p:nvSpPr>
        <p:spPr>
          <a:xfrm>
            <a:off x="1010611" y="347932"/>
            <a:ext cx="923676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How do I choose? </a:t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Loan Simulator | Federal Student Aid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DCDEC497-792E-423C-C2D0-39570EFB66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3145" y="1505928"/>
            <a:ext cx="7550649" cy="4842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300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2F689-F1A1-E43E-19BE-D3F7F36CD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i="0" dirty="0">
                <a:solidFill>
                  <a:srgbClr val="212529"/>
                </a:solidFill>
                <a:effectLst/>
                <a:latin typeface="News Cycle"/>
              </a:rPr>
              <a:t>The Following Repayment Plans Do Not Qualify For PSLF:</a:t>
            </a:r>
            <a:endParaRPr lang="en-US" b="1" dirty="0">
              <a:solidFill>
                <a:srgbClr val="C00000"/>
              </a:solidFill>
              <a:ea typeface="Calibri Light"/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F86BE-F49E-20F3-68D5-718855504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3200" b="1" i="0" u="sng" dirty="0">
                <a:solidFill>
                  <a:srgbClr val="195B7D"/>
                </a:solidFill>
                <a:effectLst/>
                <a:latin typeface="+mj-lt"/>
                <a:hlinkClick r:id="rId2"/>
              </a:rPr>
              <a:t>Standard Repayment Plan for Direct Consolidation Loans</a:t>
            </a:r>
            <a:endParaRPr lang="en-US" sz="3200" b="1" i="0" u="sng" dirty="0">
              <a:solidFill>
                <a:srgbClr val="195B7D"/>
              </a:solidFill>
              <a:effectLst/>
              <a:latin typeface="+mj-lt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sz="3200" b="1" i="0" dirty="0">
              <a:solidFill>
                <a:srgbClr val="040E13"/>
              </a:solidFill>
              <a:effectLst/>
              <a:latin typeface="+mj-lt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200" b="1" i="0" u="none" strike="noStrike" dirty="0">
                <a:solidFill>
                  <a:srgbClr val="1A729F"/>
                </a:solidFill>
                <a:effectLst/>
                <a:latin typeface="+mj-lt"/>
                <a:hlinkClick r:id="rId3"/>
              </a:rPr>
              <a:t>Graduated Repayment Plan</a:t>
            </a:r>
            <a:endParaRPr lang="en-US" sz="3200" b="1" i="0" u="none" strike="noStrike" dirty="0">
              <a:solidFill>
                <a:srgbClr val="1A729F"/>
              </a:solidFill>
              <a:effectLst/>
              <a:latin typeface="+mj-lt"/>
            </a:endParaRPr>
          </a:p>
          <a:p>
            <a:pPr marL="0" indent="0" algn="l">
              <a:buNone/>
            </a:pPr>
            <a:endParaRPr lang="en-US" sz="3200" b="1" i="0" dirty="0">
              <a:solidFill>
                <a:srgbClr val="040E13"/>
              </a:solidFill>
              <a:effectLst/>
              <a:latin typeface="+mj-lt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200" b="1" i="0" u="none" strike="noStrike" dirty="0">
                <a:solidFill>
                  <a:srgbClr val="1A729F"/>
                </a:solidFill>
                <a:effectLst/>
                <a:latin typeface="+mj-lt"/>
                <a:hlinkClick r:id="rId4"/>
              </a:rPr>
              <a:t>Extended Repayment Plan</a:t>
            </a:r>
            <a:endParaRPr lang="en-US" sz="3200" b="1" i="0" dirty="0">
              <a:solidFill>
                <a:srgbClr val="040E13"/>
              </a:solidFill>
              <a:effectLst/>
              <a:latin typeface="+mj-lt"/>
            </a:endParaRPr>
          </a:p>
          <a:p>
            <a:endParaRPr lang="en-US" sz="2000" dirty="0">
              <a:ea typeface="Calibri"/>
              <a:cs typeface="Calibri"/>
            </a:endParaRPr>
          </a:p>
        </p:txBody>
      </p:sp>
      <p:pic>
        <p:nvPicPr>
          <p:cNvPr id="7" name="Picture 6" descr="A logo with a knight holding a clock and a sword&#10;&#10;Description automatically generated">
            <a:extLst>
              <a:ext uri="{FF2B5EF4-FFF2-40B4-BE49-F238E27FC236}">
                <a16:creationId xmlns:a16="http://schemas.microsoft.com/office/drawing/2014/main" id="{A8D9E2FB-68E2-FC96-95CC-D879ACEBDE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89400" y="4797"/>
            <a:ext cx="1538226" cy="141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073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2F689-F1A1-E43E-19BE-D3F7F36CD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News Cycle"/>
              </a:rPr>
              <a:t>Public Service Loan Forgiveness </a:t>
            </a:r>
            <a:endParaRPr lang="en-US" b="1" dirty="0">
              <a:solidFill>
                <a:srgbClr val="C00000"/>
              </a:solidFill>
              <a:ea typeface="Calibri Light"/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F86BE-F49E-20F3-68D5-718855504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4000" dirty="0"/>
              <a:t>Additional information </a:t>
            </a:r>
            <a:endParaRPr lang="en-US" sz="4000" dirty="0">
              <a:hlinkClick r:id="rId2"/>
            </a:endParaRPr>
          </a:p>
          <a:p>
            <a:pPr marL="0" indent="0">
              <a:buNone/>
            </a:pPr>
            <a:r>
              <a:rPr lang="en-US" sz="3600" dirty="0">
                <a:hlinkClick r:id="rId2"/>
              </a:rPr>
              <a:t>Public Service Loan Forgiveness | Federal Student Aid</a:t>
            </a:r>
            <a:endParaRPr lang="en-US" sz="36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Submit your PSLF:</a:t>
            </a:r>
          </a:p>
          <a:p>
            <a:pPr marL="0" indent="0">
              <a:buNone/>
            </a:pPr>
            <a:r>
              <a:rPr lang="en-US" sz="4000" dirty="0"/>
              <a:t> </a:t>
            </a:r>
            <a:r>
              <a:rPr lang="en-US" sz="4000" dirty="0">
                <a:effectLst/>
                <a:hlinkClick r:id="rId3" tooltip="mailto:employmentverifications@kccd.edu"/>
              </a:rPr>
              <a:t>employmentverifications@kccd.edu</a:t>
            </a:r>
            <a:endParaRPr lang="en-US" sz="4000" dirty="0"/>
          </a:p>
          <a:p>
            <a:endParaRPr lang="en-US" sz="2000" dirty="0">
              <a:ea typeface="Calibri"/>
              <a:cs typeface="Calibri"/>
            </a:endParaRPr>
          </a:p>
        </p:txBody>
      </p:sp>
      <p:pic>
        <p:nvPicPr>
          <p:cNvPr id="7" name="Picture 6" descr="A logo with a knight holding a clock and a sword&#10;&#10;Description automatically generated">
            <a:extLst>
              <a:ext uri="{FF2B5EF4-FFF2-40B4-BE49-F238E27FC236}">
                <a16:creationId xmlns:a16="http://schemas.microsoft.com/office/drawing/2014/main" id="{A8D9E2FB-68E2-FC96-95CC-D879ACEBDE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89400" y="4797"/>
            <a:ext cx="1538226" cy="141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983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E1F26204994F4C820DC3CF82A5C593" ma:contentTypeVersion="" ma:contentTypeDescription="Create a new document." ma:contentTypeScope="" ma:versionID="0c88b1973b0b81ee0d7e790dfb858122">
  <xsd:schema xmlns:xsd="http://www.w3.org/2001/XMLSchema" xmlns:xs="http://www.w3.org/2001/XMLSchema" xmlns:p="http://schemas.microsoft.com/office/2006/metadata/properties" xmlns:ns2="454fd486-4e42-4a7f-bc2f-e2145d19cd8b" xmlns:ns3="1d82f014-3bbf-4efb-8a96-bc315d6ad8ed" targetNamespace="http://schemas.microsoft.com/office/2006/metadata/properties" ma:root="true" ma:fieldsID="cc9dd9a5c2faa79e6120156cc8a7a58b" ns2:_="" ns3:_="">
    <xsd:import namespace="454fd486-4e42-4a7f-bc2f-e2145d19cd8b"/>
    <xsd:import namespace="1d82f014-3bbf-4efb-8a96-bc315d6ad8e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fd486-4e42-4a7f-bc2f-e2145d19cd8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765839eb-f74a-49db-a4ae-21be6eea6ea5}" ma:internalName="TaxCatchAll" ma:showField="CatchAllData" ma:web="454fd486-4e42-4a7f-bc2f-e2145d19cd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82f014-3bbf-4efb-8a96-bc315d6ad8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0c773ff0-bf06-4c50-8fe9-1046dad4180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d82f014-3bbf-4efb-8a96-bc315d6ad8ed">
      <Terms xmlns="http://schemas.microsoft.com/office/infopath/2007/PartnerControls"/>
    </lcf76f155ced4ddcb4097134ff3c332f>
    <TaxCatchAll xmlns="454fd486-4e42-4a7f-bc2f-e2145d19cd8b" xsi:nil="true"/>
  </documentManagement>
</p:properties>
</file>

<file path=customXml/itemProps1.xml><?xml version="1.0" encoding="utf-8"?>
<ds:datastoreItem xmlns:ds="http://schemas.openxmlformats.org/officeDocument/2006/customXml" ds:itemID="{A2806DA5-B9FD-4A98-A648-52A4028CF628}"/>
</file>

<file path=customXml/itemProps2.xml><?xml version="1.0" encoding="utf-8"?>
<ds:datastoreItem xmlns:ds="http://schemas.openxmlformats.org/officeDocument/2006/customXml" ds:itemID="{79033367-4F7F-4CAC-8142-41629EA1ADE3}"/>
</file>

<file path=customXml/itemProps3.xml><?xml version="1.0" encoding="utf-8"?>
<ds:datastoreItem xmlns:ds="http://schemas.openxmlformats.org/officeDocument/2006/customXml" ds:itemID="{6164C688-0F32-400B-93CC-D526EFB6F3A8}"/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264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 Black</vt:lpstr>
      <vt:lpstr>Arial</vt:lpstr>
      <vt:lpstr>Calibri</vt:lpstr>
      <vt:lpstr>Calibri Light</vt:lpstr>
      <vt:lpstr>News Cycle</vt:lpstr>
      <vt:lpstr>Office Theme</vt:lpstr>
      <vt:lpstr>Public Service Loan Forgiveness (PSLF)</vt:lpstr>
      <vt:lpstr>PSLF Qualifications </vt:lpstr>
      <vt:lpstr>Types of Loans</vt:lpstr>
      <vt:lpstr>Qualifying Repayment Plans</vt:lpstr>
      <vt:lpstr>The Following Repayment Plans Do Not Qualify For PSLF:</vt:lpstr>
      <vt:lpstr>PowerPoint Presentation</vt:lpstr>
      <vt:lpstr>The Following Repayment Plans Do Not Qualify For PSLF:</vt:lpstr>
      <vt:lpstr>Public Service Loan Forgiveness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Financial Aid?</dc:title>
  <dc:creator>Eli Morales</dc:creator>
  <cp:lastModifiedBy>Jennifer Achan</cp:lastModifiedBy>
  <cp:revision>8</cp:revision>
  <dcterms:created xsi:type="dcterms:W3CDTF">2023-10-04T18:31:37Z</dcterms:created>
  <dcterms:modified xsi:type="dcterms:W3CDTF">2023-11-13T20:42:30Z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0x0101003DE1F26204994F4C820DC3CF82A5C593</vt:lpwstr>
  </property>
</Properties>
</file>