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al Rios" initials="CR" lastIdx="1" clrIdx="0">
    <p:extLst>
      <p:ext uri="{19B8F6BF-5375-455C-9EA6-DF929625EA0E}">
        <p15:presenceInfo xmlns:p15="http://schemas.microsoft.com/office/powerpoint/2012/main" userId="S-1-5-21-1233836580-496834097-1642054019-1222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140" autoAdjust="0"/>
  </p:normalViewPr>
  <p:slideViewPr>
    <p:cSldViewPr snapToGrid="0">
      <p:cViewPr varScale="1">
        <p:scale>
          <a:sx n="61" d="100"/>
          <a:sy n="61" d="100"/>
        </p:scale>
        <p:origin x="16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787E-292E-4EC4-A22D-C7AE254267F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89E74-BB07-4CB7-B745-4D070165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89E74-BB07-4CB7-B745-4D0701659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-prod-webteam-drupalfiles.s3-us-west-2.amazonaws.com/bcedu/s3fs-public/90877903_Banner-Budget-PO-Process-011122-V.-Alt-Text_ACCESSIBLE.pdf" TargetMode="External"/><Relationship Id="rId13" Type="http://schemas.openxmlformats.org/officeDocument/2006/relationships/hyperlink" Target="https://cccconfer.zoom.us/rec/play/RtwO_eTKAcvrSm3F45QW5qcYSDbgr4qosyJ45WYqzuQ29hYdKwhADzhKpBu_Ubd32Hn6wtKshKtlseBd.zlVifTJfoGeyWUbf?startTime=1634226766000&amp;_x_zm_rtaid=rYiiTKOZSq-gfmeo-27SUw.1652976259325.5eb28839e3fc6b74217db8a6d4bc3d86&amp;_x_zm_rhtaid=309" TargetMode="External"/><Relationship Id="rId3" Type="http://schemas.openxmlformats.org/officeDocument/2006/relationships/hyperlink" Target="mailto:somaly.boles@bakersfieldcollege.edu" TargetMode="External"/><Relationship Id="rId7" Type="http://schemas.openxmlformats.org/officeDocument/2006/relationships/hyperlink" Target="https://do-prod-webteam-drupalfiles.s3-us-west-2.amazonaws.com/bcedu/s3fs-public/107268843_ACCESSIBLE_BC_Master_Budget-Fiscal_Calendar_Jul21-Jun22_rev081721.pdf" TargetMode="External"/><Relationship Id="rId12" Type="http://schemas.openxmlformats.org/officeDocument/2006/relationships/hyperlink" Target="https://cccconfer.zoom.us/rec/play/6cJX0FeTm8dhhueeHrMJXgVQYn4kirYKL8SDJ3uwjF0uZQt9AHOagouVc6nWzfsGtml4YIpx90czMvnn.MY_v2-wwxIsnUkHl?startTime=1634053966000&amp;_x_zm_rtaid=rYiiTKOZSq-gfmeo-27SUw.1652976259325.5eb28839e3fc6b74217db8a6d4bc3d86&amp;_x_zm_rhtaid=3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-prod-webteam-drupalfiles.s3-us-west-2.amazonaws.com/bcedu/s3fs-public/BC_Master_Budget-Fiscal_Calendar_Jul22-Jun23_rev061522.pdf" TargetMode="External"/><Relationship Id="rId11" Type="http://schemas.openxmlformats.org/officeDocument/2006/relationships/hyperlink" Target="https://youtu.be/3IJxChJOhXE" TargetMode="External"/><Relationship Id="rId5" Type="http://schemas.openxmlformats.org/officeDocument/2006/relationships/hyperlink" Target="https://do-prod-webteam-drupalfiles.s3-us-west-2.amazonaws.com/bcedu/s3fs-public/107268840_ACCESSIBLE_Budget-Orientation-080421.pdf" TargetMode="External"/><Relationship Id="rId15" Type="http://schemas.openxmlformats.org/officeDocument/2006/relationships/hyperlink" Target="https://bakersfieldcollegeedu.formstack.com/forms/budget_office_request_form" TargetMode="External"/><Relationship Id="rId10" Type="http://schemas.openxmlformats.org/officeDocument/2006/relationships/hyperlink" Target="https://youtu.be/nqM9bCDOoSk" TargetMode="External"/><Relationship Id="rId4" Type="http://schemas.openxmlformats.org/officeDocument/2006/relationships/hyperlink" Target="https://www.bakersfieldcollege.edu/fas/budget" TargetMode="External"/><Relationship Id="rId9" Type="http://schemas.openxmlformats.org/officeDocument/2006/relationships/hyperlink" Target="https://do-prod-webteam-drupalfiles.s3-us-west-2.amazonaws.com/bcedu/s3fs-public/Budget-Forms-Reference_remediated_07-25-22.pdf" TargetMode="External"/><Relationship Id="rId14" Type="http://schemas.openxmlformats.org/officeDocument/2006/relationships/hyperlink" Target="https://www.youtube.com/watch?v=eHRKXRqMwcg&amp;list=PLuiUigit4UWJD4pUuXUDNlPtq32mZz0hp&amp;index=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272-EF68-35CE-6E17-80247FFB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6" y="134007"/>
            <a:ext cx="9642788" cy="906517"/>
          </a:xfrm>
        </p:spPr>
        <p:txBody>
          <a:bodyPr>
            <a:normAutofit/>
          </a:bodyPr>
          <a:lstStyle/>
          <a:p>
            <a:r>
              <a:rPr lang="en-US" sz="3600" dirty="0"/>
              <a:t>BUDGET OFFICE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3D07-2BB5-6130-AB60-AE35B7163F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7655" y="851338"/>
            <a:ext cx="11004331" cy="5249917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Please find attached the BC Budget Office E-mail and BC Banner 9 Budget Guide sent out via </a:t>
            </a:r>
            <a:r>
              <a:rPr lang="en-US" sz="2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e-mail on 10/12/22 @ 9:59am by Somaly Boles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&lt;</a:t>
            </a: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somaly.boles@bakersfieldcollege.edu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&gt;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BC Budget Office has multiple resources on our website for campus use.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Please go to </a:t>
            </a: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https://www.bakersfieldcollege.edu/fas/budget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the following resources: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BC Budget Orientation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Overview of what makes up a FOAPAL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BC Master Budget-Fiscal Calendar July 2022-June 2023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Track Budget/Finance FY23 deadlines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BC Master Budget-Fiscal Calendar July 2021-June 2022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Track Budget/Finance FY22 deadlines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BC Banner Budget PO Process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Budget prep for PO, PO Follow-up, PO Resources for Issues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9"/>
              </a:rPr>
              <a:t>Forms Reference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Flowchart of which form to use and form location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0"/>
              </a:rPr>
              <a:t>EPAF JLDBC Presentation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Electronic Personnel Action Form for Job Labor Distribution Change for future payrolls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1"/>
              </a:rPr>
              <a:t>Budget 101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(8/17/20) Step-by-step training on BC Budget Orientation guide, BC Banner Budget PO Process guide, Banner 9 Budget guide, and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MyBanWeb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Also, here are links to our most recent trainings: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2"/>
              </a:rPr>
              <a:t>New Classified Academy Budget 101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(10/12/21) Step-by-step training on BC Budget Orientation guide, BC Banner Budget PO Process guide, Banner 9 Budget guide, and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MyBanWeb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3"/>
              </a:rPr>
              <a:t>New Management Academy Budget 101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(10/14/21) Step-by-step training on BC Budget Orientation guide, BC Banner Budget PO Process guide, Banner 9 Budget guide, and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MyBanWeb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4"/>
              </a:rPr>
              <a:t>Budget 102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(1/10/22) Step-by-step training on Budget Requests, Budget Revisions, Budget Transfers, Expenditure Transfers, and FOAPAL Change Forms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See attached for Banner 9 Budget guide.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Also, please continue to submit inquiries or requests through </a:t>
            </a:r>
            <a:r>
              <a:rPr lang="en-US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5"/>
              </a:rPr>
              <a:t>BC Budget Office webform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49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213</TotalTime>
  <Words>313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Impact</vt:lpstr>
      <vt:lpstr>Symbol</vt:lpstr>
      <vt:lpstr>Main Event</vt:lpstr>
      <vt:lpstr>BUDGET OFFICE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Office Updates/Reminders</dc:title>
  <dc:creator>Cristal Rios</dc:creator>
  <cp:lastModifiedBy>Yvonne Stallion</cp:lastModifiedBy>
  <cp:revision>8</cp:revision>
  <dcterms:created xsi:type="dcterms:W3CDTF">2022-11-14T16:38:39Z</dcterms:created>
  <dcterms:modified xsi:type="dcterms:W3CDTF">2022-11-14T20:14:52Z</dcterms:modified>
</cp:coreProperties>
</file>