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obot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530d0841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530d0841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f0f66bc5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f0f66bc5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**Slide with animations**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**Click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Omicron variant has surged and is at a nadir.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Overall infections remain relatively low nationally.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**Click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Omicron BA.2 is increasing in proportion to other variants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is happening while overall infections are not increasing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BA.2 is good at outcompeting its genomic brothers, but not at causing an increase in overall infection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530d0841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530d0841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30 day positivity rate continues to decline.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End of last week it was 1.6%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week it is 1.4%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530d0841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530d0841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16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Team Updates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4/11/22</a:t>
            </a:r>
            <a:endParaRPr sz="260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44468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https://docs.google.com/presentation/d/1VUlg8DFuighVcgNxMS8_dhOwCUkDDsGI8boRln4lpiU/edit?usp=sharing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 Interventions &amp; California Pandemic Plan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47825" y="1685175"/>
            <a:ext cx="43959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BC Interventions</a:t>
            </a:r>
            <a:endParaRPr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In-Person Commencement!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COVID Services in Levinson Hall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COVID Hotline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Student and general questions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DO for employee and work questions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Services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RN on duty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COVID vaccines (all approved)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COVID testing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KN-95 (highly recommended) and surgical masks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Contact tracing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498" y="1961150"/>
            <a:ext cx="3186976" cy="26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CDC COVID Surveillance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75" y="764050"/>
            <a:ext cx="7876248" cy="421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425" y="728536"/>
            <a:ext cx="7876250" cy="4493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(Daily) Positivity and Volume (Daily) Over Time (YTD)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2060550" y="414425"/>
            <a:ext cx="502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30 Day Positivity Rate: 0.4%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(Ending April 10)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6325"/>
            <a:ext cx="9144003" cy="287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496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COVID Surveillance</a:t>
            </a:r>
            <a:endParaRPr b="1"/>
          </a:p>
          <a:p>
            <a:pPr marL="228600" lvl="0" indent="-1905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Infection rates remain low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BA.2 is fighting for share of non-expanding pie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COVID Response</a:t>
            </a:r>
            <a:endParaRPr/>
          </a:p>
          <a:p>
            <a:pPr marL="228600" lvl="0" indent="-1905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b="1"/>
              <a:t>No change in services provided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Location change: Lev Hall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COVID-19 team continues to monitor situation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225" y="815487"/>
            <a:ext cx="5276000" cy="35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205</Words>
  <Application>Microsoft Office PowerPoint</Application>
  <PresentationFormat>On-screen Show (16:9)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Roboto</vt:lpstr>
      <vt:lpstr>Arial</vt:lpstr>
      <vt:lpstr>Material</vt:lpstr>
      <vt:lpstr>COVID-19 Team Updates 4/11/22</vt:lpstr>
      <vt:lpstr>BC Interventions &amp; California Pandemic Plan</vt:lpstr>
      <vt:lpstr>CDC COVID Surveillance</vt:lpstr>
      <vt:lpstr>PowerPoint Presentation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Team Updates 4/11/22</dc:title>
  <dc:creator>Camilla Anderson</dc:creator>
  <cp:lastModifiedBy>Camilla Anderson</cp:lastModifiedBy>
  <cp:revision>1</cp:revision>
  <dcterms:modified xsi:type="dcterms:W3CDTF">2022-04-11T23:36:44Z</dcterms:modified>
</cp:coreProperties>
</file>