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CC33"/>
    <a:srgbClr val="FF9933"/>
    <a:srgbClr val="F8F200"/>
    <a:srgbClr val="FFFF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F5FC-9485-4CC7-8053-CD53997D57E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A2AC-F10B-4CCF-ADF5-0904B632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Using </a:t>
            </a:r>
            <a:r>
              <a:rPr lang="en-US" dirty="0">
                <a:solidFill>
                  <a:srgbClr val="CC0000"/>
                </a:solidFill>
                <a:latin typeface="Arial Rounded MT Bold" panose="020F0704030504030204" pitchFamily="34" charset="0"/>
              </a:rPr>
              <a:t>Good </a:t>
            </a:r>
            <a:r>
              <a:rPr lang="en-US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Data</a:t>
            </a:r>
            <a:br>
              <a:rPr lang="en-US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to </a:t>
            </a:r>
            <a:r>
              <a:rPr lang="en-US" dirty="0">
                <a:solidFill>
                  <a:srgbClr val="CC0000"/>
                </a:solidFill>
                <a:latin typeface="Arial Rounded MT Bold" panose="020F0704030504030204" pitchFamily="34" charset="0"/>
              </a:rPr>
              <a:t>Keep BC Safe </a:t>
            </a:r>
            <a:r>
              <a:rPr lang="en-US" dirty="0">
                <a:latin typeface="Arial Rounded MT Bold" panose="020F07040305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12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ReadyEd</a:t>
            </a:r>
            <a:r>
              <a:rPr lang="en-US" dirty="0" smtClean="0">
                <a:latin typeface="Arial Rounded MT Bold" panose="020F0704030504030204" pitchFamily="34" charset="0"/>
              </a:rPr>
              <a:t> Activity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6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QR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Code Activity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Form Activity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9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Checkpoint vs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Non-Checkpoint </a:t>
            </a:r>
            <a:r>
              <a:rPr lang="en-US" dirty="0" err="1" smtClean="0">
                <a:latin typeface="Arial Rounded MT Bold" panose="020F0704030504030204" pitchFamily="34" charset="0"/>
              </a:rPr>
              <a:t>QR</a:t>
            </a:r>
            <a:r>
              <a:rPr lang="en-US" dirty="0" smtClean="0">
                <a:latin typeface="Arial Rounded MT Bold" panose="020F0704030504030204" pitchFamily="34" charset="0"/>
              </a:rPr>
              <a:t> Activity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6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Non-Checkpoint</a:t>
            </a:r>
            <a:endParaRPr 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Checkpoint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5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31223" cy="1600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Average </a:t>
            </a:r>
            <a:r>
              <a:rPr lang="en-US" dirty="0" err="1" smtClean="0">
                <a:latin typeface="Arial Rounded MT Bold" panose="020F0704030504030204" pitchFamily="34" charset="0"/>
              </a:rPr>
              <a:t>QR</a:t>
            </a:r>
            <a:r>
              <a:rPr lang="en-US" dirty="0" smtClean="0">
                <a:latin typeface="Arial Rounded MT Bold" panose="020F0704030504030204" pitchFamily="34" charset="0"/>
              </a:rPr>
              <a:t> Activity Per Person, Per Day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Average Scans</a:t>
            </a:r>
            <a:endParaRPr 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6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51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707274" cy="1600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Daily Scans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Per Person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 Scan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9933"/>
                </a:solidFill>
                <a:latin typeface="Arial Rounded MT Bold" panose="020F0704030504030204" pitchFamily="34" charset="0"/>
              </a:rPr>
              <a:t>2 Scans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8F200"/>
                </a:solidFill>
                <a:latin typeface="Arial Rounded MT Bold" panose="020F0704030504030204" pitchFamily="34" charset="0"/>
              </a:rPr>
              <a:t>3 Scans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3CC33"/>
                </a:solidFill>
                <a:latin typeface="Arial Rounded MT Bold" panose="020F0704030504030204" pitchFamily="34" charset="0"/>
              </a:rPr>
              <a:t>4 Scans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CCFF"/>
                </a:solidFill>
                <a:latin typeface="Arial Rounded MT Bold" panose="020F0704030504030204" pitchFamily="34" charset="0"/>
              </a:rPr>
              <a:t>5 Scans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6+ Scans</a:t>
            </a:r>
            <a:endParaRPr 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6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695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Wingdings</vt:lpstr>
      <vt:lpstr>Office Theme</vt:lpstr>
      <vt:lpstr>Using Good Data to Keep BC Safe  </vt:lpstr>
      <vt:lpstr>ReadyEd Activity</vt:lpstr>
      <vt:lpstr>Checkpoint vs Non-Checkpoint QR Activity</vt:lpstr>
      <vt:lpstr>Average QR Activity Per Person, Per Day</vt:lpstr>
      <vt:lpstr>Daily Scans Per Person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Good Data to Keep BC Safe</dc:title>
  <dc:creator>Camilla Anderson</dc:creator>
  <cp:lastModifiedBy>Camilla Anderson</cp:lastModifiedBy>
  <cp:revision>5</cp:revision>
  <dcterms:created xsi:type="dcterms:W3CDTF">2022-02-15T00:24:09Z</dcterms:created>
  <dcterms:modified xsi:type="dcterms:W3CDTF">2022-02-15T00:45:42Z</dcterms:modified>
</cp:coreProperties>
</file>