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Black" panose="020B0A0402010202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530d0841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530d0841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22ef486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22ef486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530d0841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530d0841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530d0841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530d0841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530d0841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530d0841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Team Updates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44468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https://docs.google.com/presentation/d/1VUlg8DFuighVcgNxMS8_dhOwCUkDDsGI8boRln4lpiU/edit?usp=sharing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Principle Interventions 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167100" y="1919075"/>
            <a:ext cx="41535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Vaccination</a:t>
            </a:r>
            <a:endParaRPr/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Jabs available in Fireside Room</a:t>
            </a:r>
            <a:endParaRPr/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Moderna, J&amp;J, Pfizer peds &amp; adult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Tracing</a:t>
            </a:r>
            <a:endParaRPr/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COVID-19 team will reach out with standardized instructions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572000" y="1919075"/>
            <a:ext cx="41535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Masking</a:t>
            </a:r>
            <a:endParaRPr/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KN-95 masks available in Fireside Room</a:t>
            </a:r>
            <a:endParaRPr/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RNs available to assist with proper fitting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Daily Health Checker</a:t>
            </a:r>
            <a:endParaRPr/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Check-In Stations: 0700 to 1300 </a:t>
            </a:r>
            <a:endParaRPr/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Complete online or on phone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COVID Checkpoints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t="1642"/>
          <a:stretch/>
        </p:blipFill>
        <p:spPr>
          <a:xfrm>
            <a:off x="835375" y="740775"/>
            <a:ext cx="6865078" cy="41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to Campus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simplified version of Cal-OSHA’s algorithm. 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525" y="86213"/>
            <a:ext cx="4909900" cy="49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(Daily) Positivity and Volume (Daily) Over Time (YTD)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5525"/>
            <a:ext cx="9144003" cy="37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On-Campus Testing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125" y="645150"/>
            <a:ext cx="5616725" cy="38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161125" y="1465800"/>
            <a:ext cx="29379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Good News</a:t>
            </a:r>
            <a:endParaRPr b="1"/>
          </a:p>
          <a:p>
            <a:pPr marL="3429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7 positive tests in 7 days</a:t>
            </a:r>
            <a:endParaRPr/>
          </a:p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208 tests total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Mindful News</a:t>
            </a:r>
            <a:endParaRPr b="1"/>
          </a:p>
          <a:p>
            <a:pPr marL="3429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90 days ago “Omicron” was not identified</a:t>
            </a:r>
            <a:endParaRPr/>
          </a:p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Vaccination continues to be the best intervention to prevent serious illness / death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Roboto</vt:lpstr>
      <vt:lpstr>Arial Black</vt:lpstr>
      <vt:lpstr>Arial</vt:lpstr>
      <vt:lpstr>Material</vt:lpstr>
      <vt:lpstr>COVID-19 Team Updates</vt:lpstr>
      <vt:lpstr>Four Principle Interventions </vt:lpstr>
      <vt:lpstr>COVID Checkpoints</vt:lpstr>
      <vt:lpstr>Return to Campus</vt:lpstr>
      <vt:lpstr>PowerPoint Presentation</vt:lpstr>
      <vt:lpstr>On-Campus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Team Updates</dc:title>
  <dc:creator>Camilla Anderson</dc:creator>
  <cp:lastModifiedBy>Camilla Anderson</cp:lastModifiedBy>
  <cp:revision>1</cp:revision>
  <dcterms:modified xsi:type="dcterms:W3CDTF">2022-02-14T23:14:48Z</dcterms:modified>
</cp:coreProperties>
</file>