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721" r:id="rId4"/>
    <p:sldId id="728" r:id="rId5"/>
    <p:sldId id="7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5:45:21.6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4" y="3912654"/>
            <a:ext cx="3180076" cy="365125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277779"/>
            <a:ext cx="3180075" cy="82516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8296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4" y="3912654"/>
            <a:ext cx="3180076" cy="365125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277779"/>
            <a:ext cx="3180075" cy="82516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1156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B4A02D8-F30F-6C41-BC50-5E615FD4F56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687598" y="1898176"/>
            <a:ext cx="3061645" cy="306164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44D51640-E539-9540-9A67-1CE2D54A7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7597" y="5062941"/>
            <a:ext cx="3061646" cy="36512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45AE5E0-8EC4-5F4E-B6AD-8BD66A9E1B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7598" y="5428066"/>
            <a:ext cx="3061645" cy="8251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F51D5A47-5D0A-B744-ADC7-16ED478229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62952" y="1898176"/>
            <a:ext cx="3061645" cy="306164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0B1BB081-3A02-AA44-BC0A-C45D6EC93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2951" y="5062941"/>
            <a:ext cx="3061646" cy="36512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94667904-C9B9-884C-AD40-79102CBFD3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62952" y="5428066"/>
            <a:ext cx="3061645" cy="8251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781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8274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4042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20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08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8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5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2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81073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/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/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/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187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/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95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94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2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59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3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8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53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5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3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8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67DED-EDB1-4B68-A07B-E44EB275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2313" y="-1076170"/>
            <a:ext cx="13293711" cy="793417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3A096-D4E3-4FE4-95CB-53BE79F7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63" y="4950959"/>
            <a:ext cx="5487440" cy="1103408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Better BC:</a:t>
            </a:r>
            <a:b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Updates from Measure J</a:t>
            </a:r>
          </a:p>
        </p:txBody>
      </p:sp>
      <p:sp>
        <p:nvSpPr>
          <p:cNvPr id="28" name="Rectangle 19" hidden="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1" hidden="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14:cNvPr>
              <p14:cNvContentPartPr/>
              <p14:nvPr/>
            </p14:nvContentPartPr>
            <p14:xfrm>
              <a:off x="6528863" y="24337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5863" y="237075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15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248" y="1644049"/>
            <a:ext cx="3537416" cy="1600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D6175-CA60-4E8C-A646-9F82F3FD4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537" y="2781923"/>
            <a:ext cx="4209516" cy="315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930794-970D-4684-9A73-4C7E380D39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67" y="4003690"/>
            <a:ext cx="4544292" cy="2556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2FC09D-3C47-4FE1-9B55-1E799A544750}"/>
              </a:ext>
            </a:extLst>
          </p:cNvPr>
          <p:cNvSpPr txBox="1"/>
          <p:nvPr/>
        </p:nvSpPr>
        <p:spPr>
          <a:xfrm>
            <a:off x="1376804" y="1134529"/>
            <a:ext cx="32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Veteran’s Resource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B641D-DD5F-4C30-8FBD-22ACBF9DB3A3}"/>
              </a:ext>
            </a:extLst>
          </p:cNvPr>
          <p:cNvSpPr txBox="1"/>
          <p:nvPr/>
        </p:nvSpPr>
        <p:spPr>
          <a:xfrm>
            <a:off x="6853727" y="2217206"/>
            <a:ext cx="38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Campus Center and Dining Commons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6F34D-517A-45E2-B29B-51D0FC04A2AA}"/>
              </a:ext>
            </a:extLst>
          </p:cNvPr>
          <p:cNvSpPr txBox="1"/>
          <p:nvPr/>
        </p:nvSpPr>
        <p:spPr>
          <a:xfrm>
            <a:off x="1453445" y="3448036"/>
            <a:ext cx="32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Memorial Stadium</a:t>
            </a:r>
          </a:p>
        </p:txBody>
      </p:sp>
    </p:spTree>
    <p:extLst>
      <p:ext uri="{BB962C8B-B14F-4D97-AF65-F5344CB8AC3E}">
        <p14:creationId xmlns:p14="http://schemas.microsoft.com/office/powerpoint/2010/main" val="41681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Construction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266258" y="2202369"/>
            <a:ext cx="4544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68,300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ft - Science and Engineering Building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71,100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ft - Combined Gym and Fieldhouse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Welcom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Center modernization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Admi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nistrative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Services modernization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81A80-BE4A-4AE3-BD14-28B4E6E1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89" y="2043762"/>
            <a:ext cx="6716531" cy="3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Design/DSA/Pre-Construction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1222049" y="2202369"/>
            <a:ext cx="104538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Arvin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Campus scheduled completion 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February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Delano LRC scheduled completion in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Buil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ding and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 scheduled competition in April 2024</a:t>
            </a:r>
          </a:p>
        </p:txBody>
      </p:sp>
    </p:spTree>
    <p:extLst>
      <p:ext uri="{BB962C8B-B14F-4D97-AF65-F5344CB8AC3E}">
        <p14:creationId xmlns:p14="http://schemas.microsoft.com/office/powerpoint/2010/main" val="36474321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Neue Haas Grotesk Text Pro</vt:lpstr>
      <vt:lpstr>AccentBoxVTI</vt:lpstr>
      <vt:lpstr>1_Office Theme</vt:lpstr>
      <vt:lpstr>A Better BC: Updates from Measure J</vt:lpstr>
      <vt:lpstr>Completed</vt:lpstr>
      <vt:lpstr>In Construction</vt:lpstr>
      <vt:lpstr>Design/DSA/Pre-Construction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BC: Updates from Measure J</dc:title>
  <dc:creator>Earl Parsons</dc:creator>
  <cp:lastModifiedBy>Camilla Anderson</cp:lastModifiedBy>
  <cp:revision>8</cp:revision>
  <dcterms:created xsi:type="dcterms:W3CDTF">2021-03-15T15:45:00Z</dcterms:created>
  <dcterms:modified xsi:type="dcterms:W3CDTF">2021-10-11T22:24:16Z</dcterms:modified>
</cp:coreProperties>
</file>