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7" r:id="rId2"/>
    <p:sldId id="299" r:id="rId3"/>
    <p:sldId id="300" r:id="rId4"/>
    <p:sldId id="301" r:id="rId5"/>
    <p:sldId id="288" r:id="rId6"/>
    <p:sldId id="303" r:id="rId7"/>
    <p:sldId id="304" r:id="rId8"/>
    <p:sldId id="302" r:id="rId9"/>
    <p:sldId id="306" r:id="rId10"/>
    <p:sldId id="305" r:id="rId11"/>
    <p:sldId id="309" r:id="rId12"/>
    <p:sldId id="307" r:id="rId13"/>
    <p:sldId id="30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07"/>
    <a:srgbClr val="A32B30"/>
    <a:srgbClr val="323432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7"/>
    <p:restoredTop sz="94694"/>
  </p:normalViewPr>
  <p:slideViewPr>
    <p:cSldViewPr snapToGrid="0" snapToObjects="1">
      <p:cViewPr>
        <p:scale>
          <a:sx n="93" d="100"/>
          <a:sy n="93" d="100"/>
        </p:scale>
        <p:origin x="92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dirty="0" err="1">
                <a:effectLst/>
              </a:rPr>
              <a:t>Digenimilles</a:t>
            </a:r>
            <a:r>
              <a:rPr lang="en-US" sz="1920" b="0" i="0" u="none" strike="noStrike" baseline="0" dirty="0">
                <a:effectLst/>
              </a:rPr>
              <a:t> Nos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“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F50-EC87-0F49-817B-EEF86265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4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+mn-lt"/>
              </a:rPr>
              <a:t>The Bakersfield College Foundation</a:t>
            </a:r>
            <a:br>
              <a:rPr lang="en-US" sz="7200" b="1" dirty="0">
                <a:solidFill>
                  <a:srgbClr val="C00000"/>
                </a:solidFill>
                <a:latin typeface="+mn-lt"/>
              </a:rPr>
            </a:br>
            <a:endParaRPr lang="en-US" sz="6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607B4-48B4-624C-8272-59F48B5EC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35210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dirty="0"/>
              <a:t>Working with YOU to make BC even BETTER!</a:t>
            </a:r>
          </a:p>
          <a:p>
            <a:endParaRPr lang="en-US" sz="4400" b="1" dirty="0"/>
          </a:p>
          <a:p>
            <a:r>
              <a:rPr lang="en-US" sz="4400" b="1" dirty="0"/>
              <a:t>Today’s Topic:  Social Media (especially LinkedIn)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1535B79-3218-2647-8C51-60ABB2B9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5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62E2E-F7D1-B643-8266-08D7206AB733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Mix it up!</a:t>
            </a:r>
          </a:p>
        </p:txBody>
      </p:sp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C7ED269-90A6-6D46-8F2C-311D6D2E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240" y="492573"/>
            <a:ext cx="6772113" cy="6179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390698" y="2501178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03FBB-EBA1-E245-86F8-62646854E56A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Nearly 500 Views</a:t>
            </a:r>
          </a:p>
        </p:txBody>
      </p:sp>
      <p:pic>
        <p:nvPicPr>
          <p:cNvPr id="7" name="Picture 6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58A04B5D-B431-2D4E-95C2-2DE0D62EF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265" y="643466"/>
            <a:ext cx="4844802" cy="5568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390698" y="2501178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03FBB-EBA1-E245-86F8-62646854E56A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Nearly 5,000 Views!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2EDEF47-A94B-C84E-AA71-D377ACFA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348" y="643466"/>
            <a:ext cx="6274636" cy="5568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390698" y="2501178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1BB4C-22CE-6544-B9E4-B678F9FDFAED}"/>
              </a:ext>
            </a:extLst>
          </p:cNvPr>
          <p:cNvSpPr txBox="1"/>
          <p:nvPr/>
        </p:nvSpPr>
        <p:spPr>
          <a:xfrm>
            <a:off x="1277090" y="0"/>
            <a:ext cx="9637819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pPr algn="ctr"/>
            <a:r>
              <a:rPr lang="en-US" sz="4000" b="1" dirty="0"/>
              <a:t>Building Your Brand on LinkedIn</a:t>
            </a:r>
          </a:p>
          <a:p>
            <a:pPr algn="ctr"/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Share YOUR knowledge to benefit others (and yourself, too!)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Share other posts that are related to your area of expertise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Share posts from the BC Foundation and/or your colleagues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Promote BC’s mission and inform the community while giving others something positive to share about BC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dirty="0"/>
          </a:p>
        </p:txBody>
      </p:sp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EA7E4057-5A79-0C49-87A9-DC32689F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1BB4C-22CE-6544-B9E4-B678F9FDFAED}"/>
              </a:ext>
            </a:extLst>
          </p:cNvPr>
          <p:cNvSpPr txBox="1"/>
          <p:nvPr/>
        </p:nvSpPr>
        <p:spPr>
          <a:xfrm>
            <a:off x="1736034" y="2213113"/>
            <a:ext cx="87199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pPr algn="ctr"/>
            <a:r>
              <a:rPr lang="en-US" sz="4000" b="1" dirty="0"/>
              <a:t>Questions &amp; Comments?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dirty="0"/>
          </a:p>
        </p:txBody>
      </p:sp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EA7E4057-5A79-0C49-87A9-DC32689F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4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1138086" y="491340"/>
            <a:ext cx="10618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Foundation Team</a:t>
            </a:r>
          </a:p>
          <a:p>
            <a:endParaRPr lang="en-US" dirty="0"/>
          </a:p>
        </p:txBody>
      </p:sp>
      <p:pic>
        <p:nvPicPr>
          <p:cNvPr id="5" name="Picture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48BA0F4B-4C03-C74E-965C-C9444C4E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057"/>
            <a:ext cx="9236072" cy="70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6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390698" y="2501178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ea typeface="+mj-ea"/>
                <a:cs typeface="+mj-cs"/>
              </a:rPr>
              <a:t>The BC Foundation’s Mission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en-US" sz="176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latin typeface="+mj-lt"/>
                <a:ea typeface="+mj-ea"/>
                <a:cs typeface="+mj-cs"/>
              </a:rPr>
              <a:t>Creating partnerships and building support for the benefit of students, staff, and faculty at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latin typeface="+mj-lt"/>
                <a:ea typeface="+mj-ea"/>
                <a:cs typeface="+mj-cs"/>
              </a:rPr>
              <a:t>Bakersfield College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acebook Brand Resources">
            <a:extLst>
              <a:ext uri="{FF2B5EF4-FFF2-40B4-BE49-F238E27FC236}">
                <a16:creationId xmlns:a16="http://schemas.microsoft.com/office/drawing/2014/main" id="{E7F6DC0C-3925-FB44-8FE3-94CE8B20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10" y="1458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stagram Logo - PNG and Vector - Logo Download">
            <a:extLst>
              <a:ext uri="{FF2B5EF4-FFF2-40B4-BE49-F238E27FC236}">
                <a16:creationId xmlns:a16="http://schemas.microsoft.com/office/drawing/2014/main" id="{C7DAAA0D-F608-7147-8F3A-1B1B0F6D0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65" y="1425333"/>
            <a:ext cx="3157470" cy="31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witter logo history | Creative Freedom">
            <a:extLst>
              <a:ext uri="{FF2B5EF4-FFF2-40B4-BE49-F238E27FC236}">
                <a16:creationId xmlns:a16="http://schemas.microsoft.com/office/drawing/2014/main" id="{EFD16142-B98E-8A4D-8279-A4EDBE87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57" y="2810042"/>
            <a:ext cx="38100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640080" y="5576887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00" b="1">
                <a:latin typeface="+mj-lt"/>
                <a:ea typeface="+mj-ea"/>
                <a:cs typeface="+mj-cs"/>
              </a:rPr>
              <a:t>Creating partnerships and building support for the benefit of students, staff, and faculty at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00" b="1">
                <a:latin typeface="+mj-lt"/>
                <a:ea typeface="+mj-ea"/>
                <a:cs typeface="+mj-cs"/>
              </a:rPr>
              <a:t>Bakersfield College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b="1"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LinkedIn logo and symbol, meaning, history, PNG">
            <a:extLst>
              <a:ext uri="{FF2B5EF4-FFF2-40B4-BE49-F238E27FC236}">
                <a16:creationId xmlns:a16="http://schemas.microsoft.com/office/drawing/2014/main" id="{577A92CC-D3F6-1C45-84F9-78CECAB8B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r="1" b="10167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45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390698" y="2501178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206A72-2633-4941-9C42-3C51EB6CA100}"/>
              </a:ext>
            </a:extLst>
          </p:cNvPr>
          <p:cNvSpPr/>
          <p:nvPr/>
        </p:nvSpPr>
        <p:spPr>
          <a:xfrm>
            <a:off x="780667" y="712948"/>
            <a:ext cx="109118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-apple-system"/>
              </a:rPr>
              <a:t>The world's largest </a:t>
            </a:r>
          </a:p>
          <a:p>
            <a:pPr algn="ctr"/>
            <a:r>
              <a:rPr lang="en-US" sz="3600" b="1" dirty="0">
                <a:latin typeface="-apple-system"/>
              </a:rPr>
              <a:t>professional network on the internet--</a:t>
            </a:r>
          </a:p>
          <a:p>
            <a:pPr algn="ctr"/>
            <a:r>
              <a:rPr lang="en-US" sz="3600" b="1" dirty="0">
                <a:latin typeface="-apple-system"/>
              </a:rPr>
              <a:t>756 million users! </a:t>
            </a:r>
          </a:p>
          <a:p>
            <a:pPr algn="ctr"/>
            <a:endParaRPr lang="en-US" sz="3200" dirty="0">
              <a:latin typeface="-apple-syste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-apple-system"/>
              </a:rPr>
              <a:t>Not just for finding a job!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-apple-system"/>
              </a:rPr>
              <a:t>Connect and strengthen professional relationships around the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-apple-system"/>
              </a:rPr>
              <a:t>Stay up to date on your areas of interest</a:t>
            </a:r>
          </a:p>
        </p:txBody>
      </p:sp>
    </p:spTree>
    <p:extLst>
      <p:ext uri="{BB962C8B-B14F-4D97-AF65-F5344CB8AC3E}">
        <p14:creationId xmlns:p14="http://schemas.microsoft.com/office/powerpoint/2010/main" val="4007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390698" y="2501178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206A72-2633-4941-9C42-3C51EB6CA100}"/>
              </a:ext>
            </a:extLst>
          </p:cNvPr>
          <p:cNvSpPr/>
          <p:nvPr/>
        </p:nvSpPr>
        <p:spPr>
          <a:xfrm>
            <a:off x="889462" y="366623"/>
            <a:ext cx="10911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-apple-system"/>
            </a:endParaRPr>
          </a:p>
          <a:p>
            <a:pPr algn="ctr"/>
            <a:r>
              <a:rPr lang="en-US" sz="4000" b="1" dirty="0">
                <a:cs typeface="Aharoni" panose="02010803020104030203" pitchFamily="2" charset="-79"/>
              </a:rPr>
              <a:t>How does this help Bakersfield College?</a:t>
            </a:r>
          </a:p>
          <a:p>
            <a:endParaRPr lang="en-US" sz="3200" dirty="0">
              <a:latin typeface="-apple-syste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-apple-system"/>
              </a:rPr>
              <a:t>Share your own professional knowledge and accomplishments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-apple-system"/>
              </a:rPr>
              <a:t>Tell your network what’s happening in your area of 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-apple-system"/>
              </a:rPr>
              <a:t>Share posts you see about BC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-apple-system"/>
            </a:endParaRPr>
          </a:p>
          <a:p>
            <a:pPr algn="ctr"/>
            <a:r>
              <a:rPr lang="en-US" sz="3200" b="1" dirty="0">
                <a:latin typeface="-apple-system"/>
              </a:rPr>
              <a:t>When your expertise and talent shines, people also see the quality of the BC team!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-apple-system"/>
            </a:endParaRPr>
          </a:p>
          <a:p>
            <a:pPr lvl="1"/>
            <a:endParaRPr lang="en-US" sz="3200" dirty="0">
              <a:latin typeface="-apple-syste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7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B4F7D95-57AE-7242-878F-55CCF0533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09" y="1123527"/>
            <a:ext cx="898497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7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A10AA-16CB-A049-9800-5B80C11A8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" r="2" b="2"/>
          <a:stretch/>
        </p:blipFill>
        <p:spPr>
          <a:xfrm>
            <a:off x="608952" y="643467"/>
            <a:ext cx="5372100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6BB00-9C63-984A-A777-D349CE6B7D06}"/>
              </a:ext>
            </a:extLst>
          </p:cNvPr>
          <p:cNvSpPr txBox="1"/>
          <p:nvPr/>
        </p:nvSpPr>
        <p:spPr>
          <a:xfrm>
            <a:off x="390698" y="2501178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45DA7A39-6F98-0348-BF87-397616B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" y="5494256"/>
            <a:ext cx="1217906" cy="1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BAF2C19-3529-B04C-896E-D53B193C5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93" y="651935"/>
            <a:ext cx="5470056" cy="56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29715</TotalTime>
  <Words>220</Words>
  <Application>Microsoft Macintosh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Office Theme</vt:lpstr>
      <vt:lpstr>The Bakersfield College Foundation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Foundation Board of Directors</dc:title>
  <dc:creator>Cheryl Scott</dc:creator>
  <cp:lastModifiedBy>Cheryl Scott</cp:lastModifiedBy>
  <cp:revision>132</cp:revision>
  <cp:lastPrinted>2020-10-08T20:29:43Z</cp:lastPrinted>
  <dcterms:created xsi:type="dcterms:W3CDTF">2020-10-03T22:16:45Z</dcterms:created>
  <dcterms:modified xsi:type="dcterms:W3CDTF">2021-05-10T11:53:25Z</dcterms:modified>
</cp:coreProperties>
</file>