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4"/>
    <p:sldMasterId id="2147483869" r:id="rId5"/>
  </p:sldMasterIdLst>
  <p:notesMasterIdLst>
    <p:notesMasterId r:id="rId14"/>
  </p:notesMasterIdLst>
  <p:handoutMasterIdLst>
    <p:handoutMasterId r:id="rId15"/>
  </p:handoutMasterIdLst>
  <p:sldIdLst>
    <p:sldId id="257" r:id="rId6"/>
    <p:sldId id="276" r:id="rId7"/>
    <p:sldId id="280" r:id="rId8"/>
    <p:sldId id="281" r:id="rId9"/>
    <p:sldId id="282" r:id="rId10"/>
    <p:sldId id="283" r:id="rId11"/>
    <p:sldId id="27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6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5C9F-FCD6-4993-9528-4311BF84B060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1508C4-962A-456C-9EFB-7744E7A6850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With Non-Credit</a:t>
          </a:r>
        </a:p>
      </dgm:t>
    </dgm:pt>
    <dgm:pt modelId="{2228883B-4DCC-4D74-AFD0-B6D0AFC41D97}" type="parTrans" cxnId="{9D92BF6C-C70E-4372-9CE8-102B09C068E5}">
      <dgm:prSet/>
      <dgm:spPr/>
      <dgm:t>
        <a:bodyPr/>
        <a:lstStyle/>
        <a:p>
          <a:endParaRPr lang="en-US"/>
        </a:p>
      </dgm:t>
    </dgm:pt>
    <dgm:pt modelId="{0DD5DE82-B95D-4528-A702-A258F5E2C4C0}" type="sibTrans" cxnId="{9D92BF6C-C70E-4372-9CE8-102B09C068E5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hand holding pencil and sketching" title="Sample Picture"/>
        </a:ext>
      </dgm:extLst>
    </dgm:pt>
    <dgm:pt modelId="{FE41D54D-1250-4C9D-AE1C-6ADFB89E3A98}">
      <dgm:prSet phldrT="[Text]"/>
      <dgm:spPr>
        <a:solidFill>
          <a:schemeClr val="tx1"/>
        </a:solidFill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</a:rPr>
            <a:t>     Skill </a:t>
          </a:r>
        </a:p>
      </dgm:t>
    </dgm:pt>
    <dgm:pt modelId="{E407F257-8AE5-49F2-A8D0-34676DBB7188}" type="parTrans" cxnId="{E63875D3-AF8D-481A-AADA-3FF7DCF57D9B}">
      <dgm:prSet/>
      <dgm:spPr/>
      <dgm:t>
        <a:bodyPr/>
        <a:lstStyle/>
        <a:p>
          <a:endParaRPr lang="en-US"/>
        </a:p>
      </dgm:t>
    </dgm:pt>
    <dgm:pt modelId="{58C2F588-1BB4-4D51-A46C-70E04AC3E278}" type="sibTrans" cxnId="{E63875D3-AF8D-481A-AADA-3FF7DCF57D9B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finger pushing power button" title="Sample Picture"/>
        </a:ext>
      </dgm:extLst>
    </dgm:pt>
    <dgm:pt modelId="{28102DFD-5914-47DE-A80F-58C721024B80}" type="pres">
      <dgm:prSet presAssocID="{0FA85C9F-FCD6-4993-9528-4311BF84B060}" presName="Name0" presStyleCnt="0">
        <dgm:presLayoutVars>
          <dgm:chMax val="7"/>
          <dgm:chPref val="7"/>
          <dgm:dir/>
        </dgm:presLayoutVars>
      </dgm:prSet>
      <dgm:spPr/>
    </dgm:pt>
    <dgm:pt modelId="{173C0D5B-2D86-456D-A251-8B716EB11AFA}" type="pres">
      <dgm:prSet presAssocID="{0FA85C9F-FCD6-4993-9528-4311BF84B060}" presName="dot1" presStyleLbl="alignNode1" presStyleIdx="0" presStyleCnt="10"/>
      <dgm:spPr>
        <a:solidFill>
          <a:schemeClr val="accent1"/>
        </a:solidFill>
      </dgm:spPr>
    </dgm:pt>
    <dgm:pt modelId="{8DC00181-D81A-4F72-A6D3-399EA3C15E73}" type="pres">
      <dgm:prSet presAssocID="{0FA85C9F-FCD6-4993-9528-4311BF84B060}" presName="dot2" presStyleLbl="alignNode1" presStyleIdx="1" presStyleCnt="10"/>
      <dgm:spPr>
        <a:solidFill>
          <a:schemeClr val="accent1"/>
        </a:solidFill>
        <a:ln>
          <a:solidFill>
            <a:srgbClr val="C00000"/>
          </a:solidFill>
        </a:ln>
      </dgm:spPr>
    </dgm:pt>
    <dgm:pt modelId="{226876B2-78A7-408C-8E45-1C8F63D543CB}" type="pres">
      <dgm:prSet presAssocID="{0FA85C9F-FCD6-4993-9528-4311BF84B060}" presName="dot3" presStyleLbl="alignNode1" presStyleIdx="2" presStyleCnt="10"/>
      <dgm:spPr>
        <a:solidFill>
          <a:schemeClr val="accent1"/>
        </a:solidFill>
      </dgm:spPr>
    </dgm:pt>
    <dgm:pt modelId="{B9F44449-A2CF-46FB-A980-E172ECF811A0}" type="pres">
      <dgm:prSet presAssocID="{0FA85C9F-FCD6-4993-9528-4311BF84B060}" presName="dotArrow1" presStyleLbl="alignNode1" presStyleIdx="3" presStyleCnt="10"/>
      <dgm:spPr>
        <a:solidFill>
          <a:srgbClr val="C00000"/>
        </a:solidFill>
      </dgm:spPr>
    </dgm:pt>
    <dgm:pt modelId="{E648252E-CAA2-455A-A82D-AC6BB7541290}" type="pres">
      <dgm:prSet presAssocID="{0FA85C9F-FCD6-4993-9528-4311BF84B060}" presName="dotArrow2" presStyleLbl="alignNode1" presStyleIdx="4" presStyleCnt="10"/>
      <dgm:spPr>
        <a:solidFill>
          <a:srgbClr val="C00000"/>
        </a:solidFill>
      </dgm:spPr>
    </dgm:pt>
    <dgm:pt modelId="{714104D8-930A-4A1F-B402-2BE77935EFCA}" type="pres">
      <dgm:prSet presAssocID="{0FA85C9F-FCD6-4993-9528-4311BF84B060}" presName="dotArrow3" presStyleLbl="alignNode1" presStyleIdx="5" presStyleCnt="10"/>
      <dgm:spPr>
        <a:solidFill>
          <a:schemeClr val="accent1"/>
        </a:solidFill>
      </dgm:spPr>
    </dgm:pt>
    <dgm:pt modelId="{3F3A5ABE-0386-4878-B907-72E8EB073835}" type="pres">
      <dgm:prSet presAssocID="{0FA85C9F-FCD6-4993-9528-4311BF84B060}" presName="dotArrow4" presStyleLbl="alignNode1" presStyleIdx="6" presStyleCnt="10"/>
      <dgm:spPr>
        <a:solidFill>
          <a:schemeClr val="accent1"/>
        </a:solidFill>
      </dgm:spPr>
    </dgm:pt>
    <dgm:pt modelId="{66B157D2-617F-4600-81C1-54D22E05BD4D}" type="pres">
      <dgm:prSet presAssocID="{0FA85C9F-FCD6-4993-9528-4311BF84B060}" presName="dotArrow5" presStyleLbl="alignNode1" presStyleIdx="7" presStyleCnt="10"/>
      <dgm:spPr>
        <a:solidFill>
          <a:schemeClr val="accent1"/>
        </a:solidFill>
      </dgm:spPr>
    </dgm:pt>
    <dgm:pt modelId="{416A2F15-73F9-46F3-AD47-B996F5DC5F04}" type="pres">
      <dgm:prSet presAssocID="{0FA85C9F-FCD6-4993-9528-4311BF84B060}" presName="dotArrow6" presStyleLbl="alignNode1" presStyleIdx="8" presStyleCnt="10"/>
      <dgm:spPr>
        <a:solidFill>
          <a:schemeClr val="accent1"/>
        </a:solidFill>
      </dgm:spPr>
    </dgm:pt>
    <dgm:pt modelId="{DA7AAD41-5E68-49D8-BAB9-31F95DE8BA53}" type="pres">
      <dgm:prSet presAssocID="{0FA85C9F-FCD6-4993-9528-4311BF84B060}" presName="dotArrow7" presStyleLbl="alignNode1" presStyleIdx="9" presStyleCnt="10"/>
      <dgm:spPr>
        <a:solidFill>
          <a:schemeClr val="accent1"/>
        </a:solidFill>
      </dgm:spPr>
    </dgm:pt>
    <dgm:pt modelId="{EA14AC5B-14C8-4E1C-84A4-7F8AD48D1E08}" type="pres">
      <dgm:prSet presAssocID="{FE41D54D-1250-4C9D-AE1C-6ADFB89E3A98}" presName="parTx1" presStyleLbl="node1" presStyleIdx="0" presStyleCnt="2"/>
      <dgm:spPr/>
    </dgm:pt>
    <dgm:pt modelId="{6BA710EE-7FFA-4DCC-A7F8-2FAC3E8D1DDA}" type="pres">
      <dgm:prSet presAssocID="{58C2F588-1BB4-4D51-A46C-70E04AC3E278}" presName="picture1" presStyleCnt="0"/>
      <dgm:spPr/>
    </dgm:pt>
    <dgm:pt modelId="{BD330E29-DA28-4F5D-921B-C021D1F357B7}" type="pres">
      <dgm:prSet presAssocID="{58C2F588-1BB4-4D51-A46C-70E04AC3E278}" presName="imageRepeatNode" presStyleLbl="fgImgPlace1" presStyleIdx="0" presStyleCnt="2"/>
      <dgm:spPr/>
    </dgm:pt>
    <dgm:pt modelId="{AC9EBB8C-0457-42F9-9CDB-2BDCB88B57AB}" type="pres">
      <dgm:prSet presAssocID="{AB1508C4-962A-456C-9EFB-7744E7A6850E}" presName="parTx2" presStyleLbl="node1" presStyleIdx="1" presStyleCnt="2" custScaleX="113557" custScaleY="120937"/>
      <dgm:spPr/>
    </dgm:pt>
    <dgm:pt modelId="{551AFE41-CC03-4AEC-BF0C-C7AA6A45133D}" type="pres">
      <dgm:prSet presAssocID="{0DD5DE82-B95D-4528-A702-A258F5E2C4C0}" presName="picture2" presStyleCnt="0"/>
      <dgm:spPr/>
    </dgm:pt>
    <dgm:pt modelId="{1BDDF1A7-8F9A-491D-B616-D31125DA6177}" type="pres">
      <dgm:prSet presAssocID="{0DD5DE82-B95D-4528-A702-A258F5E2C4C0}" presName="imageRepeatNode" presStyleLbl="fgImgPlace1" presStyleIdx="1" presStyleCnt="2"/>
      <dgm:spPr/>
    </dgm:pt>
  </dgm:ptLst>
  <dgm:cxnLst>
    <dgm:cxn modelId="{B6434206-A07E-47C0-B230-DE5AF9EEF34B}" type="presOf" srcId="{0FA85C9F-FCD6-4993-9528-4311BF84B060}" destId="{28102DFD-5914-47DE-A80F-58C721024B80}" srcOrd="0" destOrd="0" presId="urn:microsoft.com/office/officeart/2008/layout/AscendingPictureAccentProcess"/>
    <dgm:cxn modelId="{336E5C16-3610-464E-873C-1CC217D9B4BD}" type="presOf" srcId="{58C2F588-1BB4-4D51-A46C-70E04AC3E278}" destId="{BD330E29-DA28-4F5D-921B-C021D1F357B7}" srcOrd="0" destOrd="0" presId="urn:microsoft.com/office/officeart/2008/layout/AscendingPictureAccentProcess"/>
    <dgm:cxn modelId="{CE0E325B-AAD8-4482-A274-7D1857AB0AAE}" type="presOf" srcId="{FE41D54D-1250-4C9D-AE1C-6ADFB89E3A98}" destId="{EA14AC5B-14C8-4E1C-84A4-7F8AD48D1E08}" srcOrd="0" destOrd="0" presId="urn:microsoft.com/office/officeart/2008/layout/AscendingPictureAccentProcess"/>
    <dgm:cxn modelId="{9D92BF6C-C70E-4372-9CE8-102B09C068E5}" srcId="{0FA85C9F-FCD6-4993-9528-4311BF84B060}" destId="{AB1508C4-962A-456C-9EFB-7744E7A6850E}" srcOrd="1" destOrd="0" parTransId="{2228883B-4DCC-4D74-AFD0-B6D0AFC41D97}" sibTransId="{0DD5DE82-B95D-4528-A702-A258F5E2C4C0}"/>
    <dgm:cxn modelId="{07CB97A9-0787-4E1D-85D6-EFBC800A6F6E}" type="presOf" srcId="{0DD5DE82-B95D-4528-A702-A258F5E2C4C0}" destId="{1BDDF1A7-8F9A-491D-B616-D31125DA6177}" srcOrd="0" destOrd="0" presId="urn:microsoft.com/office/officeart/2008/layout/AscendingPictureAccentProcess"/>
    <dgm:cxn modelId="{E63875D3-AF8D-481A-AADA-3FF7DCF57D9B}" srcId="{0FA85C9F-FCD6-4993-9528-4311BF84B060}" destId="{FE41D54D-1250-4C9D-AE1C-6ADFB89E3A98}" srcOrd="0" destOrd="0" parTransId="{E407F257-8AE5-49F2-A8D0-34676DBB7188}" sibTransId="{58C2F588-1BB4-4D51-A46C-70E04AC3E278}"/>
    <dgm:cxn modelId="{955CCDFE-0E26-446F-9D03-0BF9E4CE7B04}" type="presOf" srcId="{AB1508C4-962A-456C-9EFB-7744E7A6850E}" destId="{AC9EBB8C-0457-42F9-9CDB-2BDCB88B57AB}" srcOrd="0" destOrd="0" presId="urn:microsoft.com/office/officeart/2008/layout/AscendingPictureAccentProcess"/>
    <dgm:cxn modelId="{398CA01E-7F60-4A8F-950C-DA59F34ABE5F}" type="presParOf" srcId="{28102DFD-5914-47DE-A80F-58C721024B80}" destId="{173C0D5B-2D86-456D-A251-8B716EB11AFA}" srcOrd="0" destOrd="0" presId="urn:microsoft.com/office/officeart/2008/layout/AscendingPictureAccentProcess"/>
    <dgm:cxn modelId="{0FD18D6B-9DF9-46BC-B892-67AB77CB9E6D}" type="presParOf" srcId="{28102DFD-5914-47DE-A80F-58C721024B80}" destId="{8DC00181-D81A-4F72-A6D3-399EA3C15E73}" srcOrd="1" destOrd="0" presId="urn:microsoft.com/office/officeart/2008/layout/AscendingPictureAccentProcess"/>
    <dgm:cxn modelId="{094C7631-03DF-4313-8E32-2A6209D381AF}" type="presParOf" srcId="{28102DFD-5914-47DE-A80F-58C721024B80}" destId="{226876B2-78A7-408C-8E45-1C8F63D543CB}" srcOrd="2" destOrd="0" presId="urn:microsoft.com/office/officeart/2008/layout/AscendingPictureAccentProcess"/>
    <dgm:cxn modelId="{087922A9-B5F1-4BFC-B378-4501BA0A8D5C}" type="presParOf" srcId="{28102DFD-5914-47DE-A80F-58C721024B80}" destId="{B9F44449-A2CF-46FB-A980-E172ECF811A0}" srcOrd="3" destOrd="0" presId="urn:microsoft.com/office/officeart/2008/layout/AscendingPictureAccentProcess"/>
    <dgm:cxn modelId="{49BEEFD6-F978-434D-ABB4-FA08D9149F30}" type="presParOf" srcId="{28102DFD-5914-47DE-A80F-58C721024B80}" destId="{E648252E-CAA2-455A-A82D-AC6BB7541290}" srcOrd="4" destOrd="0" presId="urn:microsoft.com/office/officeart/2008/layout/AscendingPictureAccentProcess"/>
    <dgm:cxn modelId="{C18A3BCC-53A3-439B-ADCD-FF5D8F6FAC8F}" type="presParOf" srcId="{28102DFD-5914-47DE-A80F-58C721024B80}" destId="{714104D8-930A-4A1F-B402-2BE77935EFCA}" srcOrd="5" destOrd="0" presId="urn:microsoft.com/office/officeart/2008/layout/AscendingPictureAccentProcess"/>
    <dgm:cxn modelId="{76F738EF-EB03-487D-8BCE-1366C43B9A66}" type="presParOf" srcId="{28102DFD-5914-47DE-A80F-58C721024B80}" destId="{3F3A5ABE-0386-4878-B907-72E8EB073835}" srcOrd="6" destOrd="0" presId="urn:microsoft.com/office/officeart/2008/layout/AscendingPictureAccentProcess"/>
    <dgm:cxn modelId="{C2B49A21-5E27-451E-A1A4-7B7207DB655D}" type="presParOf" srcId="{28102DFD-5914-47DE-A80F-58C721024B80}" destId="{66B157D2-617F-4600-81C1-54D22E05BD4D}" srcOrd="7" destOrd="0" presId="urn:microsoft.com/office/officeart/2008/layout/AscendingPictureAccentProcess"/>
    <dgm:cxn modelId="{3C26862B-A062-4E71-8F17-5873113F43FF}" type="presParOf" srcId="{28102DFD-5914-47DE-A80F-58C721024B80}" destId="{416A2F15-73F9-46F3-AD47-B996F5DC5F04}" srcOrd="8" destOrd="0" presId="urn:microsoft.com/office/officeart/2008/layout/AscendingPictureAccentProcess"/>
    <dgm:cxn modelId="{F40B5294-744F-46F8-90DA-7361B81C92A1}" type="presParOf" srcId="{28102DFD-5914-47DE-A80F-58C721024B80}" destId="{DA7AAD41-5E68-49D8-BAB9-31F95DE8BA53}" srcOrd="9" destOrd="0" presId="urn:microsoft.com/office/officeart/2008/layout/AscendingPictureAccentProcess"/>
    <dgm:cxn modelId="{B09774C9-1EB0-4E00-8FE2-F5086240CC0F}" type="presParOf" srcId="{28102DFD-5914-47DE-A80F-58C721024B80}" destId="{EA14AC5B-14C8-4E1C-84A4-7F8AD48D1E08}" srcOrd="10" destOrd="0" presId="urn:microsoft.com/office/officeart/2008/layout/AscendingPictureAccentProcess"/>
    <dgm:cxn modelId="{86D95586-8BB6-4E1E-B762-8C47038AB3B1}" type="presParOf" srcId="{28102DFD-5914-47DE-A80F-58C721024B80}" destId="{6BA710EE-7FFA-4DCC-A7F8-2FAC3E8D1DDA}" srcOrd="11" destOrd="0" presId="urn:microsoft.com/office/officeart/2008/layout/AscendingPictureAccentProcess"/>
    <dgm:cxn modelId="{7626BB0A-21AC-465A-BB86-3C967432CAA5}" type="presParOf" srcId="{6BA710EE-7FFA-4DCC-A7F8-2FAC3E8D1DDA}" destId="{BD330E29-DA28-4F5D-921B-C021D1F357B7}" srcOrd="0" destOrd="0" presId="urn:microsoft.com/office/officeart/2008/layout/AscendingPictureAccentProcess"/>
    <dgm:cxn modelId="{0B5F3E50-CF9F-444D-938D-8A354F887E16}" type="presParOf" srcId="{28102DFD-5914-47DE-A80F-58C721024B80}" destId="{AC9EBB8C-0457-42F9-9CDB-2BDCB88B57AB}" srcOrd="12" destOrd="0" presId="urn:microsoft.com/office/officeart/2008/layout/AscendingPictureAccentProcess"/>
    <dgm:cxn modelId="{F8B4DF37-4377-456D-ACB2-BC2C24137065}" type="presParOf" srcId="{28102DFD-5914-47DE-A80F-58C721024B80}" destId="{551AFE41-CC03-4AEC-BF0C-C7AA6A45133D}" srcOrd="13" destOrd="0" presId="urn:microsoft.com/office/officeart/2008/layout/AscendingPictureAccentProcess"/>
    <dgm:cxn modelId="{894ECFD8-ECC2-4C9F-B30A-5918F08AB291}" type="presParOf" srcId="{551AFE41-CC03-4AEC-BF0C-C7AA6A45133D}" destId="{1BDDF1A7-8F9A-491D-B616-D31125DA617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0D5B-2D86-456D-A251-8B716EB11AFA}">
      <dsp:nvSpPr>
        <dsp:cNvPr id="0" name=""/>
        <dsp:cNvSpPr/>
      </dsp:nvSpPr>
      <dsp:spPr>
        <a:xfrm>
          <a:off x="2478898" y="3441844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00181-D81A-4F72-A6D3-399EA3C15E73}">
      <dsp:nvSpPr>
        <dsp:cNvPr id="0" name=""/>
        <dsp:cNvSpPr/>
      </dsp:nvSpPr>
      <dsp:spPr>
        <a:xfrm>
          <a:off x="2312588" y="3708365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876B2-78A7-408C-8E45-1C8F63D543CB}">
      <dsp:nvSpPr>
        <dsp:cNvPr id="0" name=""/>
        <dsp:cNvSpPr/>
      </dsp:nvSpPr>
      <dsp:spPr>
        <a:xfrm>
          <a:off x="2114382" y="3939115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44449-A2CF-46FB-A980-E172ECF811A0}">
      <dsp:nvSpPr>
        <dsp:cNvPr id="0" name=""/>
        <dsp:cNvSpPr/>
      </dsp:nvSpPr>
      <dsp:spPr>
        <a:xfrm>
          <a:off x="2351318" y="759506"/>
          <a:ext cx="189852" cy="189852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8252E-CAA2-455A-A82D-AC6BB7541290}">
      <dsp:nvSpPr>
        <dsp:cNvPr id="0" name=""/>
        <dsp:cNvSpPr/>
      </dsp:nvSpPr>
      <dsp:spPr>
        <a:xfrm>
          <a:off x="2604960" y="608360"/>
          <a:ext cx="189852" cy="189852"/>
        </a:xfrm>
        <a:prstGeom prst="ellipse">
          <a:avLst/>
        </a:prstGeom>
        <a:solidFill>
          <a:srgbClr val="C00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4104D8-930A-4A1F-B402-2BE77935EFCA}">
      <dsp:nvSpPr>
        <dsp:cNvPr id="0" name=""/>
        <dsp:cNvSpPr/>
      </dsp:nvSpPr>
      <dsp:spPr>
        <a:xfrm>
          <a:off x="2857843" y="457214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A5ABE-0386-4878-B907-72E8EB073835}">
      <dsp:nvSpPr>
        <dsp:cNvPr id="0" name=""/>
        <dsp:cNvSpPr/>
      </dsp:nvSpPr>
      <dsp:spPr>
        <a:xfrm>
          <a:off x="3110726" y="608360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157D2-617F-4600-81C1-54D22E05BD4D}">
      <dsp:nvSpPr>
        <dsp:cNvPr id="0" name=""/>
        <dsp:cNvSpPr/>
      </dsp:nvSpPr>
      <dsp:spPr>
        <a:xfrm>
          <a:off x="3364368" y="759506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6A2F15-73F9-46F3-AD47-B996F5DC5F04}">
      <dsp:nvSpPr>
        <dsp:cNvPr id="0" name=""/>
        <dsp:cNvSpPr/>
      </dsp:nvSpPr>
      <dsp:spPr>
        <a:xfrm>
          <a:off x="2857843" y="776132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AAD41-5E68-49D8-BAB9-31F95DE8BA53}">
      <dsp:nvSpPr>
        <dsp:cNvPr id="0" name=""/>
        <dsp:cNvSpPr/>
      </dsp:nvSpPr>
      <dsp:spPr>
        <a:xfrm>
          <a:off x="2857843" y="1095050"/>
          <a:ext cx="189852" cy="189852"/>
        </a:xfrm>
        <a:prstGeom prst="ellipse">
          <a:avLst/>
        </a:prstGeom>
        <a:solidFill>
          <a:schemeClr val="accent1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14AC5B-14C8-4E1C-84A4-7F8AD48D1E08}">
      <dsp:nvSpPr>
        <dsp:cNvPr id="0" name=""/>
        <dsp:cNvSpPr/>
      </dsp:nvSpPr>
      <dsp:spPr>
        <a:xfrm>
          <a:off x="1313207" y="4632579"/>
          <a:ext cx="4094727" cy="1098327"/>
        </a:xfrm>
        <a:prstGeom prst="round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6717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bg1"/>
              </a:solidFill>
            </a:rPr>
            <a:t>     Skill </a:t>
          </a:r>
        </a:p>
      </dsp:txBody>
      <dsp:txXfrm>
        <a:off x="1366823" y="4686195"/>
        <a:ext cx="3987495" cy="991095"/>
      </dsp:txXfrm>
    </dsp:sp>
    <dsp:sp modelId="{BD330E29-DA28-4F5D-921B-C021D1F357B7}">
      <dsp:nvSpPr>
        <dsp:cNvPr id="0" name=""/>
        <dsp:cNvSpPr/>
      </dsp:nvSpPr>
      <dsp:spPr>
        <a:xfrm>
          <a:off x="177892" y="3556419"/>
          <a:ext cx="1898520" cy="189839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9EBB8C-0457-42F9-9CDB-2BDCB88B57AB}">
      <dsp:nvSpPr>
        <dsp:cNvPr id="0" name=""/>
        <dsp:cNvSpPr/>
      </dsp:nvSpPr>
      <dsp:spPr>
        <a:xfrm>
          <a:off x="2766337" y="2369312"/>
          <a:ext cx="4649850" cy="1328284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6717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With Non-Credit</a:t>
          </a:r>
        </a:p>
      </dsp:txBody>
      <dsp:txXfrm>
        <a:off x="2831178" y="2434153"/>
        <a:ext cx="4520168" cy="1198602"/>
      </dsp:txXfrm>
    </dsp:sp>
    <dsp:sp modelId="{1BDDF1A7-8F9A-491D-B616-D31125DA6177}">
      <dsp:nvSpPr>
        <dsp:cNvPr id="0" name=""/>
        <dsp:cNvSpPr/>
      </dsp:nvSpPr>
      <dsp:spPr>
        <a:xfrm>
          <a:off x="1908583" y="1408131"/>
          <a:ext cx="1898520" cy="189839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ACF7C-7294-4E84-A925-7276A86EB2C9}" type="datetimeFigureOut">
              <a:rPr lang="en-US"/>
              <a:t>3/8/21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44CD9-4CE2-4E83-8137-D0C5AC1970F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21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CB3C-A007-49FF-BDDA-56443C398E16}" type="datetimeFigureOut">
              <a:rPr lang="en-US"/>
              <a:t>3/8/21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235D-6603-4F32-8645-42F908939C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94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3/8/21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3/8/21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3/8/21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224893-DBDA-4BFA-9CE1-4BFE7CD0F8CF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684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7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28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2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9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74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3/8/21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7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1967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6416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01848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3554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9759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1075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4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3/8/21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3/8/21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3/8/21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3/8/21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3/8/21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3/8/21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3/8/21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3/8/21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3/8/21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9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hyperlink" Target="https://www.bakersfieldcollege.edu/backtocollege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3oslSVa" TargetMode="External"/><Relationship Id="rId2" Type="http://schemas.openxmlformats.org/officeDocument/2006/relationships/hyperlink" Target="https://www.bakersfieldcollege.edu/backtocollege/certificates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it.ly/3qhpcDx" TargetMode="External"/><Relationship Id="rId3" Type="http://schemas.openxmlformats.org/officeDocument/2006/relationships/hyperlink" Target="http://bit.ly/3oslSVa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bakersfieldcollege.edu/adult-education/bakersfield-college-adult-education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hyperlink" Target="https://www.bakersfieldcollege.edu/student/employment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 descr="Ascending Picture Accent Process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46910"/>
              </p:ext>
            </p:extLst>
          </p:nvPr>
        </p:nvGraphicFramePr>
        <p:xfrm>
          <a:off x="4244454" y="109182"/>
          <a:ext cx="7594080" cy="618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6" descr="Screen%20Shot%202019-07-19%20at%2011.20.37%20AM.png">
            <a:extLst>
              <a:ext uri="{FF2B5EF4-FFF2-40B4-BE49-F238E27FC236}">
                <a16:creationId xmlns:a16="http://schemas.microsoft.com/office/drawing/2014/main" id="{8210969C-B6B1-5C48-8A90-F02D1A0042D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7" y="3976571"/>
            <a:ext cx="2577465" cy="2041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Up Arrow 2">
            <a:extLst>
              <a:ext uri="{FF2B5EF4-FFF2-40B4-BE49-F238E27FC236}">
                <a16:creationId xmlns:a16="http://schemas.microsoft.com/office/drawing/2014/main" id="{A4EA5F65-E8B7-4B46-8630-91E32607A3FC}"/>
              </a:ext>
            </a:extLst>
          </p:cNvPr>
          <p:cNvSpPr/>
          <p:nvPr/>
        </p:nvSpPr>
        <p:spPr>
          <a:xfrm>
            <a:off x="8058150" y="4854513"/>
            <a:ext cx="571500" cy="7656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39D8B-101A-2140-90C5-3DDA2C35C1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073" y="204719"/>
            <a:ext cx="3631679" cy="29985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133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6657EC9-DDC0-2A40-B113-9866FB7D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95" y="817776"/>
            <a:ext cx="10735210" cy="1719072"/>
          </a:xfrm>
        </p:spPr>
        <p:txBody>
          <a:bodyPr/>
          <a:lstStyle/>
          <a:p>
            <a:r>
              <a:rPr lang="en-US" b="1" dirty="0"/>
              <a:t>Attention Student employees!!</a:t>
            </a:r>
            <a:br>
              <a:rPr lang="en-US" dirty="0">
                <a:cs typeface="Al Bayan Plain" pitchFamily="2" charset="-78"/>
              </a:rPr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3A6E95-31B1-E643-8EC8-D7CD853C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246873"/>
            <a:ext cx="4935490" cy="3507551"/>
          </a:xfrm>
        </p:spPr>
        <p:txBody>
          <a:bodyPr>
            <a:normAutofit fontScale="92500" lnSpcReduction="10000"/>
          </a:bodyPr>
          <a:lstStyle/>
          <a:p>
            <a:endParaRPr lang="en-US" sz="32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endParaRPr lang="en-US" sz="2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en-US" sz="2600" b="1" dirty="0">
                <a:latin typeface="Arial Black" panose="020B0604020202020204" pitchFamily="34" charset="0"/>
                <a:cs typeface="Arial Black" panose="020B0604020202020204" pitchFamily="34" charset="0"/>
              </a:rPr>
              <a:t>With tuition-Free Courses &amp; Certificates</a:t>
            </a:r>
          </a:p>
          <a:p>
            <a:r>
              <a:rPr lang="en-US" sz="32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2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These short term, stackable courses &amp; certificates are designed to skill up, build up &amp; get you back to work or expand that resume</a:t>
            </a:r>
          </a:p>
          <a:p>
            <a:endParaRPr lang="en-US" sz="2000" dirty="0">
              <a:cs typeface="Al Bayan Plain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EB61A7-4EBB-124D-8478-89A58365C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0" y="2024448"/>
            <a:ext cx="4790392" cy="40157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C51CBF-8F1A-6C41-9138-7E2BC48B7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746" y="5489289"/>
            <a:ext cx="1089038" cy="764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hardEdge"/>
            <a:contourClr>
              <a:srgbClr val="FFFFFF"/>
            </a:contourClr>
          </a:sp3d>
        </p:spPr>
      </p:pic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14B57160-28A0-0E43-881B-4175D360E1DA}"/>
              </a:ext>
            </a:extLst>
          </p:cNvPr>
          <p:cNvSpPr txBox="1"/>
          <p:nvPr/>
        </p:nvSpPr>
        <p:spPr>
          <a:xfrm>
            <a:off x="7829952" y="5809387"/>
            <a:ext cx="269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College Webpage</a:t>
            </a:r>
            <a:endParaRPr lang="en-US" sz="24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BC621-5345-6247-B63E-41B251DAF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33" y="2100253"/>
            <a:ext cx="2245223" cy="9831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9080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83707A-009E-A54E-8943-C93951C0A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06" y="0"/>
            <a:ext cx="8281387" cy="63722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47060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E2B69-7836-5D4F-8D31-0DA61807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76" y="0"/>
            <a:ext cx="8399847" cy="63571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0068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405006-6969-284A-A109-7BF8DEC6D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5CD77-820E-6B4E-8DB9-DF993CB76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12" y="0"/>
            <a:ext cx="7754775" cy="65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40" y="433842"/>
            <a:ext cx="5337456" cy="4834194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C00000"/>
                </a:solidFill>
                <a:latin typeface="Marker Felt Wide" panose="02000400000000000000" pitchFamily="2" charset="77"/>
                <a:ea typeface="Arial" panose="020B0604020202020204" pitchFamily="34" charset="0"/>
                <a:cs typeface="Al Bayan Plain" pitchFamily="2" charset="-78"/>
              </a:rPr>
              <a:t>WHO? 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300" dirty="0">
                <a:solidFill>
                  <a:srgbClr val="000000"/>
                </a:solidFill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Currently enrolled BC Student employees</a:t>
            </a:r>
          </a:p>
          <a:p>
            <a:pPr marL="342900" lvl="0" indent="-342900" algn="l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C00000"/>
                </a:solidFill>
                <a:latin typeface="Marker Felt Wide" panose="02000400000000000000" pitchFamily="2" charset="77"/>
                <a:ea typeface="Arial" panose="020B0604020202020204" pitchFamily="34" charset="0"/>
                <a:cs typeface="Al Bayan Plain" pitchFamily="2" charset="-78"/>
              </a:rPr>
              <a:t>Why?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300" dirty="0"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Opportunity to expand those skills sets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300" dirty="0"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Great way to build up that resume</a:t>
            </a:r>
          </a:p>
          <a:p>
            <a:pPr marL="342900" lvl="0" indent="-342900" algn="l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C00000"/>
                </a:solidFill>
                <a:latin typeface="Marker Felt Wide" panose="02000400000000000000" pitchFamily="2" charset="77"/>
                <a:ea typeface="Arial" panose="020B0604020202020204" pitchFamily="34" charset="0"/>
                <a:cs typeface="Al Bayan Plain" pitchFamily="2" charset="-78"/>
              </a:rPr>
              <a:t>How?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300" dirty="0"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Check out our</a:t>
            </a:r>
            <a:r>
              <a:rPr lang="en-US" sz="2000" dirty="0"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Marker Felt Wide" panose="02000400000000000000" pitchFamily="2" charset="77"/>
                <a:ea typeface="Arial" panose="020B0604020202020204" pitchFamily="34" charset="0"/>
                <a:cs typeface="Al Bayan Plain" pitchFamily="2" charset="-78"/>
                <a:hlinkClick r:id="rId2"/>
              </a:rPr>
              <a:t>Back to College Webpage</a:t>
            </a:r>
            <a:endParaRPr lang="en-US" sz="2000" b="1" dirty="0">
              <a:solidFill>
                <a:srgbClr val="C00000"/>
              </a:solidFill>
              <a:latin typeface="Marker Felt Wide" panose="02000400000000000000" pitchFamily="2" charset="77"/>
              <a:ea typeface="Arial" panose="020B0604020202020204" pitchFamily="34" charset="0"/>
              <a:cs typeface="Al Bayan Plain" pitchFamily="2" charset="-78"/>
            </a:endParaRP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300" dirty="0"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Our team is standing by to assist and one click away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C00000"/>
                </a:solidFill>
                <a:latin typeface="Marker Felt Wide" panose="02000400000000000000" pitchFamily="2" charset="77"/>
                <a:ea typeface="Arial" panose="020B0604020202020204" pitchFamily="34" charset="0"/>
                <a:cs typeface="Al Bayan Plain" pitchFamily="2" charset="-78"/>
                <a:hlinkClick r:id="rId3"/>
              </a:rPr>
              <a:t>Rural Virtual Lobby</a:t>
            </a:r>
            <a:endParaRPr lang="en-US" sz="2000" b="1" dirty="0">
              <a:solidFill>
                <a:srgbClr val="C00000"/>
              </a:solidFill>
              <a:latin typeface="Marker Felt Wide" panose="02000400000000000000" pitchFamily="2" charset="77"/>
              <a:ea typeface="Arial" panose="020B0604020202020204" pitchFamily="34" charset="0"/>
              <a:cs typeface="Al Bayan Plain" pitchFamily="2" charset="-78"/>
            </a:endParaRP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US" sz="2000" b="1" dirty="0">
              <a:solidFill>
                <a:srgbClr val="C00000"/>
              </a:solidFill>
              <a:latin typeface="Marker Felt Wide" panose="02000400000000000000" pitchFamily="2" charset="77"/>
              <a:ea typeface="Arial" panose="020B0604020202020204" pitchFamily="34" charset="0"/>
              <a:cs typeface="Al Bayan Plain" pitchFamily="2" charset="-78"/>
            </a:endParaRPr>
          </a:p>
          <a:p>
            <a:pPr marL="342900" lvl="0" indent="-342900" algn="l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C00000"/>
                </a:solidFill>
                <a:latin typeface="Marker Felt Wide" panose="02000400000000000000" pitchFamily="2" charset="77"/>
                <a:ea typeface="Arial" panose="020B0604020202020204" pitchFamily="34" charset="0"/>
                <a:cs typeface="Al Bayan Plain" pitchFamily="2" charset="-78"/>
              </a:rPr>
              <a:t>Cost?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Free to register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100" dirty="0">
                <a:latin typeface="Futura Condensed Medium" panose="020B0602020204020303" pitchFamily="34" charset="-79"/>
                <a:ea typeface="Arial" panose="020B0604020202020204" pitchFamily="34" charset="0"/>
                <a:cs typeface="Futura Condensed Medium" panose="020B0602020204020303" pitchFamily="34" charset="-79"/>
              </a:rPr>
              <a:t>Student health applies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US" sz="2900" dirty="0">
              <a:latin typeface="Futura Condensed Medium" panose="020B0602020204020303" pitchFamily="34" charset="-79"/>
              <a:ea typeface="Arial" panose="020B0604020202020204" pitchFamily="34" charset="0"/>
              <a:cs typeface="Futura Condensed Medium" panose="020B0602020204020303" pitchFamily="34" charset="-79"/>
            </a:endParaRPr>
          </a:p>
          <a:p>
            <a:pPr marL="342900" lvl="0" indent="-342900" algn="l"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US" sz="1700" dirty="0">
              <a:solidFill>
                <a:srgbClr val="595959"/>
              </a:solidFill>
              <a:latin typeface="Apple Braille" pitchFamily="2" charset="0"/>
              <a:ea typeface="Arial" panose="020B0604020202020204" pitchFamily="34" charset="0"/>
              <a:cs typeface="Al Bayan Plain" pitchFamily="2" charset="-78"/>
            </a:endParaRP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6" b="11776"/>
          <a:stretch>
            <a:fillRect/>
          </a:stretch>
        </p:blipFill>
        <p:spPr>
          <a:xfrm>
            <a:off x="7169123" y="433842"/>
            <a:ext cx="3598146" cy="5071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2D6714-5CD9-364E-BC61-863A12525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554" y="3429000"/>
            <a:ext cx="2644648" cy="8018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28337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172-ED72-48BC-9E6A-E18B4BE7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84" y="842998"/>
            <a:ext cx="2710431" cy="74626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/>
              <a:t>  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cap="none" dirty="0"/>
              <a:t>Contact us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4075F5-906B-3942-86E4-245BE2A8BC4E}"/>
              </a:ext>
            </a:extLst>
          </p:cNvPr>
          <p:cNvSpPr/>
          <p:nvPr/>
        </p:nvSpPr>
        <p:spPr>
          <a:xfrm>
            <a:off x="925807" y="5006787"/>
            <a:ext cx="3002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pperplate" panose="02000504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 Education Webpage</a:t>
            </a:r>
            <a:endParaRPr lang="en-US" sz="1600" b="1" dirty="0">
              <a:latin typeface="Copperplate" panose="02000504000000020004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9A87B9-E804-5E47-9DE3-17D90B835246}"/>
              </a:ext>
            </a:extLst>
          </p:cNvPr>
          <p:cNvSpPr/>
          <p:nvPr/>
        </p:nvSpPr>
        <p:spPr>
          <a:xfrm>
            <a:off x="1244619" y="4647901"/>
            <a:ext cx="23646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Futura" panose="020B0602020204020303" pitchFamily="34" charset="-79"/>
                <a:cs typeface="Futura" panose="020B0602020204020303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Rural Virtual Lobby</a:t>
            </a:r>
            <a:endParaRPr lang="en-US" sz="1600" b="1" dirty="0">
              <a:solidFill>
                <a:srgbClr val="C0000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967A0-E4EC-D245-AE49-78CE72B73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59"/>
          <a:stretch/>
        </p:blipFill>
        <p:spPr>
          <a:xfrm>
            <a:off x="825307" y="711503"/>
            <a:ext cx="3209963" cy="34324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id="{70672BFC-3A15-D14D-9157-3F7697FFD655}"/>
              </a:ext>
            </a:extLst>
          </p:cNvPr>
          <p:cNvSpPr txBox="1"/>
          <p:nvPr/>
        </p:nvSpPr>
        <p:spPr>
          <a:xfrm>
            <a:off x="7924959" y="5006787"/>
            <a:ext cx="3493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pperplate" panose="02000504000000020004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Employment Webpage</a:t>
            </a:r>
            <a:endParaRPr lang="en-US" sz="1600" b="1" dirty="0">
              <a:latin typeface="Copperplate" panose="02000504000000020004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D0BE8-5FE2-9143-ADC6-6F1CED2E8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511" y="711503"/>
            <a:ext cx="3108766" cy="352216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CC39F-B23B-4547-BFC1-B343DAF24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453" y="3586407"/>
            <a:ext cx="2178755" cy="557506"/>
          </a:xfrm>
          <a:prstGeom prst="rect">
            <a:avLst/>
          </a:prstGeom>
        </p:spPr>
      </p:pic>
      <p:sp>
        <p:nvSpPr>
          <p:cNvPr id="11" name="TextBox 10">
            <a:hlinkClick r:id="rId8"/>
            <a:extLst>
              <a:ext uri="{FF2B5EF4-FFF2-40B4-BE49-F238E27FC236}">
                <a16:creationId xmlns:a16="http://schemas.microsoft.com/office/drawing/2014/main" id="{2FE63442-3EC7-2F43-A0A3-04194AF8979D}"/>
              </a:ext>
            </a:extLst>
          </p:cNvPr>
          <p:cNvSpPr txBox="1"/>
          <p:nvPr/>
        </p:nvSpPr>
        <p:spPr>
          <a:xfrm>
            <a:off x="8334794" y="4527893"/>
            <a:ext cx="267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Futura" panose="020B0602020204020303" pitchFamily="34" charset="-79"/>
                <a:cs typeface="Futura" panose="020B0602020204020303" pitchFamily="34" charset="-79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Employment Virtual Lobby</a:t>
            </a:r>
            <a:endParaRPr lang="en-US" sz="1400" b="1" dirty="0">
              <a:solidFill>
                <a:srgbClr val="C0000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88261B-DC82-764E-9EC8-861232AD89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93" y="2193652"/>
            <a:ext cx="2673414" cy="2334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40C23-51C7-E443-803F-0420B9EBCB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91" y="2016230"/>
            <a:ext cx="2673415" cy="23342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184539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 01 16x9">
  <a:themeElements>
    <a:clrScheme name="Process01_16x9">
      <a:dk1>
        <a:sysClr val="windowText" lastClr="000000"/>
      </a:dk1>
      <a:lt1>
        <a:sysClr val="window" lastClr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Process01_16x9">
      <a:dk1>
        <a:sysClr val="windowText" lastClr="000000"/>
      </a:dk1>
      <a:lt1>
        <a:sysClr val="window" lastClr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rocess01_16x9">
      <a:dk1>
        <a:sysClr val="windowText" lastClr="000000"/>
      </a:dk1>
      <a:lt1>
        <a:sysClr val="window" lastClr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ndara">
      <a:maj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 - 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735F5CD667854C8D92C0C78B9D417A" ma:contentTypeVersion="13" ma:contentTypeDescription="Create a new document." ma:contentTypeScope="" ma:versionID="9efd404a58b73f0e6c66583a9fcfa791">
  <xsd:schema xmlns:xsd="http://www.w3.org/2001/XMLSchema" xmlns:xs="http://www.w3.org/2001/XMLSchema" xmlns:p="http://schemas.microsoft.com/office/2006/metadata/properties" xmlns:ns3="369bdd64-960d-4420-b8f9-e6340354f8c0" xmlns:ns4="979348c4-9bfe-4560-af95-66507b58433c" targetNamespace="http://schemas.microsoft.com/office/2006/metadata/properties" ma:root="true" ma:fieldsID="89542aaa017d69950de16c57dc1bd4b2" ns3:_="" ns4:_="">
    <xsd:import namespace="369bdd64-960d-4420-b8f9-e6340354f8c0"/>
    <xsd:import namespace="979348c4-9bfe-4560-af95-66507b584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bdd64-960d-4420-b8f9-e6340354f8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8c4-9bfe-4560-af95-66507b584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CBBA02-B124-4C1F-8420-935F6025F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bdd64-960d-4420-b8f9-e6340354f8c0"/>
    <ds:schemaRef ds:uri="979348c4-9bfe-4560-af95-66507b584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28DD3C-E274-4ADB-9EE9-83CA3854DC02}">
  <ds:schemaRefs>
    <ds:schemaRef ds:uri="979348c4-9bfe-4560-af95-66507b58433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369bdd64-960d-4420-b8f9-e6340354f8c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B14815-3EB7-493F-9D59-609DCF9DCF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process chart with ascending picture accent (multicolor on gray, widescreen)</Template>
  <TotalTime>0</TotalTime>
  <Words>118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Apple Braille</vt:lpstr>
      <vt:lpstr>Arial</vt:lpstr>
      <vt:lpstr>Arial Black</vt:lpstr>
      <vt:lpstr>Candara</vt:lpstr>
      <vt:lpstr>Copperplate</vt:lpstr>
      <vt:lpstr>Futura</vt:lpstr>
      <vt:lpstr>Futura Condensed ExtraBold</vt:lpstr>
      <vt:lpstr>Futura Condensed Medium</vt:lpstr>
      <vt:lpstr>Impact</vt:lpstr>
      <vt:lpstr>Marker Felt Wide</vt:lpstr>
      <vt:lpstr>Symbol</vt:lpstr>
      <vt:lpstr>Process 01 16x9</vt:lpstr>
      <vt:lpstr>Main Event</vt:lpstr>
      <vt:lpstr>PowerPoint Presentation</vt:lpstr>
      <vt:lpstr>Attention Student employees!!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Contact us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cp:lastModifiedBy/>
  <cp:revision>20</cp:revision>
  <dcterms:created xsi:type="dcterms:W3CDTF">2014-08-04T21:31:46Z</dcterms:created>
  <dcterms:modified xsi:type="dcterms:W3CDTF">2021-03-08T13:06:09Z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TC028889169991</vt:lpwstr>
  </property>
  <property fmtid="{D5CDD505-2E9C-101B-9397-08002B2CF9AE}" pid="3" name="ContentTypeId">
    <vt:lpwstr>0x01010090735F5CD667854C8D92C0C78B9D417A</vt:lpwstr>
  </property>
</Properties>
</file>