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1" r:id="rId4"/>
  </p:sldMasterIdLst>
  <p:notesMasterIdLst>
    <p:notesMasterId r:id="rId14"/>
  </p:notesMasterIdLst>
  <p:handoutMasterIdLst>
    <p:handoutMasterId r:id="rId15"/>
  </p:handoutMasterIdLst>
  <p:sldIdLst>
    <p:sldId id="264" r:id="rId5"/>
    <p:sldId id="265" r:id="rId6"/>
    <p:sldId id="266" r:id="rId7"/>
    <p:sldId id="267" r:id="rId8"/>
    <p:sldId id="268" r:id="rId9"/>
    <p:sldId id="269" r:id="rId10"/>
    <p:sldId id="270" r:id="rId11"/>
    <p:sldId id="271" r:id="rId12"/>
    <p:sldId id="272" r:id="rId13"/>
  </p:sldIdLst>
  <p:sldSz cx="12192000" cy="6858000"/>
  <p:notesSz cx="6858000" cy="9144000"/>
  <p:defaultTextStyle>
    <a:defPPr>
      <a:defRPr lang="en-US"/>
    </a:defPPr>
    <a:lvl1pPr marL="0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3" d="100"/>
          <a:sy n="93" d="100"/>
        </p:scale>
        <p:origin x="274" y="-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slide" Target="slides/slide4.xml" Id="rId8" /><Relationship Type="http://schemas.openxmlformats.org/officeDocument/2006/relationships/slide" Target="slides/slide9.xml" Id="rId13" /><Relationship Type="http://schemas.openxmlformats.org/officeDocument/2006/relationships/theme" Target="theme/theme1.xml" Id="rId18" /><Relationship Type="http://schemas.openxmlformats.org/officeDocument/2006/relationships/customXml" Target="../customXml/item3.xml" Id="rId3" /><Relationship Type="http://schemas.openxmlformats.org/officeDocument/2006/relationships/slide" Target="slides/slide3.xml" Id="rId7" /><Relationship Type="http://schemas.openxmlformats.org/officeDocument/2006/relationships/slide" Target="slides/slide8.xml" Id="rId12" /><Relationship Type="http://schemas.openxmlformats.org/officeDocument/2006/relationships/viewProps" Target="viewProps.xml" Id="rId17" /><Relationship Type="http://schemas.openxmlformats.org/officeDocument/2006/relationships/customXml" Target="../customXml/item2.xml" Id="rId2" /><Relationship Type="http://schemas.openxmlformats.org/officeDocument/2006/relationships/presProps" Target="presProps.xml" Id="rId16" /><Relationship Type="http://schemas.openxmlformats.org/officeDocument/2006/relationships/customXml" Target="../customXml/item1.xml" Id="rId1" /><Relationship Type="http://schemas.openxmlformats.org/officeDocument/2006/relationships/slide" Target="slides/slide2.xml" Id="rId6" /><Relationship Type="http://schemas.openxmlformats.org/officeDocument/2006/relationships/slide" Target="slides/slide7.xml" Id="rId11" /><Relationship Type="http://schemas.openxmlformats.org/officeDocument/2006/relationships/slide" Target="slides/slide1.xml" Id="rId5" /><Relationship Type="http://schemas.openxmlformats.org/officeDocument/2006/relationships/handoutMaster" Target="handoutMasters/handoutMaster1.xml" Id="rId15" /><Relationship Type="http://schemas.openxmlformats.org/officeDocument/2006/relationships/slide" Target="slides/slide6.xml" Id="rId10" /><Relationship Type="http://schemas.openxmlformats.org/officeDocument/2006/relationships/tableStyles" Target="tableStyles.xml" Id="rId19" /><Relationship Type="http://schemas.openxmlformats.org/officeDocument/2006/relationships/slideMaster" Target="slideMasters/slideMaster1.xml" Id="rId4" /><Relationship Type="http://schemas.openxmlformats.org/officeDocument/2006/relationships/slide" Target="slides/slide5.xml" Id="rId9" /><Relationship Type="http://schemas.openxmlformats.org/officeDocument/2006/relationships/notesMaster" Target="notesMasters/notesMaster1.xml" Id="rId14" 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37BDDE-319D-E541-B289-2D2975011D47}" type="datetimeFigureOut">
              <a:rPr lang="en-US" smtClean="0"/>
              <a:t>3/4/2021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B0BB32-FB17-D44B-803F-D80DEA32B3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8566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06F35B-2540-0340-8DB5-C4DD7F11A924}" type="datetimeFigureOut">
              <a:rPr lang="en-US" smtClean="0"/>
              <a:t>3/4/2021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C2D14F-A8A3-424E-AF16-C8FA91C9A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760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CC518-9CD0-DE49-AD0D-C4D56AC6C5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CC518-9CD0-DE49-AD0D-C4D56AC6C5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CC518-9CD0-DE49-AD0D-C4D56AC6C5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7334878"/>
            <a:ext cx="27432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689633" y="551434"/>
            <a:ext cx="3945627" cy="5692775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465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2"/>
          <p:cNvSpPr>
            <a:spLocks noGrp="1"/>
          </p:cNvSpPr>
          <p:nvPr>
            <p:ph type="pic" sz="quarter" idx="13" hasCustomPrompt="1"/>
          </p:nvPr>
        </p:nvSpPr>
        <p:spPr>
          <a:xfrm>
            <a:off x="6095999" y="0"/>
            <a:ext cx="6096000" cy="6252755"/>
          </a:xfrm>
          <a:pattFill prst="pct5">
            <a:fgClr>
              <a:schemeClr val="tx1">
                <a:lumMod val="50000"/>
              </a:schemeClr>
            </a:fgClr>
            <a:bgClr>
              <a:schemeClr val="bg1">
                <a:lumMod val="95000"/>
              </a:schemeClr>
            </a:bgClr>
          </a:pattFill>
        </p:spPr>
        <p:txBody>
          <a:bodyPr anchor="ctr">
            <a:normAutofit/>
          </a:bodyPr>
          <a:lstStyle>
            <a:lvl1pPr marL="0" indent="0" algn="ctr">
              <a:buNone/>
              <a:defRPr sz="1351" baseline="0">
                <a:latin typeface="+mj-lt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838200" y="684104"/>
            <a:ext cx="4945912" cy="1325563"/>
          </a:xfrm>
        </p:spPr>
        <p:txBody>
          <a:bodyPr anchor="t">
            <a:noAutofit/>
          </a:bodyPr>
          <a:lstStyle>
            <a:lvl1pPr algn="r"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7446630"/>
            <a:ext cx="27432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5"/>
          <p:cNvSpPr/>
          <p:nvPr userDrawn="1"/>
        </p:nvSpPr>
        <p:spPr>
          <a:xfrm>
            <a:off x="0" y="0"/>
            <a:ext cx="12192000" cy="625275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ln>
                <a:solidFill>
                  <a:sysClr val="windowText" lastClr="000000"/>
                </a:solidFill>
              </a:ln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826"/>
          <a:stretch/>
        </p:blipFill>
        <p:spPr>
          <a:xfrm>
            <a:off x="0" y="0"/>
            <a:ext cx="12192000" cy="62527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0994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Slide Number Placeholder 3"/>
          <p:cNvSpPr txBox="1">
            <a:spLocks/>
          </p:cNvSpPr>
          <p:nvPr userDrawn="1"/>
        </p:nvSpPr>
        <p:spPr>
          <a:xfrm>
            <a:off x="8852088" y="7340164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100" kern="1200">
                <a:solidFill>
                  <a:schemeClr val="bg1">
                    <a:lumMod val="95000"/>
                  </a:schemeClr>
                </a:solidFill>
                <a:latin typeface="Cambria" charset="0"/>
                <a:ea typeface="Cambria" charset="0"/>
                <a:cs typeface="Cambria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00"/>
              <a:t>2017 Spring Opening Day | </a:t>
            </a:r>
            <a:fld id="{3A830BE1-3312-9048-8902-FA3CE5786C52}" type="slidenum">
              <a:rPr lang="en-US" sz="1100" smtClean="0"/>
              <a:pPr/>
              <a:t>‹#›</a:t>
            </a:fld>
            <a:endParaRPr lang="en-US" sz="110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CC518-9CD0-DE49-AD0D-C4D56AC6C5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20760" y="7057390"/>
            <a:ext cx="2743200" cy="365125"/>
          </a:xfrm>
        </p:spPr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CC518-9CD0-DE49-AD0D-C4D56AC6C5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2CC518-9CD0-DE49-AD0D-C4D56AC6C5B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48400"/>
            <a:ext cx="12192000" cy="609600"/>
          </a:xfrm>
          <a:prstGeom prst="rect">
            <a:avLst/>
          </a:prstGeom>
        </p:spPr>
      </p:pic>
      <p:sp>
        <p:nvSpPr>
          <p:cNvPr id="8" name="Slide Number Placeholder 3"/>
          <p:cNvSpPr txBox="1">
            <a:spLocks/>
          </p:cNvSpPr>
          <p:nvPr userDrawn="1"/>
        </p:nvSpPr>
        <p:spPr>
          <a:xfrm>
            <a:off x="8801100" y="7678900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100" kern="1200">
                <a:solidFill>
                  <a:schemeClr val="bg1">
                    <a:lumMod val="95000"/>
                  </a:schemeClr>
                </a:solidFill>
                <a:latin typeface="Cambria" charset="0"/>
                <a:ea typeface="Cambria" charset="0"/>
                <a:cs typeface="Cambria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00"/>
              <a:t>2017 Spring Opening Day | </a:t>
            </a:r>
            <a:fld id="{3A830BE1-3312-9048-8902-FA3CE5786C52}" type="slidenum">
              <a:rPr lang="en-US" sz="1100" smtClean="0"/>
              <a:pPr/>
              <a:t>‹#›</a:t>
            </a:fld>
            <a:endParaRPr lang="en-US" sz="110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7760" y="6356351"/>
            <a:ext cx="1326040" cy="4580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4452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  <p:sldLayoutId id="2147483701" r:id="rId10"/>
    <p:sldLayoutId id="2147483702" r:id="rId11"/>
    <p:sldLayoutId id="2147483672" r:id="rId12"/>
    <p:sldLayoutId id="2147483677" r:id="rId13"/>
    <p:sldLayoutId id="2147483674" r:id="rId14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opperplate Gothic Bold" panose="020E0705020206020404" pitchFamily="34" charset="77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mbria" panose="02040503050406030204" pitchFamily="18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kccd-my.sharepoint.com/:w:/g/personal/pamela_rivers_bakersfieldcollege_edu/EcD-SX3EhJZHuWIDkWtX9mkBqHGB-g37M0Z7ZAdrNtmzew?e=vZaTx3" TargetMode="External"/><Relationship Id="rId2" Type="http://schemas.openxmlformats.org/officeDocument/2006/relationships/hyperlink" Target="mailto:pamela.rivers@bakersfieldcollege.edu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F678F4-4F37-0D4D-9F6D-25C94DBD2B0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Spring 2021 Flex Week Report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6B43BB4-E9AF-7749-BAF6-58E2319B26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538037"/>
            <a:ext cx="9144000" cy="165576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Pamela Rivers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3CE556E-E564-3848-A496-C39CA054AF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CC518-9CD0-DE49-AD0D-C4D56AC6C5BE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1340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DC93C-29EC-45C9-AB52-DC2F669BF4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Statistics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322DCC-873E-4812-B908-35DF27DAF8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3 days- Monday- Wednesday, January 11-13th</a:t>
            </a:r>
          </a:p>
          <a:p>
            <a:r>
              <a:rPr lang="en-US" dirty="0"/>
              <a:t>958 workshop enrollments</a:t>
            </a:r>
          </a:p>
          <a:p>
            <a:r>
              <a:rPr lang="en-US" dirty="0"/>
              <a:t>71 workshops</a:t>
            </a:r>
          </a:p>
          <a:p>
            <a:r>
              <a:rPr lang="en-US" dirty="0"/>
              <a:t>494 Feedback forms completed</a:t>
            </a:r>
          </a:p>
          <a:p>
            <a:r>
              <a:rPr lang="en-US" dirty="0"/>
              <a:t>116 attendees for Adjunct Faculty Seminar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4317821-5ED5-4513-833A-69E43FE7EE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874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724C03-B0D9-49FB-8C8D-6D4DF49519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Popular Sessions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4CD85C-0ACA-4A54-8B32-F2D8702649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Humanizing Your Online Course</a:t>
            </a:r>
          </a:p>
          <a:p>
            <a:r>
              <a:rPr lang="en-US" dirty="0"/>
              <a:t>Strategies for Addressing Nine Instances of Classroom Racism</a:t>
            </a:r>
          </a:p>
          <a:p>
            <a:r>
              <a:rPr lang="en-US" dirty="0"/>
              <a:t>Manage Your Life with Outlook</a:t>
            </a:r>
          </a:p>
          <a:p>
            <a:r>
              <a:rPr lang="en-US" dirty="0"/>
              <a:t>Design Tools</a:t>
            </a:r>
          </a:p>
          <a:p>
            <a:r>
              <a:rPr lang="en-US" dirty="0"/>
              <a:t>Robert’s Rules Orientation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F68275E-4924-463C-8F08-5F11A9920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5738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DE22E3-CC2D-45B1-A02A-C671800B73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Set 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884D57-EFBF-4952-B51F-DBE0BC706A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All sessions conducted via Zoom</a:t>
            </a:r>
          </a:p>
          <a:p>
            <a:r>
              <a:rPr lang="en-US" dirty="0"/>
              <a:t>In room student hosts to do housekeeping tasks</a:t>
            </a:r>
          </a:p>
          <a:p>
            <a:r>
              <a:rPr lang="en-US" dirty="0"/>
              <a:t>Attendance and Feedback forms sent in meetings</a:t>
            </a:r>
          </a:p>
          <a:p>
            <a:r>
              <a:rPr lang="en-US" dirty="0"/>
              <a:t>Individual Zoom links sent out to those who signed up in advance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DED60C-D564-4D07-8E41-959D96AEB7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539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F0E5A5-0456-44BF-BFCA-242747CD11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Feedback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B467A2-4BA2-4C95-90C9-69890286B9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93% understood the objectives for the workshop</a:t>
            </a:r>
          </a:p>
          <a:p>
            <a:r>
              <a:rPr lang="en-US" dirty="0"/>
              <a:t>97% Felt objectives were met</a:t>
            </a:r>
          </a:p>
          <a:p>
            <a:r>
              <a:rPr lang="en-US" dirty="0"/>
              <a:t>90% felt they could use what they learned in their role at BC</a:t>
            </a:r>
          </a:p>
          <a:p>
            <a:r>
              <a:rPr lang="en-US" dirty="0"/>
              <a:t>96% liked having a host in the room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E5BE87E-BD8E-4169-8302-67835A18F4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391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1B6B6E-3C51-4475-A31D-7E31BF34EA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Feedback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132FC8-E8EE-48AA-8320-88C324812B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sampling of comments about the overall sessions:</a:t>
            </a:r>
          </a:p>
          <a:p>
            <a:pPr lvl="1"/>
            <a:r>
              <a:rPr lang="en-US" dirty="0"/>
              <a:t>Good selection of workshops</a:t>
            </a:r>
          </a:p>
          <a:p>
            <a:pPr lvl="1"/>
            <a:r>
              <a:rPr lang="en-US" dirty="0"/>
              <a:t>Keep sessions in Zoom</a:t>
            </a:r>
          </a:p>
          <a:p>
            <a:pPr lvl="1"/>
            <a:r>
              <a:rPr lang="en-US" dirty="0"/>
              <a:t>Would like to see evening workshops</a:t>
            </a:r>
          </a:p>
          <a:p>
            <a:pPr lvl="1"/>
            <a:r>
              <a:rPr lang="en-US" dirty="0"/>
              <a:t>Would like to see more workshops about equity strategies in the classroom</a:t>
            </a:r>
          </a:p>
          <a:p>
            <a:pPr lvl="1"/>
            <a:r>
              <a:rPr lang="en-US" dirty="0"/>
              <a:t>Would like to see sessions sooner than Flex week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204E7AF-BA7B-4480-9C39-2F728CF6DE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209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33A71F-C963-4B94-B535-2BBC869A5A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Needs for Fall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B6234F-CC17-44A3-ABD4-E438D36A91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Flex week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4769E96-99BA-4280-8F86-FA2FB66972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1473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D2CECE-F1A1-43AA-A6BB-2BD5F54FE2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Probable format for Fall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2DFFA7-5FC5-4F92-9008-1AF0FDA5A4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Hybrid sections</a:t>
            </a:r>
          </a:p>
          <a:p>
            <a:pPr lvl="1"/>
            <a:r>
              <a:rPr lang="en-US" dirty="0"/>
              <a:t>Faculty can sign up to come in person</a:t>
            </a:r>
          </a:p>
          <a:p>
            <a:pPr lvl="1"/>
            <a:r>
              <a:rPr lang="en-US" dirty="0"/>
              <a:t>Faculty can drop in to a zoom session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Continue to have hosts in the classroom/ hosts in zoom</a:t>
            </a:r>
          </a:p>
          <a:p>
            <a:pPr lvl="1"/>
            <a:r>
              <a:rPr lang="en-US" dirty="0"/>
              <a:t>We will ask presenters to come in </a:t>
            </a:r>
            <a:r>
              <a:rPr lang="en-US"/>
              <a:t>and physically present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5AFFCFD-987D-4851-A5DB-01F8112685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098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B48288-90F2-4BE5-84B6-0F94C16388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Contact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531E03-719D-40D9-91EC-EE4C9E196E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Please send any thoughts or ideas on Fall Flex week to </a:t>
            </a:r>
            <a:r>
              <a:rPr lang="en-US" dirty="0">
                <a:hlinkClick r:id="rId2"/>
              </a:rPr>
              <a:t>pamela.rivers@bakersfieldcollege.edu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Link to full Spring report</a:t>
            </a:r>
            <a:r>
              <a:rPr lang="en-US"/>
              <a:t>: </a:t>
            </a:r>
            <a:r>
              <a:rPr lang="en-US">
                <a:hlinkClick r:id="rId3"/>
              </a:rPr>
              <a:t>Spring 2021 Flex Week Report.docx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FE2CCCA-6746-4AAB-9DC1-DCFCF6FB42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817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ppVersion xmlns="949bc786-3933-41d0-89a0-9328424bfef9" xsi:nil="true"/>
    <Invited_Students xmlns="949bc786-3933-41d0-89a0-9328424bfef9" xsi:nil="true"/>
    <Invited_Teachers xmlns="949bc786-3933-41d0-89a0-9328424bfef9" xsi:nil="true"/>
    <Templates xmlns="949bc786-3933-41d0-89a0-9328424bfef9" xsi:nil="true"/>
    <Self_Registration_Enabled xmlns="949bc786-3933-41d0-89a0-9328424bfef9" xsi:nil="true"/>
    <FolderType xmlns="949bc786-3933-41d0-89a0-9328424bfef9" xsi:nil="true"/>
    <CultureName xmlns="949bc786-3933-41d0-89a0-9328424bfef9" xsi:nil="true"/>
    <Student_Groups xmlns="949bc786-3933-41d0-89a0-9328424bfef9">
      <UserInfo>
        <DisplayName/>
        <AccountId xsi:nil="true"/>
        <AccountType/>
      </UserInfo>
    </Student_Groups>
    <DefaultSectionNames xmlns="949bc786-3933-41d0-89a0-9328424bfef9" xsi:nil="true"/>
    <NotebookType xmlns="949bc786-3933-41d0-89a0-9328424bfef9" xsi:nil="true"/>
    <Teachers xmlns="949bc786-3933-41d0-89a0-9328424bfef9">
      <UserInfo>
        <DisplayName/>
        <AccountId xsi:nil="true"/>
        <AccountType/>
      </UserInfo>
    </Teachers>
    <Students xmlns="949bc786-3933-41d0-89a0-9328424bfef9">
      <UserInfo>
        <DisplayName/>
        <AccountId xsi:nil="true"/>
        <AccountType/>
      </UserInfo>
    </Students>
    <Is_Collaboration_Space_Locked xmlns="949bc786-3933-41d0-89a0-9328424bfef9" xsi:nil="true"/>
    <Has_Teacher_Only_SectionGroup xmlns="949bc786-3933-41d0-89a0-9328424bfef9" xsi:nil="true"/>
    <Owner xmlns="949bc786-3933-41d0-89a0-9328424bfef9">
      <UserInfo>
        <DisplayName/>
        <AccountId xsi:nil="true"/>
        <AccountType/>
      </UserInfo>
    </Owner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16A441B6D53A64AB90D2601C104CF72" ma:contentTypeVersion="24" ma:contentTypeDescription="Create a new document." ma:contentTypeScope="" ma:versionID="7cdf7dc78708871c7dae6c4668f4d4b8">
  <xsd:schema xmlns:xsd="http://www.w3.org/2001/XMLSchema" xmlns:xs="http://www.w3.org/2001/XMLSchema" xmlns:p="http://schemas.microsoft.com/office/2006/metadata/properties" xmlns:ns3="cb955b07-c1bb-4925-92eb-06a7745bbf00" xmlns:ns4="949bc786-3933-41d0-89a0-9328424bfef9" targetNamespace="http://schemas.microsoft.com/office/2006/metadata/properties" ma:root="true" ma:fieldsID="16b3e9460a5f853e8c2a52105f64aba3" ns3:_="" ns4:_="">
    <xsd:import namespace="cb955b07-c1bb-4925-92eb-06a7745bbf00"/>
    <xsd:import namespace="949bc786-3933-41d0-89a0-9328424bfef9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NotebookType" minOccurs="0"/>
                <xsd:element ref="ns4:FolderType" minOccurs="0"/>
                <xsd:element ref="ns4:Owner" minOccurs="0"/>
                <xsd:element ref="ns4:DefaultSectionNames" minOccurs="0"/>
                <xsd:element ref="ns4:Templates" minOccurs="0"/>
                <xsd:element ref="ns4:CultureName" minOccurs="0"/>
                <xsd:element ref="ns4:AppVersion" minOccurs="0"/>
                <xsd:element ref="ns4:Teachers" minOccurs="0"/>
                <xsd:element ref="ns4:Students" minOccurs="0"/>
                <xsd:element ref="ns4:Student_Groups" minOccurs="0"/>
                <xsd:element ref="ns4:Invited_Teachers" minOccurs="0"/>
                <xsd:element ref="ns4:Invited_Students" minOccurs="0"/>
                <xsd:element ref="ns4:Self_Registration_Enabled" minOccurs="0"/>
                <xsd:element ref="ns4:Has_Teacher_Only_SectionGroup" minOccurs="0"/>
                <xsd:element ref="ns4:Is_Collaboration_Space_Locked" minOccurs="0"/>
                <xsd:element ref="ns4:MediaServiceEventHashCode" minOccurs="0"/>
                <xsd:element ref="ns4:MediaServiceGenerationTim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b955b07-c1bb-4925-92eb-06a7745bbf00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49bc786-3933-41d0-89a0-9328424bfef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NotebookType" ma:index="13" nillable="true" ma:displayName="Notebook Type" ma:internalName="NotebookType">
      <xsd:simpleType>
        <xsd:restriction base="dms:Text"/>
      </xsd:simpleType>
    </xsd:element>
    <xsd:element name="FolderType" ma:index="14" nillable="true" ma:displayName="Folder Type" ma:internalName="FolderType">
      <xsd:simpleType>
        <xsd:restriction base="dms:Text"/>
      </xsd:simpleType>
    </xsd:element>
    <xsd:element name="Owner" ma:index="15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efaultSectionNames" ma:index="16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Templates" ma:index="17" nillable="true" ma:displayName="Templates" ma:internalName="Templates">
      <xsd:simpleType>
        <xsd:restriction base="dms:Note">
          <xsd:maxLength value="255"/>
        </xsd:restriction>
      </xsd:simpleType>
    </xsd:element>
    <xsd:element name="CultureName" ma:index="18" nillable="true" ma:displayName="Culture Name" ma:internalName="CultureName">
      <xsd:simpleType>
        <xsd:restriction base="dms:Text"/>
      </xsd:simpleType>
    </xsd:element>
    <xsd:element name="AppVersion" ma:index="19" nillable="true" ma:displayName="App Version" ma:internalName="AppVersion">
      <xsd:simpleType>
        <xsd:restriction base="dms:Text"/>
      </xsd:simpleType>
    </xsd:element>
    <xsd:element name="Teachers" ma:index="20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21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22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Invited_Teachers" ma:index="23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24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25" nillable="true" ma:displayName="Self Registration Enabled" ma:internalName="Self_Registration_Enabled">
      <xsd:simpleType>
        <xsd:restriction base="dms:Boolean"/>
      </xsd:simpleType>
    </xsd:element>
    <xsd:element name="Has_Teacher_Only_SectionGroup" ma:index="26" nillable="true" ma:displayName="Has Teacher Only SectionGroup" ma:internalName="Has_Teacher_Only_SectionGroup">
      <xsd:simpleType>
        <xsd:restriction base="dms:Boolean"/>
      </xsd:simpleType>
    </xsd:element>
    <xsd:element name="Is_Collaboration_Space_Locked" ma:index="27" nillable="true" ma:displayName="Is Collaboration Space Locked" ma:internalName="Is_Collaboration_Space_Locked">
      <xsd:simpleType>
        <xsd:restriction base="dms:Boolean"/>
      </xsd:simpleType>
    </xsd:element>
    <xsd:element name="MediaServiceEventHashCode" ma:index="2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2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3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3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B6ABB40-36F9-4D0D-9083-23C0A990565D}">
  <ds:schemaRefs>
    <ds:schemaRef ds:uri="http://schemas.microsoft.com/office/2006/documentManagement/types"/>
    <ds:schemaRef ds:uri="http://schemas.microsoft.com/office/2006/metadata/properties"/>
    <ds:schemaRef ds:uri="http://purl.org/dc/terms/"/>
    <ds:schemaRef ds:uri="949bc786-3933-41d0-89a0-9328424bfef9"/>
    <ds:schemaRef ds:uri="http://www.w3.org/XML/1998/namespace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cb955b07-c1bb-4925-92eb-06a7745bbf00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B185249B-A752-4604-89D3-8FF564DD6EC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41FEAFB-43DA-475C-BF25-92CC63D5AA4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b955b07-c1bb-4925-92eb-06a7745bbf00"/>
    <ds:schemaRef ds:uri="949bc786-3933-41d0-89a0-9328424bfef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12614</TotalTime>
  <Words>261</Words>
  <Application>Microsoft Office PowerPoint</Application>
  <PresentationFormat>Widescreen</PresentationFormat>
  <Paragraphs>53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Cambria</vt:lpstr>
      <vt:lpstr>Copperplate Gothic Bold</vt:lpstr>
      <vt:lpstr>Office Theme</vt:lpstr>
      <vt:lpstr>Spring 2021 Flex Week Report</vt:lpstr>
      <vt:lpstr>Statistics</vt:lpstr>
      <vt:lpstr>Popular Sessions</vt:lpstr>
      <vt:lpstr>Set Up</vt:lpstr>
      <vt:lpstr>Feedback</vt:lpstr>
      <vt:lpstr>Feedback</vt:lpstr>
      <vt:lpstr>Needs for Fall</vt:lpstr>
      <vt:lpstr>Probable format for Fall</vt:lpstr>
      <vt:lpstr>Contact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Sheng Yuan Wang</dc:creator>
  <cp:lastModifiedBy>Pamela Rivers</cp:lastModifiedBy>
  <cp:revision>135</cp:revision>
  <cp:lastPrinted>2017-01-13T00:36:57Z</cp:lastPrinted>
  <dcterms:created xsi:type="dcterms:W3CDTF">2016-12-09T18:58:31Z</dcterms:created>
  <dcterms:modified xsi:type="dcterms:W3CDTF">2021-03-04T17:36:35Z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0x010100116A441B6D53A64AB90D2601C104CF72</vt:lpwstr>
  </property>
</Properties>
</file>