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71" r:id="rId3"/>
    <p:sldId id="272" r:id="rId4"/>
    <p:sldId id="257" r:id="rId5"/>
    <p:sldId id="265" r:id="rId6"/>
    <p:sldId id="266" r:id="rId7"/>
    <p:sldId id="267" r:id="rId8"/>
    <p:sldId id="268" r:id="rId9"/>
    <p:sldId id="276" r:id="rId10"/>
    <p:sldId id="273" r:id="rId11"/>
    <p:sldId id="274" r:id="rId12"/>
    <p:sldId id="277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0FF3-B7B2-4FFF-BD79-8C86BB8D76D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2-621A-43A7-9DEC-71ECC3BD0B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2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4B8382-EFE4-4678-9756-777B154C7D8E}"/>
              </a:ext>
            </a:extLst>
          </p:cNvPr>
          <p:cNvSpPr/>
          <p:nvPr userDrawn="1"/>
        </p:nvSpPr>
        <p:spPr>
          <a:xfrm>
            <a:off x="16" y="0"/>
            <a:ext cx="121919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C5263-111F-4863-9271-15C21F3B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4FBDC-7040-4E6A-ABBC-196D0E81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1A328-3F19-4E8A-A164-0D08595F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7BBCA-8C7C-4932-AFD9-BF02F3FB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29F3D1-4763-41AF-97AC-64F4465D5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188720"/>
            <a:ext cx="11554691" cy="46803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384048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66928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749808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932688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" y="0"/>
            <a:ext cx="121919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19200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171A287-C92E-4D21-B5FF-2ECAA0139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188720"/>
            <a:ext cx="11554691" cy="46803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384048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66928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749808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932688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84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7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42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72CB-B534-443E-A6A7-3647E748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8365A-66CD-4752-B7EB-F8F96BB5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3EFAC-72F0-4B6E-AE23-318E4F49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E23E0-F976-49CC-BF29-7D6ED4D0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B08F41-E62A-4ACD-A27F-3C09F6CA14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008" y="1188720"/>
            <a:ext cx="4070862" cy="46803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22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86603"/>
            <a:ext cx="11754196" cy="702303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9E39D92-8FC5-428E-AF11-3D778AF39A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007" y="1246914"/>
            <a:ext cx="11554691" cy="4622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59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0FF3-B7B2-4FFF-BD79-8C86BB8D76D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2-621A-43A7-9DEC-71ECC3BD0B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9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007" y="286604"/>
            <a:ext cx="11587942" cy="7023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088" y="1164092"/>
            <a:ext cx="5602778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64092"/>
            <a:ext cx="5602778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007" y="1214284"/>
            <a:ext cx="5663739" cy="76008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07" y="1950567"/>
            <a:ext cx="5663739" cy="348739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59" y="1214284"/>
            <a:ext cx="5663739" cy="76008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59" y="1950567"/>
            <a:ext cx="5663739" cy="348739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16F88C-FB45-4932-8752-BBB5F8BA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" y="286604"/>
            <a:ext cx="11554691" cy="702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33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5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007" y="286604"/>
            <a:ext cx="11554691" cy="702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007" y="1188720"/>
            <a:ext cx="11554691" cy="46803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7F1F2-9DBC-4076-83E4-3469E6CC1F4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A34CB8-6C3F-4882-9E27-58833FC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6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8" r:id="rId10"/>
    <p:sldLayoutId id="2147483737" r:id="rId11"/>
    <p:sldLayoutId id="2147483733" r:id="rId12"/>
    <p:sldLayoutId id="2147483734" r:id="rId13"/>
    <p:sldLayoutId id="214748373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40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6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1BE-D444-4334-B5ED-AC75FD31F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Adobe Sign</a:t>
            </a:r>
            <a:br>
              <a:rPr lang="en-US" dirty="0"/>
            </a:br>
            <a:r>
              <a:rPr lang="en-US" dirty="0"/>
              <a:t>Get Started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7F43A-5CB4-4498-95CF-A80F0D0FF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9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4151-F752-464E-9B84-69C1DE67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59780"/>
          </a:xfrm>
        </p:spPr>
        <p:txBody>
          <a:bodyPr anchor="t">
            <a:normAutofit/>
          </a:bodyPr>
          <a:lstStyle/>
          <a:p>
            <a:r>
              <a:rPr lang="en-US" b="1" dirty="0"/>
              <a:t>Setting Up An Agreement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7863FF-3F64-4EB6-94A3-952B2BD4E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77429"/>
            <a:ext cx="3200400" cy="4527775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Enter email address of recipient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Enter custom agreement name, and edit the message the recipient will see in the notification email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Choose the document you will have signed by clicking “Add Files” or by dragging and dropping into the box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5652D9-318C-461D-A1F0-2E130F16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72" y="1124249"/>
            <a:ext cx="7794928" cy="5603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E467A9-54FB-4063-8FED-3A8891D76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047"/>
          <a:stretch/>
        </p:blipFill>
        <p:spPr>
          <a:xfrm>
            <a:off x="4340245" y="301885"/>
            <a:ext cx="7668688" cy="798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B0B756-1D19-4D1F-967F-0479784FDD2B}"/>
              </a:ext>
            </a:extLst>
          </p:cNvPr>
          <p:cNvSpPr/>
          <p:nvPr/>
        </p:nvSpPr>
        <p:spPr>
          <a:xfrm>
            <a:off x="9546956" y="2588217"/>
            <a:ext cx="2461977" cy="2898183"/>
          </a:xfrm>
          <a:prstGeom prst="rect">
            <a:avLst/>
          </a:prstGeom>
          <a:solidFill>
            <a:srgbClr val="F2F2F2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4151-F752-464E-9B84-69C1DE67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59780"/>
          </a:xfrm>
        </p:spPr>
        <p:txBody>
          <a:bodyPr anchor="t">
            <a:normAutofit/>
          </a:bodyPr>
          <a:lstStyle/>
          <a:p>
            <a:r>
              <a:rPr lang="en-US" b="1" dirty="0"/>
              <a:t>Setting Up An Agreement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7863FF-3F64-4EB6-94A3-952B2BD4E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77429"/>
            <a:ext cx="3200400" cy="4527775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Optional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You will see several options on the right side of the window, such as: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Adding a password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Set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5C1CA-0A36-4F6B-99A7-F91E20FE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72" y="1124249"/>
            <a:ext cx="7794928" cy="5603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49B5A-4C44-4417-939B-1AC597676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047"/>
          <a:stretch/>
        </p:blipFill>
        <p:spPr>
          <a:xfrm>
            <a:off x="4340245" y="301885"/>
            <a:ext cx="7668688" cy="7980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DC33DE3-2ED9-4A88-99CC-2C51C347412B}"/>
              </a:ext>
            </a:extLst>
          </p:cNvPr>
          <p:cNvSpPr/>
          <p:nvPr/>
        </p:nvSpPr>
        <p:spPr>
          <a:xfrm>
            <a:off x="9448682" y="2634905"/>
            <a:ext cx="2560251" cy="24175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6B8FE8-B684-4655-99C5-43122D7EB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75" y="512686"/>
            <a:ext cx="7616886" cy="5994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84151-F752-464E-9B84-69C1DE67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59780"/>
          </a:xfrm>
        </p:spPr>
        <p:txBody>
          <a:bodyPr anchor="t">
            <a:normAutofit/>
          </a:bodyPr>
          <a:lstStyle/>
          <a:p>
            <a:r>
              <a:rPr lang="en-US" b="1" dirty="0"/>
              <a:t>Setting Up An Agreement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7863FF-3F64-4EB6-94A3-952B2BD4E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77429"/>
            <a:ext cx="3200400" cy="4527775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4. Then check “Preview &amp; Add Signature Fields”, then click “Next”.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This will prompt a document review before sending for signatures.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59736B9-4934-4412-9306-88BFE349C9F9}"/>
              </a:ext>
            </a:extLst>
          </p:cNvPr>
          <p:cNvSpPr/>
          <p:nvPr/>
        </p:nvSpPr>
        <p:spPr>
          <a:xfrm rot="10800000">
            <a:off x="5150634" y="5936744"/>
            <a:ext cx="1139998" cy="640210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29384A5-E5EE-412E-8A69-F166DA23D514}"/>
              </a:ext>
            </a:extLst>
          </p:cNvPr>
          <p:cNvSpPr/>
          <p:nvPr/>
        </p:nvSpPr>
        <p:spPr>
          <a:xfrm rot="5400000">
            <a:off x="4209192" y="5302172"/>
            <a:ext cx="545513" cy="385164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6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E762-1E1C-4B95-A1FD-6F25F89F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43042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Position Requisition-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HR Signature Flow Example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4D6D86B-2C0A-4CAC-B6EB-E2604CB0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63" y="409012"/>
            <a:ext cx="5151472" cy="55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3FECE-25BA-4253-BAE8-EAB1C71271CE}"/>
              </a:ext>
            </a:extLst>
          </p:cNvPr>
          <p:cNvSpPr txBox="1"/>
          <p:nvPr/>
        </p:nvSpPr>
        <p:spPr>
          <a:xfrm>
            <a:off x="5108263" y="6004312"/>
            <a:ext cx="534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customization is based on your budget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9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588D40-F38B-4C6C-A86C-E3480F27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" y="3024739"/>
            <a:ext cx="11554691" cy="80852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7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FBB9-D2AD-49AA-A2BC-DC6B67DD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will discuss: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A1F4D-1CB4-45EB-A597-09517AF5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Opening Adobe Sign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Setting Up Signatures</a:t>
            </a:r>
          </a:p>
        </p:txBody>
      </p:sp>
    </p:spTree>
    <p:extLst>
      <p:ext uri="{BB962C8B-B14F-4D97-AF65-F5344CB8AC3E}">
        <p14:creationId xmlns:p14="http://schemas.microsoft.com/office/powerpoint/2010/main" val="40652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E660-97FD-4614-BE5B-394E3D2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Adobe 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50D83-8750-419C-9A7E-96B4A161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246914"/>
            <a:ext cx="7028645" cy="46221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your “Creative Cloud” desktop application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ownload Vector - MetroUI Apps Adobe Creative Cloud Icon - Vectorpicker">
            <a:extLst>
              <a:ext uri="{FF2B5EF4-FFF2-40B4-BE49-F238E27FC236}">
                <a16:creationId xmlns:a16="http://schemas.microsoft.com/office/drawing/2014/main" id="{69C96CE3-B492-4D88-955A-D451D7910A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3637" r="2728" b="3637"/>
          <a:stretch/>
        </p:blipFill>
        <p:spPr bwMode="auto">
          <a:xfrm>
            <a:off x="9633346" y="1246914"/>
            <a:ext cx="1796693" cy="1800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35AB1-A769-4CD2-A316-7B1BFA976FD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9" b="99145" l="0" r="97500">
                        <a14:foregroundMark x1="32083" y1="19231" x2="3750" y2="56410"/>
                        <a14:foregroundMark x1="3750" y1="56410" x2="41250" y2="88462"/>
                        <a14:foregroundMark x1="41250" y1="88462" x2="88750" y2="73504"/>
                        <a14:foregroundMark x1="88750" y1="73504" x2="37917" y2="58974"/>
                        <a14:foregroundMark x1="37917" y1="58974" x2="42500" y2="12821"/>
                        <a14:foregroundMark x1="42500" y1="12821" x2="80000" y2="41453"/>
                        <a14:foregroundMark x1="80000" y1="41453" x2="42917" y2="68376"/>
                        <a14:foregroundMark x1="42917" y1="68376" x2="81667" y2="83761"/>
                        <a14:foregroundMark x1="92500" y1="69231" x2="84167" y2="20513"/>
                        <a14:foregroundMark x1="84167" y1="20513" x2="37917" y2="10684"/>
                        <a14:foregroundMark x1="37917" y1="10684" x2="1250" y2="67521"/>
                        <a14:foregroundMark x1="1250" y1="67521" x2="35000" y2="98291"/>
                        <a14:foregroundMark x1="35000" y1="98291" x2="82500" y2="90171"/>
                        <a14:foregroundMark x1="82500" y1="90171" x2="96667" y2="63675"/>
                        <a14:foregroundMark x1="94167" y1="27350" x2="54167" y2="3419"/>
                        <a14:foregroundMark x1="54167" y1="3419" x2="7917" y2="19231"/>
                        <a14:foregroundMark x1="7917" y1="19231" x2="11250" y2="64957"/>
                        <a14:foregroundMark x1="11250" y1="64957" x2="47917" y2="54701"/>
                        <a14:foregroundMark x1="87083" y1="26496" x2="87917" y2="3846"/>
                        <a14:foregroundMark x1="52500" y1="8120" x2="7500" y2="11966"/>
                        <a14:foregroundMark x1="7500" y1="11966" x2="0" y2="35470"/>
                        <a14:foregroundMark x1="55000" y1="15385" x2="97500" y2="31624"/>
                        <a14:foregroundMark x1="97500" y1="31624" x2="97500" y2="43590"/>
                        <a14:foregroundMark x1="76250" y1="44444" x2="81667" y2="65385"/>
                        <a14:foregroundMark x1="98333" y1="78205" x2="49167" y2="99145"/>
                        <a14:foregroundMark x1="49167" y1="99145" x2="16667" y2="91880"/>
                        <a14:foregroundMark x1="82500" y1="91880" x2="95000" y2="86325"/>
                        <a14:foregroundMark x1="92500" y1="27350" x2="76250" y2="7265"/>
                        <a14:foregroundMark x1="57500" y1="16239" x2="95000" y2="28205"/>
                        <a14:foregroundMark x1="97500" y1="41026" x2="69583" y2="3846"/>
                        <a14:foregroundMark x1="69583" y1="3846" x2="62083" y2="3846"/>
                        <a14:foregroundMark x1="93333" y1="19231" x2="91250" y2="41026"/>
                        <a14:backgroundMark x1="3750" y1="4701" x2="3750" y2="4701"/>
                        <a14:backgroundMark x1="3750" y1="4701" x2="4583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1232" y="1296855"/>
            <a:ext cx="1796693" cy="17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0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E660-97FD-4614-BE5B-394E3D2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Adobe 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13944-9087-4CDB-9553-BF0DEF74FD8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5"/>
          <a:stretch/>
        </p:blipFill>
        <p:spPr bwMode="auto">
          <a:xfrm>
            <a:off x="274401" y="1095542"/>
            <a:ext cx="8576436" cy="4935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8F8A0AD-03FB-47E9-83D9-F22BD98DC505}"/>
              </a:ext>
            </a:extLst>
          </p:cNvPr>
          <p:cNvSpPr/>
          <p:nvPr/>
        </p:nvSpPr>
        <p:spPr>
          <a:xfrm rot="7446286">
            <a:off x="5914137" y="1097859"/>
            <a:ext cx="1045578" cy="736947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95A69C-05FB-4D04-9D76-0EFB24FD928E}"/>
              </a:ext>
            </a:extLst>
          </p:cNvPr>
          <p:cNvSpPr/>
          <p:nvPr/>
        </p:nvSpPr>
        <p:spPr>
          <a:xfrm>
            <a:off x="8987469" y="1425498"/>
            <a:ext cx="3021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Click “Web” in top navigation bar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52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4151-F752-464E-9B84-69C1DE67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Adobe 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C3277-1BEE-405A-AE58-05A740205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9382" y="1134911"/>
            <a:ext cx="8476329" cy="501297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245448C-DA84-4478-AE6B-99A22D31E37A}"/>
              </a:ext>
            </a:extLst>
          </p:cNvPr>
          <p:cNvSpPr/>
          <p:nvPr/>
        </p:nvSpPr>
        <p:spPr>
          <a:xfrm rot="7475902">
            <a:off x="3552291" y="3334049"/>
            <a:ext cx="1043305" cy="462280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DD764-4986-4F60-B8EC-51F1AA6B3D69}"/>
              </a:ext>
            </a:extLst>
          </p:cNvPr>
          <p:cNvSpPr/>
          <p:nvPr/>
        </p:nvSpPr>
        <p:spPr>
          <a:xfrm>
            <a:off x="8850948" y="2780359"/>
            <a:ext cx="3021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Open the “Acrobat” application by clicking “Launch”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412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4151-F752-464E-9B84-69C1DE67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Adobe 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1B41F3-C1EB-4F61-B17F-031B529A66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9382" y="1108953"/>
            <a:ext cx="7993188" cy="50206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EA6173-200A-4403-A697-484EB78634E6}"/>
              </a:ext>
            </a:extLst>
          </p:cNvPr>
          <p:cNvSpPr/>
          <p:nvPr/>
        </p:nvSpPr>
        <p:spPr>
          <a:xfrm>
            <a:off x="8432658" y="2644170"/>
            <a:ext cx="3075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Login to your Adobe account using your Bakersfield College email and password</a:t>
            </a:r>
          </a:p>
        </p:txBody>
      </p:sp>
    </p:spTree>
    <p:extLst>
      <p:ext uri="{BB962C8B-B14F-4D97-AF65-F5344CB8AC3E}">
        <p14:creationId xmlns:p14="http://schemas.microsoft.com/office/powerpoint/2010/main" val="347681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18A05-697A-4D85-B839-4DECDD64E3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87126" y="849294"/>
            <a:ext cx="7740269" cy="515941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18BFBC3-788C-458B-B987-DF1D411F2087}"/>
              </a:ext>
            </a:extLst>
          </p:cNvPr>
          <p:cNvSpPr/>
          <p:nvPr/>
        </p:nvSpPr>
        <p:spPr>
          <a:xfrm rot="13705909">
            <a:off x="6980390" y="4109903"/>
            <a:ext cx="920104" cy="700911"/>
          </a:xfrm>
          <a:prstGeom prst="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356E4E-319D-423B-BCFC-B0F5980E9728}"/>
              </a:ext>
            </a:extLst>
          </p:cNvPr>
          <p:cNvSpPr txBox="1">
            <a:spLocks/>
          </p:cNvSpPr>
          <p:nvPr/>
        </p:nvSpPr>
        <p:spPr>
          <a:xfrm>
            <a:off x="457200" y="594359"/>
            <a:ext cx="3200400" cy="9775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Opening Adobe Sign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6D7656-B4B8-4B35-B366-992C2DCA551E}"/>
              </a:ext>
            </a:extLst>
          </p:cNvPr>
          <p:cNvSpPr txBox="1">
            <a:spLocks/>
          </p:cNvSpPr>
          <p:nvPr/>
        </p:nvSpPr>
        <p:spPr>
          <a:xfrm>
            <a:off x="457200" y="1777429"/>
            <a:ext cx="3200400" cy="452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“Go to Adobe Sign”</a:t>
            </a:r>
          </a:p>
          <a:p>
            <a:r>
              <a:rPr lang="en-US" i="1" dirty="0"/>
              <a:t>Note:  Adobe may ask you to sign in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1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BF9A2B-6A42-4F58-9BC3-44531DECD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941" y="594359"/>
            <a:ext cx="7561513" cy="52625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28C75A7-17CB-4016-B078-F0DBACEEE45E}"/>
              </a:ext>
            </a:extLst>
          </p:cNvPr>
          <p:cNvSpPr/>
          <p:nvPr/>
        </p:nvSpPr>
        <p:spPr>
          <a:xfrm>
            <a:off x="4287747" y="891539"/>
            <a:ext cx="1732909" cy="51602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478F0C-768A-4978-8F45-35800AF9B5EC}"/>
              </a:ext>
            </a:extLst>
          </p:cNvPr>
          <p:cNvSpPr txBox="1">
            <a:spLocks/>
          </p:cNvSpPr>
          <p:nvPr/>
        </p:nvSpPr>
        <p:spPr>
          <a:xfrm>
            <a:off x="457200" y="594359"/>
            <a:ext cx="3200400" cy="594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Toolbar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9EB9892-7417-4703-92A5-6A028F8C1543}"/>
              </a:ext>
            </a:extLst>
          </p:cNvPr>
          <p:cNvSpPr txBox="1">
            <a:spLocks/>
          </p:cNvSpPr>
          <p:nvPr/>
        </p:nvSpPr>
        <p:spPr>
          <a:xfrm>
            <a:off x="457200" y="1284271"/>
            <a:ext cx="3200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Home page – additional tools within Adobe Sign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Send – used to create new agreements</a:t>
            </a:r>
          </a:p>
          <a:p>
            <a:pPr marL="342900" indent="-342900">
              <a:lnSpc>
                <a:spcPct val="120000"/>
              </a:lnSpc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Manage – used to track, process, and customize agreements</a:t>
            </a:r>
          </a:p>
          <a:p>
            <a:pPr marL="457200" indent="-4572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endParaRPr lang="en-US" dirty="0"/>
          </a:p>
          <a:p>
            <a:pPr marL="457200" indent="-4572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290785C-01B4-4D09-A883-6092F4993F1B}"/>
              </a:ext>
            </a:extLst>
          </p:cNvPr>
          <p:cNvSpPr txBox="1">
            <a:spLocks/>
          </p:cNvSpPr>
          <p:nvPr/>
        </p:nvSpPr>
        <p:spPr>
          <a:xfrm>
            <a:off x="4832144" y="5927299"/>
            <a:ext cx="6637105" cy="297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rgbClr val="FFFFFF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>
                  <a:lumMod val="95000"/>
                </a:schemeClr>
              </a:buClr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“Send” will be the landing page once you log into Adobe Sign</a:t>
            </a:r>
          </a:p>
        </p:txBody>
      </p:sp>
    </p:spTree>
    <p:extLst>
      <p:ext uri="{BB962C8B-B14F-4D97-AF65-F5344CB8AC3E}">
        <p14:creationId xmlns:p14="http://schemas.microsoft.com/office/powerpoint/2010/main" val="277836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832390-D43E-45F8-A9A7-3FC6063EA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2" t="16185" r="5204"/>
          <a:stretch/>
        </p:blipFill>
        <p:spPr>
          <a:xfrm>
            <a:off x="4510937" y="1046326"/>
            <a:ext cx="7574869" cy="5596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84151-F752-464E-9B84-69C1DE67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46" y="594359"/>
            <a:ext cx="3751243" cy="90393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Agreement Functions &amp; Terms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7863FF-3F64-4EB6-94A3-952B2BD4E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98295"/>
            <a:ext cx="3299552" cy="4806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When setting up signatures, there are various functions.</a:t>
            </a:r>
          </a:p>
          <a:p>
            <a:pPr>
              <a:lnSpc>
                <a:spcPct val="120000"/>
              </a:lnSpc>
            </a:pPr>
            <a:r>
              <a:rPr lang="en-US" sz="1200" u="sng" dirty="0"/>
              <a:t>Complete in Order </a:t>
            </a:r>
            <a:r>
              <a:rPr lang="en-US" sz="1200" dirty="0"/>
              <a:t>is a sequential signing process where recipients are numbered to indicate the exact participation order.</a:t>
            </a:r>
          </a:p>
          <a:p>
            <a:pPr>
              <a:lnSpc>
                <a:spcPct val="120000"/>
              </a:lnSpc>
            </a:pPr>
            <a:r>
              <a:rPr lang="en-US" sz="1200" i="1" dirty="0"/>
              <a:t>When “Complete in Any Order” is enabled, recipients are not numbered and parallel signing can take place.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In </a:t>
            </a:r>
            <a:r>
              <a:rPr lang="en-US" sz="1200" u="sng" dirty="0"/>
              <a:t>Recipient Groups</a:t>
            </a:r>
            <a:r>
              <a:rPr lang="en-US" sz="1200" dirty="0"/>
              <a:t>, any member in the group is authorized to sign or approve on behalf of the entire group.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A “</a:t>
            </a:r>
            <a:r>
              <a:rPr lang="en-US" sz="1200" u="sng" dirty="0"/>
              <a:t>Signer</a:t>
            </a:r>
            <a:r>
              <a:rPr lang="en-US" sz="1200" dirty="0"/>
              <a:t>” is who you need to sign the document. 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An “</a:t>
            </a:r>
            <a:r>
              <a:rPr lang="en-US" sz="1200" u="sng" dirty="0"/>
              <a:t>Approver”</a:t>
            </a:r>
            <a:r>
              <a:rPr lang="en-US" sz="1200" dirty="0"/>
              <a:t> will not need to sign the document; however, they will need to review the document for accuracy before the next signer.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467A9-54FB-4063-8FED-3A8891D76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047"/>
          <a:stretch/>
        </p:blipFill>
        <p:spPr>
          <a:xfrm>
            <a:off x="4417118" y="204053"/>
            <a:ext cx="7668688" cy="798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B0B756-1D19-4D1F-967F-0479784FDD2B}"/>
              </a:ext>
            </a:extLst>
          </p:cNvPr>
          <p:cNvSpPr/>
          <p:nvPr/>
        </p:nvSpPr>
        <p:spPr>
          <a:xfrm>
            <a:off x="9546956" y="2588217"/>
            <a:ext cx="2461977" cy="2898183"/>
          </a:xfrm>
          <a:prstGeom prst="rect">
            <a:avLst/>
          </a:prstGeom>
          <a:solidFill>
            <a:srgbClr val="F2F2F2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75ECF0-4F3B-4A51-896E-20F3A2C77B66}"/>
              </a:ext>
            </a:extLst>
          </p:cNvPr>
          <p:cNvSpPr/>
          <p:nvPr/>
        </p:nvSpPr>
        <p:spPr>
          <a:xfrm>
            <a:off x="5150713" y="1184330"/>
            <a:ext cx="2461941" cy="37973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3BF065-6DEE-460D-A410-4F82329940BE}"/>
              </a:ext>
            </a:extLst>
          </p:cNvPr>
          <p:cNvSpPr/>
          <p:nvPr/>
        </p:nvSpPr>
        <p:spPr>
          <a:xfrm>
            <a:off x="10362024" y="1184330"/>
            <a:ext cx="1471930" cy="37973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251066-FE95-4654-B6CB-5A0C0C1D045A}"/>
              </a:ext>
            </a:extLst>
          </p:cNvPr>
          <p:cNvSpPr/>
          <p:nvPr/>
        </p:nvSpPr>
        <p:spPr>
          <a:xfrm>
            <a:off x="5063334" y="1838599"/>
            <a:ext cx="1568822" cy="97070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2703"/>
      </p:ext>
    </p:extLst>
  </p:cSld>
  <p:clrMapOvr>
    <a:masterClrMapping/>
  </p:clrMapOvr>
</p:sld>
</file>

<file path=ppt/theme/theme1.xml><?xml version="1.0" encoding="utf-8"?>
<a:theme xmlns:a="http://schemas.openxmlformats.org/drawingml/2006/main" name="CalSOAP Theme">
  <a:themeElements>
    <a:clrScheme name="EOPS 2">
      <a:dk1>
        <a:sysClr val="windowText" lastClr="000000"/>
      </a:dk1>
      <a:lt1>
        <a:sysClr val="window" lastClr="FFFFFF"/>
      </a:lt1>
      <a:dk2>
        <a:srgbClr val="3F3F3F"/>
      </a:dk2>
      <a:lt2>
        <a:srgbClr val="262626"/>
      </a:lt2>
      <a:accent1>
        <a:srgbClr val="C00000"/>
      </a:accent1>
      <a:accent2>
        <a:srgbClr val="900000"/>
      </a:accent2>
      <a:accent3>
        <a:srgbClr val="595959"/>
      </a:accent3>
      <a:accent4>
        <a:srgbClr val="7F7F7F"/>
      </a:accent4>
      <a:accent5>
        <a:srgbClr val="7F7F7F"/>
      </a:accent5>
      <a:accent6>
        <a:srgbClr val="7F7F7F"/>
      </a:accent6>
      <a:hlink>
        <a:srgbClr val="595959"/>
      </a:hlink>
      <a:folHlink>
        <a:srgbClr val="262626"/>
      </a:folHlink>
    </a:clrScheme>
    <a:fontScheme name="Custom 1">
      <a:majorFont>
        <a:latin typeface="Franklin Gothic Demi"/>
        <a:ea typeface=""/>
        <a:cs typeface=""/>
      </a:majorFont>
      <a:minorFont>
        <a:latin typeface="Gill Sans M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SOAP Theme" id="{AD5A5EF8-2D41-44A2-B86D-28ACA6DB41A3}" vid="{1ED5B247-D209-48E0-B3E2-691E40D6A7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CalSOAP Theme</Template>
  <TotalTime>238</TotalTime>
  <Words>373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Gill Sans MT</vt:lpstr>
      <vt:lpstr>CalSOAP Theme</vt:lpstr>
      <vt:lpstr>Adobe Sign Get Started guide</vt:lpstr>
      <vt:lpstr>We will discuss:</vt:lpstr>
      <vt:lpstr>Opening Adobe Sign</vt:lpstr>
      <vt:lpstr>Opening Adobe Sign</vt:lpstr>
      <vt:lpstr>Opening Adobe Sign</vt:lpstr>
      <vt:lpstr>Opening Adobe Sign</vt:lpstr>
      <vt:lpstr>PowerPoint Presentation</vt:lpstr>
      <vt:lpstr>PowerPoint Presentation</vt:lpstr>
      <vt:lpstr>Agreement Functions &amp; Terms</vt:lpstr>
      <vt:lpstr>Setting Up An Agreement</vt:lpstr>
      <vt:lpstr>Setting Up An Agreement</vt:lpstr>
      <vt:lpstr>Setting Up An Agreement</vt:lpstr>
      <vt:lpstr> Position Requisition-  HR Signature Flow Example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Sign Get Started guide</dc:title>
  <dc:creator>Alejandra Lopez Beltran</dc:creator>
  <cp:lastModifiedBy>Patricia Ramirez</cp:lastModifiedBy>
  <cp:revision>28</cp:revision>
  <dcterms:created xsi:type="dcterms:W3CDTF">2020-12-12T16:17:36Z</dcterms:created>
  <dcterms:modified xsi:type="dcterms:W3CDTF">2020-12-14T19:32:36Z</dcterms:modified>
</cp:coreProperties>
</file>