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91" r:id="rId3"/>
    <p:sldId id="319" r:id="rId4"/>
    <p:sldId id="312" r:id="rId5"/>
    <p:sldId id="320" r:id="rId6"/>
    <p:sldId id="321" r:id="rId7"/>
    <p:sldId id="324" r:id="rId8"/>
    <p:sldId id="32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0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6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5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4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1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4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3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9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CFE7DA-79CD-499A-866A-D1EF23F68B3D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0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Admin. Council</a:t>
            </a:r>
          </a:p>
          <a:p>
            <a:r>
              <a:rPr lang="en-US" dirty="0" smtClean="0">
                <a:latin typeface="+mn-lt"/>
              </a:rPr>
              <a:t>October 14, 2019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pic>
        <p:nvPicPr>
          <p:cNvPr id="4" name="Content Placeholder 1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58" y="2219533"/>
            <a:ext cx="6669475" cy="2105579"/>
          </a:xfrm>
        </p:spPr>
      </p:pic>
    </p:spTree>
    <p:extLst>
      <p:ext uri="{BB962C8B-B14F-4D97-AF65-F5344CB8AC3E}">
        <p14:creationId xmlns:p14="http://schemas.microsoft.com/office/powerpoint/2010/main" val="1626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F7C36B-2A95-4DB1-A402-5367DFD51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A75FA-F681-4B5D-93C7-49F3DDA1D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4E074C-27C4-4E38-B099-012123B75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smtClean="0"/>
              <a:t>We are moving!</a:t>
            </a: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2371" y="2736574"/>
            <a:ext cx="3084844" cy="3366047"/>
          </a:xfrm>
        </p:spPr>
        <p:txBody>
          <a:bodyPr vert="horz" lIns="0" tIns="45720" rIns="0" bIns="45720" rtlCol="0">
            <a:normAutofit/>
          </a:bodyPr>
          <a:lstStyle/>
          <a:p>
            <a:endParaRPr lang="en-US" dirty="0"/>
          </a:p>
          <a:p>
            <a:r>
              <a:rPr lang="en-US" dirty="0" smtClean="0"/>
              <a:t>Current Location:</a:t>
            </a:r>
          </a:p>
          <a:p>
            <a:r>
              <a:rPr lang="en-US" dirty="0" smtClean="0"/>
              <a:t>11000 </a:t>
            </a:r>
            <a:r>
              <a:rPr lang="en-US" dirty="0"/>
              <a:t>River Run Blvd #200, Bakersfield, CA 93311</a:t>
            </a:r>
          </a:p>
          <a:p>
            <a:r>
              <a:rPr lang="en-US" dirty="0"/>
              <a:t>(Corner of Buena Vista &amp; Stockdale Hwy- FPU Building)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5133" cy="6780179"/>
          </a:xfrm>
          <a:prstGeom prst="rect">
            <a:avLst/>
          </a:prstGeom>
        </p:spPr>
      </p:pic>
      <p:pic>
        <p:nvPicPr>
          <p:cNvPr id="15" name="Picture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32" y="0"/>
            <a:ext cx="7281681" cy="6361889"/>
          </a:xfrm>
        </p:spPr>
      </p:pic>
    </p:spTree>
    <p:extLst>
      <p:ext uri="{BB962C8B-B14F-4D97-AF65-F5344CB8AC3E}">
        <p14:creationId xmlns:p14="http://schemas.microsoft.com/office/powerpoint/2010/main" val="37896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8038" y="5075238"/>
            <a:ext cx="10113962" cy="8223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New Site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928"/>
            <a:ext cx="1219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Modular Map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49362"/>
              </p:ext>
            </p:extLst>
          </p:nvPr>
        </p:nvGraphicFramePr>
        <p:xfrm>
          <a:off x="5208817" y="-187760"/>
          <a:ext cx="5579158" cy="722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829108" imgH="7543800" progId="Acrobat.Document.DC">
                  <p:embed/>
                </p:oleObj>
              </mc:Choice>
              <mc:Fallback>
                <p:oleObj name="Acrobat Document" r:id="rId3" imgW="5829108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8817" y="-187760"/>
                        <a:ext cx="5579158" cy="722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Fall,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44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a Smooth Transition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to all BCSW Faculty and FCDC: October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r>
              <a:rPr lang="en-US" dirty="0" smtClean="0"/>
              <a:t>Lobby Distribution: Flyers and Maps of New Location</a:t>
            </a:r>
          </a:p>
          <a:p>
            <a:r>
              <a:rPr lang="en-US" dirty="0" smtClean="0"/>
              <a:t>Updating Banner to show new location</a:t>
            </a:r>
          </a:p>
          <a:p>
            <a:r>
              <a:rPr lang="en-US" dirty="0" smtClean="0"/>
              <a:t>Free Student Parking Permits</a:t>
            </a:r>
          </a:p>
          <a:p>
            <a:r>
              <a:rPr lang="en-US" dirty="0" smtClean="0"/>
              <a:t>Instructors sharing details in classes</a:t>
            </a:r>
          </a:p>
          <a:p>
            <a:r>
              <a:rPr lang="en-US" dirty="0" smtClean="0"/>
              <a:t>Coverage at both FPU and BCSW modular the week of the 21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Websites &amp;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925" y="-254540"/>
            <a:ext cx="13420725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68C21D0-E473-4822-976E-2A142825DF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22C4D8-970B-4A32-B0BD-AAC4366E7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1F4C4C-B5CB-4E95-8A7D-C738E7FFD0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285BEB9-3CB6-46CB-B6A0-CDD92A029B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4D158-A58A-4B42-94E2-8199E20B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A09FF6-D306-48F0-9FE2-6D393DF96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Content Placeholder 15">
            <a:extLst>
              <a:ext uri="{FF2B5EF4-FFF2-40B4-BE49-F238E27FC236}">
                <a16:creationId xmlns:a16="http://schemas.microsoft.com/office/drawing/2014/main" id="{AA8727A2-2C3E-4194-98FE-2235F543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6" y="1586163"/>
            <a:ext cx="2784700" cy="87937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ED57576-8269-466E-A42E-1DE1501F0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BBB3B9-2872-417A-99B2-A5EA624C40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E1504502-BFFC-4464-9222-5ABB8497D4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CD5AA-2DAA-4143-8418-908070C9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9" r="2" b="2"/>
          <a:stretch/>
        </p:blipFill>
        <p:spPr>
          <a:xfrm>
            <a:off x="3720341" y="2601842"/>
            <a:ext cx="2183903" cy="3231109"/>
          </a:xfrm>
          <a:prstGeom prst="rect">
            <a:avLst/>
          </a:prstGeom>
        </p:spPr>
      </p:pic>
      <p:cxnSp>
        <p:nvCxnSpPr>
          <p:cNvPr id="47" name="Straight Connector 38">
            <a:extLst>
              <a:ext uri="{FF2B5EF4-FFF2-40B4-BE49-F238E27FC236}">
                <a16:creationId xmlns:a16="http://schemas.microsoft.com/office/drawing/2014/main" id="{4A91EBED-DA9A-44E5-A3F0-E824D6760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0">
            <a:extLst>
              <a:ext uri="{FF2B5EF4-FFF2-40B4-BE49-F238E27FC236}">
                <a16:creationId xmlns:a16="http://schemas.microsoft.com/office/drawing/2014/main" id="{7A72A22E-6CD3-4831-8890-094D85315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119804EE-B943-4AA9-8005-4F9743DAA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3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B40D2B"/>
      </a:accent1>
      <a:accent2>
        <a:srgbClr val="B40D2B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101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Retrospect</vt:lpstr>
      <vt:lpstr>Acrobat Document</vt:lpstr>
      <vt:lpstr>PowerPoint Presentation</vt:lpstr>
      <vt:lpstr>We are moving!</vt:lpstr>
      <vt:lpstr>PowerPoint Presentation</vt:lpstr>
      <vt:lpstr>New Site Progress</vt:lpstr>
      <vt:lpstr>Modular Map</vt:lpstr>
      <vt:lpstr>Communicating a Smooth Transition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Wojtysiak</dc:creator>
  <cp:lastModifiedBy>Catherine Rangel</cp:lastModifiedBy>
  <cp:revision>31</cp:revision>
  <dcterms:created xsi:type="dcterms:W3CDTF">2019-08-15T05:43:43Z</dcterms:created>
  <dcterms:modified xsi:type="dcterms:W3CDTF">2019-10-10T22:43:24Z</dcterms:modified>
</cp:coreProperties>
</file>