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heme/theme2.xml" ContentType="application/vnd.openxmlformats-officedocument.theme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332" r:id="rId3"/>
    <p:sldId id="330" r:id="rId4"/>
    <p:sldId id="331" r:id="rId5"/>
    <p:sldId id="334" r:id="rId6"/>
    <p:sldId id="335" r:id="rId7"/>
    <p:sldId id="333" r:id="rId8"/>
    <p:sldId id="336" r:id="rId9"/>
    <p:sldId id="313" r:id="rId10"/>
    <p:sldId id="32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6D9"/>
    <a:srgbClr val="F4F4F4"/>
    <a:srgbClr val="F6F6F6"/>
    <a:srgbClr val="F7F3ED"/>
    <a:srgbClr val="000000"/>
    <a:srgbClr val="E2D1BA"/>
    <a:srgbClr val="E3D2BB"/>
    <a:srgbClr val="001E2E"/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0B9BD-D979-42D0-B6F3-9FB5717E21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EFC3EE-14A5-4B89-A8B0-504BD5CB1C11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4BDAE42-97B0-4367-B30D-8E43F6D9695B}" type="parTrans" cxnId="{70679043-7CF6-41F0-9E94-D9C76E897407}">
      <dgm:prSet/>
      <dgm:spPr/>
      <dgm:t>
        <a:bodyPr/>
        <a:lstStyle/>
        <a:p>
          <a:endParaRPr lang="en-US"/>
        </a:p>
      </dgm:t>
    </dgm:pt>
    <dgm:pt modelId="{1ECA24D8-F41D-4074-9F73-DA0F861B9625}" type="sibTrans" cxnId="{70679043-7CF6-41F0-9E94-D9C76E897407}">
      <dgm:prSet/>
      <dgm:spPr/>
      <dgm:t>
        <a:bodyPr/>
        <a:lstStyle/>
        <a:p>
          <a:endParaRPr lang="en-US"/>
        </a:p>
      </dgm:t>
    </dgm:pt>
    <dgm:pt modelId="{5E848E97-E890-45C8-8BC8-CCC2ED558624}">
      <dgm:prSet phldrT="[Text]" custT="1"/>
      <dgm:spPr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E7DBCA58-EFDD-4B08-B4C7-682E50C836DA}" type="parTrans" cxnId="{581300BA-BE17-465D-B93B-9759DA147F86}">
      <dgm:prSet/>
      <dgm:spPr/>
      <dgm:t>
        <a:bodyPr/>
        <a:lstStyle/>
        <a:p>
          <a:endParaRPr lang="en-US"/>
        </a:p>
      </dgm:t>
    </dgm:pt>
    <dgm:pt modelId="{6DA13D40-15C5-49A4-B265-B3673A6D0A32}" type="sibTrans" cxnId="{581300BA-BE17-465D-B93B-9759DA147F86}">
      <dgm:prSet/>
      <dgm:spPr/>
      <dgm:t>
        <a:bodyPr/>
        <a:lstStyle/>
        <a:p>
          <a:endParaRPr lang="en-US"/>
        </a:p>
      </dgm:t>
    </dgm:pt>
    <dgm:pt modelId="{1D366EEF-3B43-4380-A27A-8C43A1669C12}">
      <dgm:prSet phldrT="[Text]" custT="1"/>
      <dgm:spPr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D8746B8-1F5D-496A-BD2C-2725B9E6B77C}" type="sibTrans" cxnId="{A84544CC-FAA5-448B-B0E9-3D1114B26713}">
      <dgm:prSet/>
      <dgm:spPr/>
      <dgm:t>
        <a:bodyPr/>
        <a:lstStyle/>
        <a:p>
          <a:endParaRPr lang="en-US"/>
        </a:p>
      </dgm:t>
    </dgm:pt>
    <dgm:pt modelId="{A769DF66-5D2F-4868-BA97-F553C7126149}" type="parTrans" cxnId="{A84544CC-FAA5-448B-B0E9-3D1114B26713}">
      <dgm:prSet/>
      <dgm:spPr/>
      <dgm:t>
        <a:bodyPr/>
        <a:lstStyle/>
        <a:p>
          <a:endParaRPr lang="en-US"/>
        </a:p>
      </dgm:t>
    </dgm:pt>
    <dgm:pt modelId="{885522BD-021A-43AB-870F-B52D0AC4E28F}" type="pres">
      <dgm:prSet presAssocID="{1950B9BD-D979-42D0-B6F3-9FB5717E2127}" presName="compositeShape" presStyleCnt="0">
        <dgm:presLayoutVars>
          <dgm:chMax val="7"/>
          <dgm:dir/>
          <dgm:resizeHandles val="exact"/>
        </dgm:presLayoutVars>
      </dgm:prSet>
      <dgm:spPr/>
    </dgm:pt>
    <dgm:pt modelId="{8B68C093-075E-47AD-999C-96206C62EC69}" type="pres">
      <dgm:prSet presAssocID="{1D366EEF-3B43-4380-A27A-8C43A1669C12}" presName="circ1" presStyleLbl="vennNode1" presStyleIdx="0" presStyleCnt="3" custScaleX="121126" custScaleY="121126" custLinFactNeighborX="-1472" custLinFactNeighborY="54817"/>
      <dgm:spPr/>
      <dgm:t>
        <a:bodyPr/>
        <a:lstStyle/>
        <a:p>
          <a:endParaRPr lang="en-US"/>
        </a:p>
      </dgm:t>
    </dgm:pt>
    <dgm:pt modelId="{57BB44C0-ADA4-4C37-BCEC-BEA2294C6928}" type="pres">
      <dgm:prSet presAssocID="{1D366EEF-3B43-4380-A27A-8C43A1669C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FF006-718F-43F2-99C2-7567A2BACFFE}" type="pres">
      <dgm:prSet presAssocID="{D1EFC3EE-14A5-4B89-A8B0-504BD5CB1C11}" presName="circ2" presStyleLbl="vennNode1" presStyleIdx="1" presStyleCnt="3" custScaleX="121126" custScaleY="121126" custLinFactNeighborX="-14343" custLinFactNeighborY="-54020"/>
      <dgm:spPr/>
      <dgm:t>
        <a:bodyPr/>
        <a:lstStyle/>
        <a:p>
          <a:endParaRPr lang="en-US"/>
        </a:p>
      </dgm:t>
    </dgm:pt>
    <dgm:pt modelId="{27B985E0-405F-4D75-8296-85DC14354B6B}" type="pres">
      <dgm:prSet presAssocID="{D1EFC3EE-14A5-4B89-A8B0-504BD5CB1C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A636B-581C-4CE8-B5B0-725554179938}" type="pres">
      <dgm:prSet presAssocID="{5E848E97-E890-45C8-8BC8-CCC2ED558624}" presName="circ3" presStyleLbl="vennNode1" presStyleIdx="2" presStyleCnt="3" custScaleX="121126" custScaleY="121126" custLinFactNeighborX="11833" custLinFactNeighborY="-54020"/>
      <dgm:spPr/>
      <dgm:t>
        <a:bodyPr/>
        <a:lstStyle/>
        <a:p>
          <a:endParaRPr lang="en-US"/>
        </a:p>
      </dgm:t>
    </dgm:pt>
    <dgm:pt modelId="{E3960C83-C5B8-4124-86FC-3BFB9F895522}" type="pres">
      <dgm:prSet presAssocID="{5E848E97-E890-45C8-8BC8-CCC2ED5586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8038F-CF02-4C59-9703-75F11AAA364E}" type="presOf" srcId="{1D366EEF-3B43-4380-A27A-8C43A1669C12}" destId="{8B68C093-075E-47AD-999C-96206C62EC69}" srcOrd="0" destOrd="0" presId="urn:microsoft.com/office/officeart/2005/8/layout/venn1"/>
    <dgm:cxn modelId="{4CB1FFCC-5264-4764-A9E6-3C1FF0CCD473}" type="presOf" srcId="{1D366EEF-3B43-4380-A27A-8C43A1669C12}" destId="{57BB44C0-ADA4-4C37-BCEC-BEA2294C6928}" srcOrd="1" destOrd="0" presId="urn:microsoft.com/office/officeart/2005/8/layout/venn1"/>
    <dgm:cxn modelId="{D7DBB6BD-6566-4622-AD64-246F6A9B401A}" type="presOf" srcId="{D1EFC3EE-14A5-4B89-A8B0-504BD5CB1C11}" destId="{27B985E0-405F-4D75-8296-85DC14354B6B}" srcOrd="1" destOrd="0" presId="urn:microsoft.com/office/officeart/2005/8/layout/venn1"/>
    <dgm:cxn modelId="{581300BA-BE17-465D-B93B-9759DA147F86}" srcId="{1950B9BD-D979-42D0-B6F3-9FB5717E2127}" destId="{5E848E97-E890-45C8-8BC8-CCC2ED558624}" srcOrd="2" destOrd="0" parTransId="{E7DBCA58-EFDD-4B08-B4C7-682E50C836DA}" sibTransId="{6DA13D40-15C5-49A4-B265-B3673A6D0A32}"/>
    <dgm:cxn modelId="{70679043-7CF6-41F0-9E94-D9C76E897407}" srcId="{1950B9BD-D979-42D0-B6F3-9FB5717E2127}" destId="{D1EFC3EE-14A5-4B89-A8B0-504BD5CB1C11}" srcOrd="1" destOrd="0" parTransId="{34BDAE42-97B0-4367-B30D-8E43F6D9695B}" sibTransId="{1ECA24D8-F41D-4074-9F73-DA0F861B9625}"/>
    <dgm:cxn modelId="{A84544CC-FAA5-448B-B0E9-3D1114B26713}" srcId="{1950B9BD-D979-42D0-B6F3-9FB5717E2127}" destId="{1D366EEF-3B43-4380-A27A-8C43A1669C12}" srcOrd="0" destOrd="0" parTransId="{A769DF66-5D2F-4868-BA97-F553C7126149}" sibTransId="{3D8746B8-1F5D-496A-BD2C-2725B9E6B77C}"/>
    <dgm:cxn modelId="{0A1C7074-A921-4680-B7E4-8A5D411D6083}" type="presOf" srcId="{5E848E97-E890-45C8-8BC8-CCC2ED558624}" destId="{777A636B-581C-4CE8-B5B0-725554179938}" srcOrd="0" destOrd="0" presId="urn:microsoft.com/office/officeart/2005/8/layout/venn1"/>
    <dgm:cxn modelId="{78EC5288-6B64-4F00-B267-30ADE3D5F5F1}" type="presOf" srcId="{1950B9BD-D979-42D0-B6F3-9FB5717E2127}" destId="{885522BD-021A-43AB-870F-B52D0AC4E28F}" srcOrd="0" destOrd="0" presId="urn:microsoft.com/office/officeart/2005/8/layout/venn1"/>
    <dgm:cxn modelId="{0050978F-EB24-4408-8F9D-7C2552F7D78B}" type="presOf" srcId="{D1EFC3EE-14A5-4B89-A8B0-504BD5CB1C11}" destId="{06AFF006-718F-43F2-99C2-7567A2BACFFE}" srcOrd="0" destOrd="0" presId="urn:microsoft.com/office/officeart/2005/8/layout/venn1"/>
    <dgm:cxn modelId="{F1182CA2-98AC-49C8-81DD-85AC4FBB365D}" type="presOf" srcId="{5E848E97-E890-45C8-8BC8-CCC2ED558624}" destId="{E3960C83-C5B8-4124-86FC-3BFB9F895522}" srcOrd="1" destOrd="0" presId="urn:microsoft.com/office/officeart/2005/8/layout/venn1"/>
    <dgm:cxn modelId="{9A07D8E9-7D0A-4D21-803B-EC0676FABC8F}" type="presParOf" srcId="{885522BD-021A-43AB-870F-B52D0AC4E28F}" destId="{8B68C093-075E-47AD-999C-96206C62EC69}" srcOrd="0" destOrd="0" presId="urn:microsoft.com/office/officeart/2005/8/layout/venn1"/>
    <dgm:cxn modelId="{E42148FD-EE5D-4629-8093-891B2D157165}" type="presParOf" srcId="{885522BD-021A-43AB-870F-B52D0AC4E28F}" destId="{57BB44C0-ADA4-4C37-BCEC-BEA2294C6928}" srcOrd="1" destOrd="0" presId="urn:microsoft.com/office/officeart/2005/8/layout/venn1"/>
    <dgm:cxn modelId="{66AB347F-9474-4A14-8A43-3C4F0EA3F897}" type="presParOf" srcId="{885522BD-021A-43AB-870F-B52D0AC4E28F}" destId="{06AFF006-718F-43F2-99C2-7567A2BACFFE}" srcOrd="2" destOrd="0" presId="urn:microsoft.com/office/officeart/2005/8/layout/venn1"/>
    <dgm:cxn modelId="{74807F3F-1658-4E4B-994A-35F47B15629D}" type="presParOf" srcId="{885522BD-021A-43AB-870F-B52D0AC4E28F}" destId="{27B985E0-405F-4D75-8296-85DC14354B6B}" srcOrd="3" destOrd="0" presId="urn:microsoft.com/office/officeart/2005/8/layout/venn1"/>
    <dgm:cxn modelId="{5AFE4FF3-392A-4DE7-AC36-F0B4FCA55B20}" type="presParOf" srcId="{885522BD-021A-43AB-870F-B52D0AC4E28F}" destId="{777A636B-581C-4CE8-B5B0-725554179938}" srcOrd="4" destOrd="0" presId="urn:microsoft.com/office/officeart/2005/8/layout/venn1"/>
    <dgm:cxn modelId="{85D47076-FEA3-439F-9E02-4F0A3AE3D487}" type="presParOf" srcId="{885522BD-021A-43AB-870F-B52D0AC4E28F}" destId="{E3960C83-C5B8-4124-86FC-3BFB9F8955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 dirty="0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 dirty="0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  <dgm:t>
        <a:bodyPr/>
        <a:lstStyle/>
        <a:p>
          <a:endParaRPr lang="en-US"/>
        </a:p>
      </dgm:t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72E3FB3-347F-48F0-8AF6-F5470092D53F}" type="pres">
      <dgm:prSet presAssocID="{158D620D-D4B2-42B0-ABD4-771F2F6D17C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05067B17-3831-4DD4-A14F-F6C975D44EF5}" type="pres">
      <dgm:prSet presAssocID="{E74C1DE8-7E1B-49BF-99F4-BC2843AE7D5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22F3D00-C205-4D3D-8B42-672A8C876A1D}" type="pres">
      <dgm:prSet presAssocID="{93EA3B57-F2BF-4793-8502-ACFC2399251A}" presName="node" presStyleLbl="node1" presStyleIdx="1" presStyleCnt="4" custScaleX="198958" custRadScaleRad="137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B39DB2F4-2E42-49DC-83F6-C27A00F17AD7}" type="pres">
      <dgm:prSet presAssocID="{D7CD3D4F-0321-464F-B582-4F15C5A998A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4CB8CC5-C59D-46AD-A0C8-1E10BEEB4247}" type="pres">
      <dgm:prSet presAssocID="{A9BBDAF3-47C4-4525-A5C3-422AE5DB23A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4F2D5DA-806A-419B-85E0-95055B0BE9C8}" type="presOf" srcId="{E74C1DE8-7E1B-49BF-99F4-BC2843AE7D5F}" destId="{9E4BAC57-0AD0-4EC2-950E-1AF0BE2279A2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C1D4DC6C-608A-4221-B395-B90B8DD4BE86}" type="presOf" srcId="{A2BF0671-07BF-4806-845D-8E332C7F4DFD}" destId="{DA848829-4EBB-4374-B839-EA9503B4AA7C}" srcOrd="0" destOrd="0" presId="urn:microsoft.com/office/officeart/2005/8/layout/radial5"/>
    <dgm:cxn modelId="{BF392F44-9F1B-4E6A-B59D-36F726FE997B}" type="presOf" srcId="{C6BAC868-9983-4BE7-981E-8F1BF87EEB63}" destId="{187414F8-0E3A-4A59-93EF-3F3A3227042F}" srcOrd="0" destOrd="0" presId="urn:microsoft.com/office/officeart/2005/8/layout/radial5"/>
    <dgm:cxn modelId="{103BB504-060A-465C-942B-4D6E3B2F0411}" type="presOf" srcId="{F4B403FE-A380-43C7-9FFB-937EBF835F43}" destId="{5BC77979-2F2E-4545-B7F9-9FE08097CDC1}" srcOrd="0" destOrd="0" presId="urn:microsoft.com/office/officeart/2005/8/layout/radial5"/>
    <dgm:cxn modelId="{162F6D2B-EEB1-40E2-AC25-9FD1833C62F2}" type="presOf" srcId="{D7CD3D4F-0321-464F-B582-4F15C5A998AD}" destId="{66E659E8-9C37-4484-AB37-6FF239EDB5A9}" srcOrd="0" destOrd="0" presId="urn:microsoft.com/office/officeart/2005/8/layout/radial5"/>
    <dgm:cxn modelId="{C4D947A6-00D7-4857-B183-3AFCB76C47C1}" type="presOf" srcId="{158D620D-D4B2-42B0-ABD4-771F2F6D17CF}" destId="{73A40222-68DB-4A05-8C81-35B68F0A3BFC}" srcOrd="0" destOrd="0" presId="urn:microsoft.com/office/officeart/2005/8/layout/radial5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FD3E99CF-04F3-4065-8F83-58730C7AC538}" type="presOf" srcId="{E1228815-E7AB-434D-8759-2A72FEB2681C}" destId="{9A08C4DD-D7FE-4BCF-BC03-915A824B1351}" srcOrd="0" destOrd="0" presId="urn:microsoft.com/office/officeart/2005/8/layout/radial5"/>
    <dgm:cxn modelId="{6F84DF08-3D71-42DA-A852-441E93BD2813}" type="presOf" srcId="{A9BBDAF3-47C4-4525-A5C3-422AE5DB23AA}" destId="{8B6E3DA1-0156-47A7-BB2D-17615E5B0739}" srcOrd="0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449CBA0F-F4C2-4F39-BA68-9C9CB2DDD78F}" type="presOf" srcId="{D7CD3D4F-0321-464F-B582-4F15C5A998AD}" destId="{B39DB2F4-2E42-49DC-83F6-C27A00F17AD7}" srcOrd="1" destOrd="0" presId="urn:microsoft.com/office/officeart/2005/8/layout/radial5"/>
    <dgm:cxn modelId="{B8A56201-71E0-44CB-BF3D-9382314AD80E}" type="presOf" srcId="{E74C1DE8-7E1B-49BF-99F4-BC2843AE7D5F}" destId="{05067B17-3831-4DD4-A14F-F6C975D44EF5}" srcOrd="1" destOrd="0" presId="urn:microsoft.com/office/officeart/2005/8/layout/radial5"/>
    <dgm:cxn modelId="{C449F51F-314F-4C2E-B87B-368134267567}" type="presOf" srcId="{158D620D-D4B2-42B0-ABD4-771F2F6D17CF}" destId="{C72E3FB3-347F-48F0-8AF6-F5470092D53F}" srcOrd="1" destOrd="0" presId="urn:microsoft.com/office/officeart/2005/8/layout/radial5"/>
    <dgm:cxn modelId="{A13C458E-4BFC-411F-88CA-5D545A95A574}" type="presOf" srcId="{93EA3B57-F2BF-4793-8502-ACFC2399251A}" destId="{422F3D00-C205-4D3D-8B42-672A8C876A1D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7F3E3203-C541-43A7-9504-8C07A2AB3C3F}" type="presOf" srcId="{A9BBDAF3-47C4-4525-A5C3-422AE5DB23AA}" destId="{E4CB8CC5-C59D-46AD-A0C8-1E10BEEB4247}" srcOrd="1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D043EE16-E9D7-45F9-8B0A-F6517FB7CED3}" type="presOf" srcId="{65511CA5-6E41-4658-8AD2-39814E35BE3C}" destId="{5E7F5109-2EA6-4480-95BC-684ED92FD263}" srcOrd="0" destOrd="0" presId="urn:microsoft.com/office/officeart/2005/8/layout/radial5"/>
    <dgm:cxn modelId="{A89E411A-86C7-4C2F-9BBD-29FDA918520D}" type="presParOf" srcId="{DA848829-4EBB-4374-B839-EA9503B4AA7C}" destId="{5BC77979-2F2E-4545-B7F9-9FE08097CDC1}" srcOrd="0" destOrd="0" presId="urn:microsoft.com/office/officeart/2005/8/layout/radial5"/>
    <dgm:cxn modelId="{33D799CC-F53E-4CF3-B9AB-FD5E056F7493}" type="presParOf" srcId="{DA848829-4EBB-4374-B839-EA9503B4AA7C}" destId="{73A40222-68DB-4A05-8C81-35B68F0A3BFC}" srcOrd="1" destOrd="0" presId="urn:microsoft.com/office/officeart/2005/8/layout/radial5"/>
    <dgm:cxn modelId="{288379EE-5F04-48E6-8A3A-CAA007063D49}" type="presParOf" srcId="{73A40222-68DB-4A05-8C81-35B68F0A3BFC}" destId="{C72E3FB3-347F-48F0-8AF6-F5470092D53F}" srcOrd="0" destOrd="0" presId="urn:microsoft.com/office/officeart/2005/8/layout/radial5"/>
    <dgm:cxn modelId="{87DD6575-5E65-4CC3-AD28-B4661F4E7313}" type="presParOf" srcId="{DA848829-4EBB-4374-B839-EA9503B4AA7C}" destId="{187414F8-0E3A-4A59-93EF-3F3A3227042F}" srcOrd="2" destOrd="0" presId="urn:microsoft.com/office/officeart/2005/8/layout/radial5"/>
    <dgm:cxn modelId="{ABF89F3C-71B4-4CE8-A09E-3BCCCA70B079}" type="presParOf" srcId="{DA848829-4EBB-4374-B839-EA9503B4AA7C}" destId="{9E4BAC57-0AD0-4EC2-950E-1AF0BE2279A2}" srcOrd="3" destOrd="0" presId="urn:microsoft.com/office/officeart/2005/8/layout/radial5"/>
    <dgm:cxn modelId="{A1BE2796-1FE7-430F-A936-58CC466775AC}" type="presParOf" srcId="{9E4BAC57-0AD0-4EC2-950E-1AF0BE2279A2}" destId="{05067B17-3831-4DD4-A14F-F6C975D44EF5}" srcOrd="0" destOrd="0" presId="urn:microsoft.com/office/officeart/2005/8/layout/radial5"/>
    <dgm:cxn modelId="{1D6C314F-B537-4EFC-934E-1C7BFA65A0C4}" type="presParOf" srcId="{DA848829-4EBB-4374-B839-EA9503B4AA7C}" destId="{422F3D00-C205-4D3D-8B42-672A8C876A1D}" srcOrd="4" destOrd="0" presId="urn:microsoft.com/office/officeart/2005/8/layout/radial5"/>
    <dgm:cxn modelId="{BA2ED5CD-3EFD-40F8-A219-2528A1F2633E}" type="presParOf" srcId="{DA848829-4EBB-4374-B839-EA9503B4AA7C}" destId="{66E659E8-9C37-4484-AB37-6FF239EDB5A9}" srcOrd="5" destOrd="0" presId="urn:microsoft.com/office/officeart/2005/8/layout/radial5"/>
    <dgm:cxn modelId="{887B20FA-9C65-4A32-A907-76396F29B0A8}" type="presParOf" srcId="{66E659E8-9C37-4484-AB37-6FF239EDB5A9}" destId="{B39DB2F4-2E42-49DC-83F6-C27A00F17AD7}" srcOrd="0" destOrd="0" presId="urn:microsoft.com/office/officeart/2005/8/layout/radial5"/>
    <dgm:cxn modelId="{9233574C-1F2A-4C76-BA7A-C3BD914B5697}" type="presParOf" srcId="{DA848829-4EBB-4374-B839-EA9503B4AA7C}" destId="{5E7F5109-2EA6-4480-95BC-684ED92FD263}" srcOrd="6" destOrd="0" presId="urn:microsoft.com/office/officeart/2005/8/layout/radial5"/>
    <dgm:cxn modelId="{E2696179-3B5B-42A3-94A8-495D25427E40}" type="presParOf" srcId="{DA848829-4EBB-4374-B839-EA9503B4AA7C}" destId="{8B6E3DA1-0156-47A7-BB2D-17615E5B0739}" srcOrd="7" destOrd="0" presId="urn:microsoft.com/office/officeart/2005/8/layout/radial5"/>
    <dgm:cxn modelId="{5FD77400-93EB-4E4D-8DDC-8D03AA60D36C}" type="presParOf" srcId="{8B6E3DA1-0156-47A7-BB2D-17615E5B0739}" destId="{E4CB8CC5-C59D-46AD-A0C8-1E10BEEB4247}" srcOrd="0" destOrd="0" presId="urn:microsoft.com/office/officeart/2005/8/layout/radial5"/>
    <dgm:cxn modelId="{5D0E59C0-DCED-494E-8E3B-650CE16D2EB4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0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E5900264-5099-4499-BBC4-C0705403292B}" type="presOf" srcId="{E0060D7B-E0DA-48A1-ADD7-F46B258298E9}" destId="{BA4DA025-82C3-4C55-9C66-7C5A144A96ED}" srcOrd="0" destOrd="0" presId="urn:microsoft.com/office/officeart/2005/8/layout/pyramid1"/>
    <dgm:cxn modelId="{6B765B36-3EE3-44FD-91F6-4C8A922D9651}" type="presOf" srcId="{F7CDB6F5-84BB-4D43-BCC1-835D44669E55}" destId="{4F8573E0-D225-490D-91D8-370C58A8F6A5}" srcOrd="0" destOrd="0" presId="urn:microsoft.com/office/officeart/2005/8/layout/pyramid1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FC3BFC37-1583-4166-A0F9-4B3FCC300EA5}" type="presOf" srcId="{1F6F0A7F-B867-4D00-937B-52F217AC3FB3}" destId="{27949F76-157C-405A-B05A-C94B9F03C943}" srcOrd="0" destOrd="0" presId="urn:microsoft.com/office/officeart/2005/8/layout/pyramid1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5B761896-2029-46DF-8B11-9204E4E42DBF}" type="presOf" srcId="{B05DAC12-09F2-4CE8-8AED-22A6B00E61B8}" destId="{F32CD139-673C-47A1-816B-3D7A39215A4C}" srcOrd="1" destOrd="0" presId="urn:microsoft.com/office/officeart/2005/8/layout/pyramid1"/>
    <dgm:cxn modelId="{16A50B9E-8B2F-4E51-8654-5F9B5260944C}" type="presOf" srcId="{B05DAC12-09F2-4CE8-8AED-22A6B00E61B8}" destId="{792CE356-E66E-4E13-A0FE-64991A740964}" srcOrd="0" destOrd="0" presId="urn:microsoft.com/office/officeart/2005/8/layout/pyramid1"/>
    <dgm:cxn modelId="{C16D1258-5FDB-450C-B3F2-4671382AB252}" type="presOf" srcId="{ED3ABCF8-0FDA-4D0A-8D3D-B962CFD1C93F}" destId="{53F9A11D-AE8D-49FF-A770-79EE37C14135}" srcOrd="1" destOrd="0" presId="urn:microsoft.com/office/officeart/2005/8/layout/pyramid1"/>
    <dgm:cxn modelId="{D0ADA346-776C-4C0C-B6AA-664A7576A2EE}" type="presOf" srcId="{81925995-7031-4598-8BC7-8782F2A5A39D}" destId="{CF3407BC-18FA-4A97-B78B-92761C531ED5}" srcOrd="0" destOrd="0" presId="urn:microsoft.com/office/officeart/2005/8/layout/pyramid1"/>
    <dgm:cxn modelId="{7217E817-8798-4BB9-8F39-7E78B3EF2FE2}" type="presOf" srcId="{E0060D7B-E0DA-48A1-ADD7-F46B258298E9}" destId="{8A6F53B5-A971-4430-9744-D7BA0148434D}" srcOrd="1" destOrd="0" presId="urn:microsoft.com/office/officeart/2005/8/layout/pyramid1"/>
    <dgm:cxn modelId="{515D24CF-A54E-4FAC-B74E-CB3E6CF1664F}" type="presOf" srcId="{1F6F0A7F-B867-4D00-937B-52F217AC3FB3}" destId="{88D4545E-2350-4F85-92D4-F1E03E106502}" srcOrd="1" destOrd="0" presId="urn:microsoft.com/office/officeart/2005/8/layout/pyramid1"/>
    <dgm:cxn modelId="{78A73604-8BCB-436B-A3D1-3369196A5D42}" type="presOf" srcId="{ED3ABCF8-0FDA-4D0A-8D3D-B962CFD1C93F}" destId="{23C5D319-69AE-4276-8FCB-0536C71FB860}" srcOrd="0" destOrd="0" presId="urn:microsoft.com/office/officeart/2005/8/layout/pyramid1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1E857DAC-813D-4B6A-B337-C19D94419748}" type="presOf" srcId="{F7CDB6F5-84BB-4D43-BCC1-835D44669E55}" destId="{612D8DA6-E399-44DB-BF2A-35932FF047AE}" srcOrd="1" destOrd="0" presId="urn:microsoft.com/office/officeart/2005/8/layout/pyramid1"/>
    <dgm:cxn modelId="{B01B0CDC-4AB5-4E06-AB10-5C6C49AB6CC8}" type="presParOf" srcId="{CF3407BC-18FA-4A97-B78B-92761C531ED5}" destId="{4281B6F8-8856-4C21-8901-DBE44663CF1E}" srcOrd="0" destOrd="0" presId="urn:microsoft.com/office/officeart/2005/8/layout/pyramid1"/>
    <dgm:cxn modelId="{31C2EB55-27E5-4DF2-867E-CF75C302CD49}" type="presParOf" srcId="{4281B6F8-8856-4C21-8901-DBE44663CF1E}" destId="{27949F76-157C-405A-B05A-C94B9F03C943}" srcOrd="0" destOrd="0" presId="urn:microsoft.com/office/officeart/2005/8/layout/pyramid1"/>
    <dgm:cxn modelId="{966F5C27-0D01-429F-A433-C5CB81E49B82}" type="presParOf" srcId="{4281B6F8-8856-4C21-8901-DBE44663CF1E}" destId="{88D4545E-2350-4F85-92D4-F1E03E106502}" srcOrd="1" destOrd="0" presId="urn:microsoft.com/office/officeart/2005/8/layout/pyramid1"/>
    <dgm:cxn modelId="{3FB1C976-9D73-4870-8008-66C27F2A7FBD}" type="presParOf" srcId="{CF3407BC-18FA-4A97-B78B-92761C531ED5}" destId="{7D59150C-FC51-4291-A4A6-6D53230C1BE4}" srcOrd="1" destOrd="0" presId="urn:microsoft.com/office/officeart/2005/8/layout/pyramid1"/>
    <dgm:cxn modelId="{A9AF4489-D7EA-4D01-BFDB-475786ED050F}" type="presParOf" srcId="{7D59150C-FC51-4291-A4A6-6D53230C1BE4}" destId="{4F8573E0-D225-490D-91D8-370C58A8F6A5}" srcOrd="0" destOrd="0" presId="urn:microsoft.com/office/officeart/2005/8/layout/pyramid1"/>
    <dgm:cxn modelId="{1D0D190F-0B94-4FE1-9813-E28A20362C6F}" type="presParOf" srcId="{7D59150C-FC51-4291-A4A6-6D53230C1BE4}" destId="{612D8DA6-E399-44DB-BF2A-35932FF047AE}" srcOrd="1" destOrd="0" presId="urn:microsoft.com/office/officeart/2005/8/layout/pyramid1"/>
    <dgm:cxn modelId="{21E1C57A-7D3E-48E6-ADDD-ECE7970BDD43}" type="presParOf" srcId="{CF3407BC-18FA-4A97-B78B-92761C531ED5}" destId="{FD34039F-AB3D-408F-9C45-D912CC30B946}" srcOrd="2" destOrd="0" presId="urn:microsoft.com/office/officeart/2005/8/layout/pyramid1"/>
    <dgm:cxn modelId="{EEDF8F81-07C6-4D89-B639-942B5F1B3F26}" type="presParOf" srcId="{FD34039F-AB3D-408F-9C45-D912CC30B946}" destId="{792CE356-E66E-4E13-A0FE-64991A740964}" srcOrd="0" destOrd="0" presId="urn:microsoft.com/office/officeart/2005/8/layout/pyramid1"/>
    <dgm:cxn modelId="{9DEA217F-FFDE-4D24-97F5-7DF3EDDCC4D8}" type="presParOf" srcId="{FD34039F-AB3D-408F-9C45-D912CC30B946}" destId="{F32CD139-673C-47A1-816B-3D7A39215A4C}" srcOrd="1" destOrd="0" presId="urn:microsoft.com/office/officeart/2005/8/layout/pyramid1"/>
    <dgm:cxn modelId="{6B0EC71D-8875-4DBA-8F43-1D9DBFAB6320}" type="presParOf" srcId="{CF3407BC-18FA-4A97-B78B-92761C531ED5}" destId="{295F6C75-E89A-4DDB-A34A-07FF402949F6}" srcOrd="3" destOrd="0" presId="urn:microsoft.com/office/officeart/2005/8/layout/pyramid1"/>
    <dgm:cxn modelId="{ED77D6CF-4CAB-4A40-BE7A-0B16B94E9BD0}" type="presParOf" srcId="{295F6C75-E89A-4DDB-A34A-07FF402949F6}" destId="{BA4DA025-82C3-4C55-9C66-7C5A144A96ED}" srcOrd="0" destOrd="0" presId="urn:microsoft.com/office/officeart/2005/8/layout/pyramid1"/>
    <dgm:cxn modelId="{0E88EB5C-ECC2-44CE-9542-A77AA53E58D2}" type="presParOf" srcId="{295F6C75-E89A-4DDB-A34A-07FF402949F6}" destId="{8A6F53B5-A971-4430-9744-D7BA0148434D}" srcOrd="1" destOrd="0" presId="urn:microsoft.com/office/officeart/2005/8/layout/pyramid1"/>
    <dgm:cxn modelId="{D247CD03-CE90-4F11-8B3F-38DB200D3B26}" type="presParOf" srcId="{CF3407BC-18FA-4A97-B78B-92761C531ED5}" destId="{BD3B9768-988C-4282-B6F5-A5EC20808B61}" srcOrd="4" destOrd="0" presId="urn:microsoft.com/office/officeart/2005/8/layout/pyramid1"/>
    <dgm:cxn modelId="{5D3B0CF8-7ABD-4101-80D0-1CDE812D9FF4}" type="presParOf" srcId="{BD3B9768-988C-4282-B6F5-A5EC20808B61}" destId="{23C5D319-69AE-4276-8FCB-0536C71FB860}" srcOrd="0" destOrd="0" presId="urn:microsoft.com/office/officeart/2005/8/layout/pyramid1"/>
    <dgm:cxn modelId="{0D2B1977-BB4A-48DB-80CC-CE88971DB5B0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 </a:t>
          </a:r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  <dgm:t>
        <a:bodyPr/>
        <a:lstStyle/>
        <a:p>
          <a:endParaRPr lang="en-US"/>
        </a:p>
      </dgm:t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  <dgm:t>
        <a:bodyPr/>
        <a:lstStyle/>
        <a:p>
          <a:endParaRPr lang="en-US"/>
        </a:p>
      </dgm:t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  <dgm:t>
        <a:bodyPr/>
        <a:lstStyle/>
        <a:p>
          <a:endParaRPr lang="en-US"/>
        </a:p>
      </dgm:t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  <dgm:t>
        <a:bodyPr/>
        <a:lstStyle/>
        <a:p>
          <a:endParaRPr lang="en-US"/>
        </a:p>
      </dgm:t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  <dgm:t>
        <a:bodyPr/>
        <a:lstStyle/>
        <a:p>
          <a:endParaRPr lang="en-US"/>
        </a:p>
      </dgm:t>
    </dgm:pt>
  </dgm:ptLst>
  <dgm:cxnLst>
    <dgm:cxn modelId="{78F739D7-2D93-4C88-88E8-9CE9F1512A1D}" type="presOf" srcId="{40AAB722-60A0-436D-9BD8-167A140B8EE8}" destId="{2A82438D-56B9-4A56-A1E4-CFAAD9DE3148}" srcOrd="0" destOrd="0" presId="urn:microsoft.com/office/officeart/2009/3/layout/BlockDescendingList"/>
    <dgm:cxn modelId="{3481B52F-73E4-4742-94AD-C4A54AE051AA}" type="presOf" srcId="{40AAB722-60A0-436D-9BD8-167A140B8EE8}" destId="{F3BDDAD9-A8DC-4F20-978D-0C12664E7ED2}" srcOrd="1" destOrd="0" presId="urn:microsoft.com/office/officeart/2009/3/layout/BlockDescendingList"/>
    <dgm:cxn modelId="{A2D61055-B59C-4240-B4E9-529E0CB2A946}" type="presOf" srcId="{18C4C4E9-7D33-4B93-AAEB-ACD7DF09DFF7}" destId="{25771FAF-64A3-4E44-9593-11CE18834EC0}" srcOrd="1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05184AE3-8363-49EC-83D4-983E6FB2A666}" type="presOf" srcId="{6BF8BA0C-AA0B-4847-B793-CB2698F66B68}" destId="{18A2E3D5-8A96-4FB4-AABB-5142E023BB83}" srcOrd="0" destOrd="0" presId="urn:microsoft.com/office/officeart/2009/3/layout/BlockDescendingList"/>
    <dgm:cxn modelId="{FD46B3DB-CE17-4B58-8C15-E4659E50D379}" type="presOf" srcId="{C711F108-3A72-4A2A-91DD-2E3C3B1DDD79}" destId="{F4DE90CA-9E95-454A-8C7E-0DD0DD04935B}" srcOrd="1" destOrd="0" presId="urn:microsoft.com/office/officeart/2009/3/layout/BlockDescendingList"/>
    <dgm:cxn modelId="{8E2C2A6E-589F-40CA-91CA-443590B00000}" type="presOf" srcId="{C711F108-3A72-4A2A-91DD-2E3C3B1DDD79}" destId="{260D46F9-7B07-46C1-B662-EEFC4F8DFF2A}" srcOrd="0" destOrd="0" presId="urn:microsoft.com/office/officeart/2009/3/layout/BlockDescendingList"/>
    <dgm:cxn modelId="{7853DF92-91EE-4861-B08B-18C5C9001EF1}" type="presOf" srcId="{22297F1A-6DF9-492E-B91F-1FE16D33A520}" destId="{3851EB16-78C3-484F-A70F-92D73B4C96BA}" srcOrd="0" destOrd="0" presId="urn:microsoft.com/office/officeart/2009/3/layout/BlockDescendingList"/>
    <dgm:cxn modelId="{4155C247-8EF4-4CC1-9577-9226D6616A42}" type="presOf" srcId="{9842382F-0811-42A2-81BE-767072252605}" destId="{6A9187F4-ED8C-4ADA-97C6-73D1F028F398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71FB8CA8-FC2B-4A8B-9CD0-2A36A25CF1A1}" type="presOf" srcId="{9842382F-0811-42A2-81BE-767072252605}" destId="{5AF71780-D835-4D67-A15F-05E9EA6723DD}" srcOrd="1" destOrd="0" presId="urn:microsoft.com/office/officeart/2009/3/layout/BlockDescendingList"/>
    <dgm:cxn modelId="{F408D998-0FA5-4D9F-BAAB-34278B87D000}" type="presOf" srcId="{6BF8BA0C-AA0B-4847-B793-CB2698F66B68}" destId="{199F6DD1-ABFE-411B-A44A-639210662A59}" srcOrd="1" destOrd="0" presId="urn:microsoft.com/office/officeart/2009/3/layout/BlockDescendingList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CEE11AC5-7EE7-4848-9C72-03E44EF7EDC2}" type="presOf" srcId="{18C4C4E9-7D33-4B93-AAEB-ACD7DF09DFF7}" destId="{0D935FA7-DAAE-4BD6-B3D7-C6BE418952C5}" srcOrd="0" destOrd="0" presId="urn:microsoft.com/office/officeart/2009/3/layout/BlockDescendingList"/>
    <dgm:cxn modelId="{261F291F-9587-4BC7-943B-D74052DAEA25}" type="presParOf" srcId="{3851EB16-78C3-484F-A70F-92D73B4C96BA}" destId="{18A2E3D5-8A96-4FB4-AABB-5142E023BB83}" srcOrd="0" destOrd="0" presId="urn:microsoft.com/office/officeart/2009/3/layout/BlockDescendingList"/>
    <dgm:cxn modelId="{A1174A8D-04C0-494A-8043-30D358363C62}" type="presParOf" srcId="{3851EB16-78C3-484F-A70F-92D73B4C96BA}" destId="{01E59E6E-7244-47CA-8D30-21DACD6A15A1}" srcOrd="1" destOrd="0" presId="urn:microsoft.com/office/officeart/2009/3/layout/BlockDescendingList"/>
    <dgm:cxn modelId="{4EC15338-05CF-439C-8861-8BA81B269D73}" type="presParOf" srcId="{3851EB16-78C3-484F-A70F-92D73B4C96BA}" destId="{A013DFA4-70C8-4B64-B3BE-A7BA4525835B}" srcOrd="2" destOrd="0" presId="urn:microsoft.com/office/officeart/2009/3/layout/BlockDescendingList"/>
    <dgm:cxn modelId="{51EA094F-7D39-4713-8D9F-06F1C194E457}" type="presParOf" srcId="{A013DFA4-70C8-4B64-B3BE-A7BA4525835B}" destId="{199F6DD1-ABFE-411B-A44A-639210662A59}" srcOrd="0" destOrd="0" presId="urn:microsoft.com/office/officeart/2009/3/layout/BlockDescendingList"/>
    <dgm:cxn modelId="{088E40F5-2E4A-4348-B106-EE3869653FC5}" type="presParOf" srcId="{3851EB16-78C3-484F-A70F-92D73B4C96BA}" destId="{6A9187F4-ED8C-4ADA-97C6-73D1F028F398}" srcOrd="3" destOrd="0" presId="urn:microsoft.com/office/officeart/2009/3/layout/BlockDescendingList"/>
    <dgm:cxn modelId="{B2572B69-EB60-401D-9DA8-29E8DAECA582}" type="presParOf" srcId="{3851EB16-78C3-484F-A70F-92D73B4C96BA}" destId="{D040B194-C491-4BC6-AA4A-3B2E64AE8BF6}" srcOrd="4" destOrd="0" presId="urn:microsoft.com/office/officeart/2009/3/layout/BlockDescendingList"/>
    <dgm:cxn modelId="{F69405A5-13C6-480E-95FB-8A8A4D05D1A0}" type="presParOf" srcId="{3851EB16-78C3-484F-A70F-92D73B4C96BA}" destId="{B18A9F74-C264-4014-826A-78C2F28E8BAB}" srcOrd="5" destOrd="0" presId="urn:microsoft.com/office/officeart/2009/3/layout/BlockDescendingList"/>
    <dgm:cxn modelId="{92756021-AB26-406C-80CF-4F5DED7F74D2}" type="presParOf" srcId="{B18A9F74-C264-4014-826A-78C2F28E8BAB}" destId="{5AF71780-D835-4D67-A15F-05E9EA6723DD}" srcOrd="0" destOrd="0" presId="urn:microsoft.com/office/officeart/2009/3/layout/BlockDescendingList"/>
    <dgm:cxn modelId="{E095D598-A252-44D7-A9BD-E66C65693661}" type="presParOf" srcId="{3851EB16-78C3-484F-A70F-92D73B4C96BA}" destId="{260D46F9-7B07-46C1-B662-EEFC4F8DFF2A}" srcOrd="6" destOrd="0" presId="urn:microsoft.com/office/officeart/2009/3/layout/BlockDescendingList"/>
    <dgm:cxn modelId="{49AB3C6E-42DE-4E7E-8350-1B77AC03AFA0}" type="presParOf" srcId="{3851EB16-78C3-484F-A70F-92D73B4C96BA}" destId="{685D90B3-E273-4AF1-BCCC-12AC7C16166B}" srcOrd="7" destOrd="0" presId="urn:microsoft.com/office/officeart/2009/3/layout/BlockDescendingList"/>
    <dgm:cxn modelId="{2895BF26-83B5-428B-950A-3FF9AE2267D9}" type="presParOf" srcId="{3851EB16-78C3-484F-A70F-92D73B4C96BA}" destId="{81033DEB-08DA-4B05-8467-2E431B7ED38C}" srcOrd="8" destOrd="0" presId="urn:microsoft.com/office/officeart/2009/3/layout/BlockDescendingList"/>
    <dgm:cxn modelId="{C8A88A3E-E8D8-45B0-92AF-17CFA48FDDE6}" type="presParOf" srcId="{81033DEB-08DA-4B05-8467-2E431B7ED38C}" destId="{F4DE90CA-9E95-454A-8C7E-0DD0DD04935B}" srcOrd="0" destOrd="0" presId="urn:microsoft.com/office/officeart/2009/3/layout/BlockDescendingList"/>
    <dgm:cxn modelId="{C578C925-D07B-403E-BFB1-CB69E60411C8}" type="presParOf" srcId="{3851EB16-78C3-484F-A70F-92D73B4C96BA}" destId="{0D935FA7-DAAE-4BD6-B3D7-C6BE418952C5}" srcOrd="9" destOrd="0" presId="urn:microsoft.com/office/officeart/2009/3/layout/BlockDescendingList"/>
    <dgm:cxn modelId="{573F02E6-C1C9-42B8-A730-20BBDFE72AEF}" type="presParOf" srcId="{3851EB16-78C3-484F-A70F-92D73B4C96BA}" destId="{D016E930-36BF-4177-B5BB-DA8514768CCA}" srcOrd="10" destOrd="0" presId="urn:microsoft.com/office/officeart/2009/3/layout/BlockDescendingList"/>
    <dgm:cxn modelId="{5DD28F9C-57FE-4032-837A-B9693CC81627}" type="presParOf" srcId="{3851EB16-78C3-484F-A70F-92D73B4C96BA}" destId="{22AA08C4-5BA1-4947-A388-B9502FD14D47}" srcOrd="11" destOrd="0" presId="urn:microsoft.com/office/officeart/2009/3/layout/BlockDescendingList"/>
    <dgm:cxn modelId="{18F0E1D6-642E-43C5-9340-2526C5212AC5}" type="presParOf" srcId="{22AA08C4-5BA1-4947-A388-B9502FD14D47}" destId="{25771FAF-64A3-4E44-9593-11CE18834EC0}" srcOrd="0" destOrd="0" presId="urn:microsoft.com/office/officeart/2009/3/layout/BlockDescendingList"/>
    <dgm:cxn modelId="{62D340A6-DA2B-4592-9AC6-D9DBBBED2086}" type="presParOf" srcId="{3851EB16-78C3-484F-A70F-92D73B4C96BA}" destId="{2A82438D-56B9-4A56-A1E4-CFAAD9DE3148}" srcOrd="12" destOrd="0" presId="urn:microsoft.com/office/officeart/2009/3/layout/BlockDescendingList"/>
    <dgm:cxn modelId="{4EC13830-FDBB-4274-B557-9A20592FCA56}" type="presParOf" srcId="{3851EB16-78C3-484F-A70F-92D73B4C96BA}" destId="{278A8159-35F6-4164-B08E-087D1A17AB48}" srcOrd="13" destOrd="0" presId="urn:microsoft.com/office/officeart/2009/3/layout/BlockDescendingList"/>
    <dgm:cxn modelId="{4D79EC3D-72A6-4D52-83E4-0D141204F6F7}" type="presParOf" srcId="{3851EB16-78C3-484F-A70F-92D73B4C96BA}" destId="{7311089B-353D-4DF4-8675-361B8EB4A4C8}" srcOrd="14" destOrd="0" presId="urn:microsoft.com/office/officeart/2009/3/layout/BlockDescendingList"/>
    <dgm:cxn modelId="{1A759092-15EB-4B68-BAD2-E922355CD0D5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C093-075E-47AD-999C-96206C62EC69}">
      <dsp:nvSpPr>
        <dsp:cNvPr id="0" name=""/>
        <dsp:cNvSpPr/>
      </dsp:nvSpPr>
      <dsp:spPr>
        <a:xfrm>
          <a:off x="1347693" y="1223994"/>
          <a:ext cx="3255496" cy="3255496"/>
        </a:xfrm>
        <a:prstGeom prst="ellipse">
          <a:avLst/>
        </a:prstGeom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</a:t>
          </a:r>
        </a:p>
      </dsp:txBody>
      <dsp:txXfrm>
        <a:off x="1781759" y="1793706"/>
        <a:ext cx="2387364" cy="1464973"/>
      </dsp:txXfrm>
    </dsp:sp>
    <dsp:sp modelId="{06AFF006-718F-43F2-99C2-7567A2BACFFE}">
      <dsp:nvSpPr>
        <dsp:cNvPr id="0" name=""/>
        <dsp:cNvSpPr/>
      </dsp:nvSpPr>
      <dsp:spPr>
        <a:xfrm>
          <a:off x="1971570" y="8"/>
          <a:ext cx="3255496" cy="3255496"/>
        </a:xfrm>
        <a:prstGeom prst="ellipse">
          <a:avLst/>
        </a:prstGeom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</a:t>
          </a:r>
        </a:p>
      </dsp:txBody>
      <dsp:txXfrm>
        <a:off x="2967209" y="841012"/>
        <a:ext cx="1953298" cy="1790523"/>
      </dsp:txXfrm>
    </dsp:sp>
    <dsp:sp modelId="{777A636B-581C-4CE8-B5B0-725554179938}">
      <dsp:nvSpPr>
        <dsp:cNvPr id="0" name=""/>
        <dsp:cNvSpPr/>
      </dsp:nvSpPr>
      <dsp:spPr>
        <a:xfrm>
          <a:off x="735481" y="8"/>
          <a:ext cx="3255496" cy="3255496"/>
        </a:xfrm>
        <a:prstGeom prst="ellipse">
          <a:avLst/>
        </a:prstGeom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</a:t>
          </a:r>
        </a:p>
      </dsp:txBody>
      <dsp:txXfrm>
        <a:off x="1042040" y="841012"/>
        <a:ext cx="1953298" cy="1790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615028" y="1562806"/>
          <a:ext cx="1626926" cy="1626914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4021760" y="1969535"/>
        <a:ext cx="813463" cy="813457"/>
      </dsp:txXfrm>
    </dsp:sp>
    <dsp:sp modelId="{73A40222-68DB-4A05-8C81-35B68F0A3BFC}">
      <dsp:nvSpPr>
        <dsp:cNvPr id="0" name=""/>
        <dsp:cNvSpPr/>
      </dsp:nvSpPr>
      <dsp:spPr>
        <a:xfrm rot="16280703">
          <a:off x="4230759" y="1298778"/>
          <a:ext cx="440716" cy="44404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95315" y="1453676"/>
        <a:ext cx="308501" cy="266428"/>
      </dsp:txXfrm>
    </dsp:sp>
    <dsp:sp modelId="{187414F8-0E3A-4A59-93EF-3F3A3227042F}">
      <dsp:nvSpPr>
        <dsp:cNvPr id="0" name=""/>
        <dsp:cNvSpPr/>
      </dsp:nvSpPr>
      <dsp:spPr>
        <a:xfrm>
          <a:off x="3226240" y="777"/>
          <a:ext cx="2486652" cy="1252212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287368" y="61905"/>
        <a:ext cx="2364396" cy="1129956"/>
      </dsp:txXfrm>
    </dsp:sp>
    <dsp:sp modelId="{9E4BAC57-0AD0-4EC2-950E-1AF0BE2279A2}">
      <dsp:nvSpPr>
        <dsp:cNvPr id="0" name=""/>
        <dsp:cNvSpPr/>
      </dsp:nvSpPr>
      <dsp:spPr>
        <a:xfrm>
          <a:off x="5083908" y="2154240"/>
          <a:ext cx="416682" cy="44404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083908" y="2243049"/>
        <a:ext cx="291677" cy="266428"/>
      </dsp:txXfrm>
    </dsp:sp>
    <dsp:sp modelId="{422F3D00-C205-4D3D-8B42-672A8C876A1D}">
      <dsp:nvSpPr>
        <dsp:cNvPr id="0" name=""/>
        <dsp:cNvSpPr/>
      </dsp:nvSpPr>
      <dsp:spPr>
        <a:xfrm>
          <a:off x="5594273" y="1751344"/>
          <a:ext cx="2486652" cy="1249838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655285" y="1812356"/>
        <a:ext cx="2364628" cy="1127814"/>
      </dsp:txXfrm>
    </dsp:sp>
    <dsp:sp modelId="{66E659E8-9C37-4484-AB37-6FF239EDB5A9}">
      <dsp:nvSpPr>
        <dsp:cNvPr id="0" name=""/>
        <dsp:cNvSpPr/>
      </dsp:nvSpPr>
      <dsp:spPr>
        <a:xfrm rot="5319297">
          <a:off x="4230759" y="3061211"/>
          <a:ext cx="440716" cy="44404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95315" y="3083931"/>
        <a:ext cx="308501" cy="266428"/>
      </dsp:txXfrm>
    </dsp:sp>
    <dsp:sp modelId="{5E7F5109-2EA6-4480-95BC-684ED92FD263}">
      <dsp:nvSpPr>
        <dsp:cNvPr id="0" name=""/>
        <dsp:cNvSpPr/>
      </dsp:nvSpPr>
      <dsp:spPr>
        <a:xfrm>
          <a:off x="3226240" y="3499537"/>
          <a:ext cx="2486652" cy="1252212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287368" y="3560665"/>
        <a:ext cx="2364396" cy="1129956"/>
      </dsp:txXfrm>
    </dsp:sp>
    <dsp:sp modelId="{8B6E3DA1-0156-47A7-BB2D-17615E5B0739}">
      <dsp:nvSpPr>
        <dsp:cNvPr id="0" name=""/>
        <dsp:cNvSpPr/>
      </dsp:nvSpPr>
      <dsp:spPr>
        <a:xfrm rot="10800000">
          <a:off x="3362488" y="2154240"/>
          <a:ext cx="438872" cy="444046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10800000">
        <a:off x="3494150" y="2243049"/>
        <a:ext cx="307210" cy="266428"/>
      </dsp:txXfrm>
    </dsp:sp>
    <dsp:sp modelId="{9A08C4DD-D7FE-4BCF-BC03-915A824B1351}">
      <dsp:nvSpPr>
        <dsp:cNvPr id="0" name=""/>
        <dsp:cNvSpPr/>
      </dsp:nvSpPr>
      <dsp:spPr>
        <a:xfrm>
          <a:off x="864846" y="1751344"/>
          <a:ext cx="2486652" cy="1249838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FF0000"/>
            </a:solidFill>
          </a:endParaRPr>
        </a:p>
      </dsp:txBody>
      <dsp:txXfrm>
        <a:off x="925858" y="1812356"/>
        <a:ext cx="2364628" cy="1127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2107696" y="19242"/>
          <a:ext cx="1088135" cy="875448"/>
        </a:xfrm>
        <a:prstGeom prst="trapezoid">
          <a:avLst>
            <a:gd name="adj" fmla="val 60037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2107696" y="19242"/>
        <a:ext cx="1088135" cy="875448"/>
      </dsp:txXfrm>
    </dsp:sp>
    <dsp:sp modelId="{4F8573E0-D225-490D-91D8-370C58A8F6A5}">
      <dsp:nvSpPr>
        <dsp:cNvPr id="0" name=""/>
        <dsp:cNvSpPr/>
      </dsp:nvSpPr>
      <dsp:spPr>
        <a:xfrm>
          <a:off x="1576779" y="894690"/>
          <a:ext cx="2102372" cy="875448"/>
        </a:xfrm>
        <a:prstGeom prst="trapezoid">
          <a:avLst>
            <a:gd name="adj" fmla="val 60037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1944694" y="894690"/>
        <a:ext cx="1366541" cy="875448"/>
      </dsp:txXfrm>
    </dsp:sp>
    <dsp:sp modelId="{792CE356-E66E-4E13-A0FE-64991A740964}">
      <dsp:nvSpPr>
        <dsp:cNvPr id="0" name=""/>
        <dsp:cNvSpPr/>
      </dsp:nvSpPr>
      <dsp:spPr>
        <a:xfrm>
          <a:off x="1051186" y="1770139"/>
          <a:ext cx="3153558" cy="875448"/>
        </a:xfrm>
        <a:prstGeom prst="trapezoid">
          <a:avLst>
            <a:gd name="adj" fmla="val 60037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1603058" y="1770139"/>
        <a:ext cx="2049812" cy="875448"/>
      </dsp:txXfrm>
    </dsp:sp>
    <dsp:sp modelId="{BA4DA025-82C3-4C55-9C66-7C5A144A96ED}">
      <dsp:nvSpPr>
        <dsp:cNvPr id="0" name=""/>
        <dsp:cNvSpPr/>
      </dsp:nvSpPr>
      <dsp:spPr>
        <a:xfrm>
          <a:off x="525593" y="2645588"/>
          <a:ext cx="4204744" cy="875448"/>
        </a:xfrm>
        <a:prstGeom prst="trapezoid">
          <a:avLst>
            <a:gd name="adj" fmla="val 60037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1261423" y="2645588"/>
        <a:ext cx="2733083" cy="875448"/>
      </dsp:txXfrm>
    </dsp:sp>
    <dsp:sp modelId="{23C5D319-69AE-4276-8FCB-0536C71FB860}">
      <dsp:nvSpPr>
        <dsp:cNvPr id="0" name=""/>
        <dsp:cNvSpPr/>
      </dsp:nvSpPr>
      <dsp:spPr>
        <a:xfrm>
          <a:off x="0" y="3501794"/>
          <a:ext cx="5255930" cy="875448"/>
        </a:xfrm>
        <a:prstGeom prst="trapezoid">
          <a:avLst>
            <a:gd name="adj" fmla="val 60037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</dsp:txBody>
      <dsp:txXfrm>
        <a:off x="919787" y="3501794"/>
        <a:ext cx="3416354" cy="8754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 </a:t>
          </a:r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CB9C8-F950-4843-9066-FAD736813278}" type="datetimeFigureOut">
              <a:rPr lang="en-IN" smtClean="0"/>
              <a:t>08-10-2018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72C67-230C-407E-929C-5D0973CDD9D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223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33.xml"/><Relationship Id="rId7" Type="http://schemas.openxmlformats.org/officeDocument/2006/relationships/diagramLayout" Target="../diagrams/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diagramData" Target="../diagrams/data1.xml"/><Relationship Id="rId5" Type="http://schemas.openxmlformats.org/officeDocument/2006/relationships/slideMaster" Target="../slideMasters/slideMaster1.xml"/><Relationship Id="rId10" Type="http://schemas.microsoft.com/office/2007/relationships/diagramDrawing" Target="../diagrams/drawing1.xml"/><Relationship Id="rId4" Type="http://schemas.openxmlformats.org/officeDocument/2006/relationships/tags" Target="../tags/tag34.xml"/><Relationship Id="rId9" Type="http://schemas.openxmlformats.org/officeDocument/2006/relationships/diagramColors" Target="../diagrams/colors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tags" Target="../tags/tag41.xml"/><Relationship Id="rId7" Type="http://schemas.openxmlformats.org/officeDocument/2006/relationships/diagramLayout" Target="../diagrams/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diagramData" Target="../diagrams/data2.xml"/><Relationship Id="rId5" Type="http://schemas.openxmlformats.org/officeDocument/2006/relationships/slideMaster" Target="../slideMasters/slideMaster1.xml"/><Relationship Id="rId10" Type="http://schemas.microsoft.com/office/2007/relationships/diagramDrawing" Target="../diagrams/drawing2.xml"/><Relationship Id="rId4" Type="http://schemas.openxmlformats.org/officeDocument/2006/relationships/tags" Target="../tags/tag42.xml"/><Relationship Id="rId9" Type="http://schemas.openxmlformats.org/officeDocument/2006/relationships/diagramColors" Target="../diagrams/colors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45.xml"/><Relationship Id="rId7" Type="http://schemas.openxmlformats.org/officeDocument/2006/relationships/diagramLayout" Target="../diagrams/layout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diagramData" Target="../diagrams/data3.xml"/><Relationship Id="rId5" Type="http://schemas.openxmlformats.org/officeDocument/2006/relationships/slideMaster" Target="../slideMasters/slideMaster1.xml"/><Relationship Id="rId10" Type="http://schemas.microsoft.com/office/2007/relationships/diagramDrawing" Target="../diagrams/drawing3.xml"/><Relationship Id="rId4" Type="http://schemas.openxmlformats.org/officeDocument/2006/relationships/tags" Target="../tags/tag46.xml"/><Relationship Id="rId9" Type="http://schemas.openxmlformats.org/officeDocument/2006/relationships/diagramColors" Target="../diagrams/colors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12" Type="http://schemas.microsoft.com/office/2007/relationships/diagramDrawing" Target="../diagrams/drawing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diagramColors" Target="../diagrams/colors4.xml"/><Relationship Id="rId5" Type="http://schemas.openxmlformats.org/officeDocument/2006/relationships/tags" Target="../tags/tag54.xml"/><Relationship Id="rId10" Type="http://schemas.openxmlformats.org/officeDocument/2006/relationships/diagramQuickStyle" Target="../diagrams/quickStyle4.xml"/><Relationship Id="rId4" Type="http://schemas.openxmlformats.org/officeDocument/2006/relationships/tags" Target="../tags/tag53.xml"/><Relationship Id="rId9" Type="http://schemas.openxmlformats.org/officeDocument/2006/relationships/diagramLayout" Target="../diagrams/layout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/>
          <p:nvPr userDrawn="1">
            <p:custDataLst>
              <p:tags r:id="rId1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0" y="4907726"/>
            <a:ext cx="9144000" cy="1017844"/>
          </a:xfrm>
          <a:solidFill>
            <a:srgbClr val="C0AD96">
              <a:alpha val="82000"/>
            </a:srgbClr>
          </a:solidFill>
          <a:ln w="12700">
            <a:noFill/>
          </a:ln>
        </p:spPr>
        <p:txBody>
          <a:bodyPr wrap="square" lIns="468000" tIns="46800" rIns="468000" bIns="46800" anchor="b">
            <a:spAutoFit/>
          </a:bodyPr>
          <a:lstStyle>
            <a:lvl1pPr algn="l">
              <a:defRPr sz="6000" b="0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Your Title Here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0" y="5927948"/>
            <a:ext cx="9144000" cy="936104"/>
          </a:xfrm>
          <a:solidFill>
            <a:srgbClr val="C0AD96">
              <a:alpha val="82000"/>
            </a:srgbClr>
          </a:solidFill>
          <a:ln w="12700">
            <a:noFill/>
          </a:ln>
        </p:spPr>
        <p:txBody>
          <a:bodyPr wrap="square" lIns="468000" rIns="468000" anchor="t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11547"/>
            <a:ext cx="2133600" cy="365125"/>
          </a:xfrm>
        </p:spPr>
        <p:txBody>
          <a:bodyPr/>
          <a:lstStyle/>
          <a:p>
            <a:fld id="{5F30C680-C4AA-4837-99C3-C3EF1C3BD3A8}" type="datetime4">
              <a:rPr lang="en-US" smtClean="0">
                <a:solidFill>
                  <a:prstClr val="black"/>
                </a:solidFill>
              </a:rPr>
              <a:t>October 8, 2018</a:t>
            </a:fld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11547"/>
            <a:ext cx="2895600" cy="365125"/>
          </a:xfrm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11547"/>
            <a:ext cx="2133600" cy="365125"/>
          </a:xfrm>
        </p:spPr>
        <p:txBody>
          <a:bodyPr/>
          <a:lstStyle/>
          <a:p>
            <a:fld id="{1487549C-8CC8-4D40-BD62-B11FC13A3078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8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7"/>
            <a:ext cx="7886700" cy="1325563"/>
          </a:xfrm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4519414" cy="396043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5728" y="1825627"/>
            <a:ext cx="2952328" cy="396043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584BE9D6-7387-4952-8806-B71A0BF9136C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600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730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7"/>
            <a:ext cx="7886700" cy="1325563"/>
          </a:xfrm>
          <a:ln w="12700">
            <a:noFill/>
          </a:ln>
        </p:spPr>
        <p:txBody>
          <a:bodyPr anchor="ctr"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8600" y="1831176"/>
            <a:ext cx="5086800" cy="3816424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0400" y="5661248"/>
            <a:ext cx="5086800" cy="648072"/>
          </a:xfr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EBE57A7C-DE0F-4796-AC07-4253D4F90ADB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685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grpSp>
        <p:nvGrpSpPr>
          <p:cNvPr id="8" name="Group 7"/>
          <p:cNvGrpSpPr/>
          <p:nvPr userDrawn="1">
            <p:custDataLst>
              <p:tags r:id="rId4"/>
            </p:custDataLst>
          </p:nvPr>
        </p:nvGrpSpPr>
        <p:grpSpPr>
          <a:xfrm>
            <a:off x="611663" y="1772816"/>
            <a:ext cx="8064896" cy="4737044"/>
            <a:chOff x="683568" y="1613316"/>
            <a:chExt cx="8352928" cy="5056044"/>
          </a:xfrm>
        </p:grpSpPr>
        <p:grpSp>
          <p:nvGrpSpPr>
            <p:cNvPr id="55" name="Group 54"/>
            <p:cNvGrpSpPr/>
            <p:nvPr userDrawn="1"/>
          </p:nvGrpSpPr>
          <p:grpSpPr>
            <a:xfrm>
              <a:off x="683568" y="1628800"/>
              <a:ext cx="2582100" cy="4694395"/>
              <a:chOff x="6403873" y="1356252"/>
              <a:chExt cx="2560320" cy="4694395"/>
            </a:xfrm>
          </p:grpSpPr>
          <p:sp>
            <p:nvSpPr>
              <p:cNvPr id="59" name="Rounded Rectangle 58"/>
              <p:cNvSpPr/>
              <p:nvPr userDrawn="1"/>
            </p:nvSpPr>
            <p:spPr>
              <a:xfrm>
                <a:off x="6403873" y="4953367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26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0" name="Rounded Rectangle 59"/>
              <p:cNvSpPr/>
              <p:nvPr userDrawn="1"/>
            </p:nvSpPr>
            <p:spPr>
              <a:xfrm>
                <a:off x="6403873" y="3760068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0">
                    <a:schemeClr val="accent3"/>
                  </a:gs>
                  <a:gs pos="29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1" name="Rounded Rectangle 60"/>
              <p:cNvSpPr/>
              <p:nvPr userDrawn="1"/>
            </p:nvSpPr>
            <p:spPr>
              <a:xfrm>
                <a:off x="6403873" y="2553092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  <a:gs pos="29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2" name="Rounded Rectangle 61"/>
              <p:cNvSpPr/>
              <p:nvPr userDrawn="1"/>
            </p:nvSpPr>
            <p:spPr>
              <a:xfrm>
                <a:off x="6403873" y="1356252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700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graphicFrame>
          <p:nvGraphicFramePr>
            <p:cNvPr id="56" name="Diagram 55"/>
            <p:cNvGraphicFramePr/>
            <p:nvPr>
              <p:extLst>
                <p:ext uri="{D42A27DB-BD31-4B8C-83A1-F6EECF244321}">
                  <p14:modId xmlns:p14="http://schemas.microsoft.com/office/powerpoint/2010/main" val="3436788073"/>
                </p:ext>
              </p:extLst>
            </p:nvPr>
          </p:nvGraphicFramePr>
          <p:xfrm>
            <a:off x="2791129" y="1613316"/>
            <a:ext cx="6245367" cy="478114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7" name="Oval 56"/>
            <p:cNvSpPr/>
            <p:nvPr/>
          </p:nvSpPr>
          <p:spPr>
            <a:xfrm>
              <a:off x="4076042" y="6394464"/>
              <a:ext cx="3804049" cy="274896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 userDrawn="1"/>
          </p:nvSpPr>
          <p:spPr>
            <a:xfrm>
              <a:off x="4833064" y="2942462"/>
              <a:ext cx="2088000" cy="2011680"/>
            </a:xfrm>
            <a:custGeom>
              <a:avLst/>
              <a:gdLst>
                <a:gd name="connsiteX0" fmla="*/ 6350 w 2165350"/>
                <a:gd name="connsiteY0" fmla="*/ 371475 h 2035175"/>
                <a:gd name="connsiteX1" fmla="*/ 82550 w 2165350"/>
                <a:gd name="connsiteY1" fmla="*/ 311150 h 2035175"/>
                <a:gd name="connsiteX2" fmla="*/ 219075 w 2165350"/>
                <a:gd name="connsiteY2" fmla="*/ 225425 h 2035175"/>
                <a:gd name="connsiteX3" fmla="*/ 352425 w 2165350"/>
                <a:gd name="connsiteY3" fmla="*/ 158750 h 2035175"/>
                <a:gd name="connsiteX4" fmla="*/ 473075 w 2165350"/>
                <a:gd name="connsiteY4" fmla="*/ 107950 h 2035175"/>
                <a:gd name="connsiteX5" fmla="*/ 606425 w 2165350"/>
                <a:gd name="connsiteY5" fmla="*/ 66675 h 2035175"/>
                <a:gd name="connsiteX6" fmla="*/ 746125 w 2165350"/>
                <a:gd name="connsiteY6" fmla="*/ 34925 h 2035175"/>
                <a:gd name="connsiteX7" fmla="*/ 920750 w 2165350"/>
                <a:gd name="connsiteY7" fmla="*/ 12700 h 2035175"/>
                <a:gd name="connsiteX8" fmla="*/ 1082675 w 2165350"/>
                <a:gd name="connsiteY8" fmla="*/ 0 h 2035175"/>
                <a:gd name="connsiteX9" fmla="*/ 1225550 w 2165350"/>
                <a:gd name="connsiteY9" fmla="*/ 6350 h 2035175"/>
                <a:gd name="connsiteX10" fmla="*/ 1371600 w 2165350"/>
                <a:gd name="connsiteY10" fmla="*/ 28575 h 2035175"/>
                <a:gd name="connsiteX11" fmla="*/ 1466850 w 2165350"/>
                <a:gd name="connsiteY11" fmla="*/ 44450 h 2035175"/>
                <a:gd name="connsiteX12" fmla="*/ 1679575 w 2165350"/>
                <a:gd name="connsiteY12" fmla="*/ 111125 h 2035175"/>
                <a:gd name="connsiteX13" fmla="*/ 1825625 w 2165350"/>
                <a:gd name="connsiteY13" fmla="*/ 171450 h 2035175"/>
                <a:gd name="connsiteX14" fmla="*/ 1927225 w 2165350"/>
                <a:gd name="connsiteY14" fmla="*/ 228600 h 2035175"/>
                <a:gd name="connsiteX15" fmla="*/ 2051050 w 2165350"/>
                <a:gd name="connsiteY15" fmla="*/ 311150 h 2035175"/>
                <a:gd name="connsiteX16" fmla="*/ 2165350 w 2165350"/>
                <a:gd name="connsiteY16" fmla="*/ 387350 h 2035175"/>
                <a:gd name="connsiteX17" fmla="*/ 2155825 w 2165350"/>
                <a:gd name="connsiteY17" fmla="*/ 565150 h 2035175"/>
                <a:gd name="connsiteX18" fmla="*/ 2136775 w 2165350"/>
                <a:gd name="connsiteY18" fmla="*/ 720725 h 2035175"/>
                <a:gd name="connsiteX19" fmla="*/ 2082800 w 2165350"/>
                <a:gd name="connsiteY19" fmla="*/ 949325 h 2035175"/>
                <a:gd name="connsiteX20" fmla="*/ 2019300 w 2165350"/>
                <a:gd name="connsiteY20" fmla="*/ 1108075 h 2035175"/>
                <a:gd name="connsiteX21" fmla="*/ 1908175 w 2165350"/>
                <a:gd name="connsiteY21" fmla="*/ 1327150 h 2035175"/>
                <a:gd name="connsiteX22" fmla="*/ 1790700 w 2165350"/>
                <a:gd name="connsiteY22" fmla="*/ 1501775 h 2035175"/>
                <a:gd name="connsiteX23" fmla="*/ 1606550 w 2165350"/>
                <a:gd name="connsiteY23" fmla="*/ 1701800 h 2035175"/>
                <a:gd name="connsiteX24" fmla="*/ 1495425 w 2165350"/>
                <a:gd name="connsiteY24" fmla="*/ 1797050 h 2035175"/>
                <a:gd name="connsiteX25" fmla="*/ 1374775 w 2165350"/>
                <a:gd name="connsiteY25" fmla="*/ 1879600 h 2035175"/>
                <a:gd name="connsiteX26" fmla="*/ 1247775 w 2165350"/>
                <a:gd name="connsiteY26" fmla="*/ 1955800 h 2035175"/>
                <a:gd name="connsiteX27" fmla="*/ 1085850 w 2165350"/>
                <a:gd name="connsiteY27" fmla="*/ 2035175 h 2035175"/>
                <a:gd name="connsiteX28" fmla="*/ 927100 w 2165350"/>
                <a:gd name="connsiteY28" fmla="*/ 1962150 h 2035175"/>
                <a:gd name="connsiteX29" fmla="*/ 771525 w 2165350"/>
                <a:gd name="connsiteY29" fmla="*/ 1870075 h 2035175"/>
                <a:gd name="connsiteX30" fmla="*/ 641350 w 2165350"/>
                <a:gd name="connsiteY30" fmla="*/ 1781175 h 2035175"/>
                <a:gd name="connsiteX31" fmla="*/ 523875 w 2165350"/>
                <a:gd name="connsiteY31" fmla="*/ 1673225 h 2035175"/>
                <a:gd name="connsiteX32" fmla="*/ 428625 w 2165350"/>
                <a:gd name="connsiteY32" fmla="*/ 1574800 h 2035175"/>
                <a:gd name="connsiteX33" fmla="*/ 323850 w 2165350"/>
                <a:gd name="connsiteY33" fmla="*/ 1441450 h 2035175"/>
                <a:gd name="connsiteX34" fmla="*/ 231775 w 2165350"/>
                <a:gd name="connsiteY34" fmla="*/ 1301750 h 2035175"/>
                <a:gd name="connsiteX35" fmla="*/ 165100 w 2165350"/>
                <a:gd name="connsiteY35" fmla="*/ 1171575 h 2035175"/>
                <a:gd name="connsiteX36" fmla="*/ 101600 w 2165350"/>
                <a:gd name="connsiteY36" fmla="*/ 1009650 h 2035175"/>
                <a:gd name="connsiteX37" fmla="*/ 50800 w 2165350"/>
                <a:gd name="connsiteY37" fmla="*/ 863600 h 2035175"/>
                <a:gd name="connsiteX38" fmla="*/ 22225 w 2165350"/>
                <a:gd name="connsiteY38" fmla="*/ 742950 h 2035175"/>
                <a:gd name="connsiteX39" fmla="*/ 3175 w 2165350"/>
                <a:gd name="connsiteY39" fmla="*/ 622300 h 2035175"/>
                <a:gd name="connsiteX40" fmla="*/ 0 w 2165350"/>
                <a:gd name="connsiteY40" fmla="*/ 511175 h 2035175"/>
                <a:gd name="connsiteX41" fmla="*/ 6350 w 2165350"/>
                <a:gd name="connsiteY41" fmla="*/ 371475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5350" h="2035175">
                  <a:moveTo>
                    <a:pt x="6350" y="371475"/>
                  </a:moveTo>
                  <a:lnTo>
                    <a:pt x="82550" y="311150"/>
                  </a:lnTo>
                  <a:lnTo>
                    <a:pt x="219075" y="225425"/>
                  </a:lnTo>
                  <a:lnTo>
                    <a:pt x="352425" y="158750"/>
                  </a:lnTo>
                  <a:lnTo>
                    <a:pt x="473075" y="107950"/>
                  </a:lnTo>
                  <a:lnTo>
                    <a:pt x="606425" y="66675"/>
                  </a:lnTo>
                  <a:lnTo>
                    <a:pt x="746125" y="34925"/>
                  </a:lnTo>
                  <a:lnTo>
                    <a:pt x="920750" y="12700"/>
                  </a:lnTo>
                  <a:lnTo>
                    <a:pt x="1082675" y="0"/>
                  </a:lnTo>
                  <a:lnTo>
                    <a:pt x="1225550" y="6350"/>
                  </a:lnTo>
                  <a:lnTo>
                    <a:pt x="1371600" y="28575"/>
                  </a:lnTo>
                  <a:lnTo>
                    <a:pt x="1466850" y="44450"/>
                  </a:lnTo>
                  <a:lnTo>
                    <a:pt x="1679575" y="111125"/>
                  </a:lnTo>
                  <a:lnTo>
                    <a:pt x="1825625" y="171450"/>
                  </a:lnTo>
                  <a:lnTo>
                    <a:pt x="1927225" y="228600"/>
                  </a:lnTo>
                  <a:lnTo>
                    <a:pt x="2051050" y="311150"/>
                  </a:lnTo>
                  <a:lnTo>
                    <a:pt x="2165350" y="387350"/>
                  </a:lnTo>
                  <a:lnTo>
                    <a:pt x="2155825" y="565150"/>
                  </a:lnTo>
                  <a:lnTo>
                    <a:pt x="2136775" y="720725"/>
                  </a:lnTo>
                  <a:lnTo>
                    <a:pt x="2082800" y="949325"/>
                  </a:lnTo>
                  <a:lnTo>
                    <a:pt x="2019300" y="1108075"/>
                  </a:lnTo>
                  <a:lnTo>
                    <a:pt x="1908175" y="1327150"/>
                  </a:lnTo>
                  <a:lnTo>
                    <a:pt x="1790700" y="1501775"/>
                  </a:lnTo>
                  <a:lnTo>
                    <a:pt x="1606550" y="1701800"/>
                  </a:lnTo>
                  <a:lnTo>
                    <a:pt x="1495425" y="1797050"/>
                  </a:lnTo>
                  <a:lnTo>
                    <a:pt x="1374775" y="1879600"/>
                  </a:lnTo>
                  <a:lnTo>
                    <a:pt x="1247775" y="1955800"/>
                  </a:lnTo>
                  <a:lnTo>
                    <a:pt x="1085850" y="2035175"/>
                  </a:lnTo>
                  <a:lnTo>
                    <a:pt x="927100" y="1962150"/>
                  </a:lnTo>
                  <a:lnTo>
                    <a:pt x="771525" y="1870075"/>
                  </a:lnTo>
                  <a:lnTo>
                    <a:pt x="641350" y="1781175"/>
                  </a:lnTo>
                  <a:lnTo>
                    <a:pt x="523875" y="1673225"/>
                  </a:lnTo>
                  <a:lnTo>
                    <a:pt x="428625" y="1574800"/>
                  </a:lnTo>
                  <a:lnTo>
                    <a:pt x="323850" y="1441450"/>
                  </a:lnTo>
                  <a:lnTo>
                    <a:pt x="231775" y="1301750"/>
                  </a:lnTo>
                  <a:lnTo>
                    <a:pt x="165100" y="1171575"/>
                  </a:lnTo>
                  <a:lnTo>
                    <a:pt x="101600" y="1009650"/>
                  </a:lnTo>
                  <a:lnTo>
                    <a:pt x="50800" y="863600"/>
                  </a:lnTo>
                  <a:lnTo>
                    <a:pt x="22225" y="742950"/>
                  </a:lnTo>
                  <a:lnTo>
                    <a:pt x="3175" y="622300"/>
                  </a:lnTo>
                  <a:cubicBezTo>
                    <a:pt x="2117" y="585258"/>
                    <a:pt x="1058" y="548217"/>
                    <a:pt x="0" y="511175"/>
                  </a:cubicBezTo>
                  <a:lnTo>
                    <a:pt x="6350" y="371475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95000"/>
                  </a:schemeClr>
                </a:gs>
              </a:gsLst>
              <a:lin ang="27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25311" y="2917373"/>
            <a:ext cx="2448375" cy="38125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2: Click to label</a:t>
            </a:r>
          </a:p>
        </p:txBody>
      </p:sp>
      <p:sp>
        <p:nvSpPr>
          <p:cNvPr id="64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25311" y="3298632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11560" y="178646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1: Click to label</a:t>
            </a:r>
          </a:p>
        </p:txBody>
      </p:sp>
      <p:sp>
        <p:nvSpPr>
          <p:cNvPr id="66" name="Text Placeholder 2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11560" y="2218513"/>
            <a:ext cx="2448375" cy="59686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2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25208" y="4049775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3: Click to label</a:t>
            </a:r>
          </a:p>
        </p:txBody>
      </p:sp>
      <p:sp>
        <p:nvSpPr>
          <p:cNvPr id="68" name="Text Placeholder 2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25208" y="4481824"/>
            <a:ext cx="2448375" cy="5857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2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38856" y="5184971"/>
            <a:ext cx="2448375" cy="4100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70" name="Text Placeholder 2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38856" y="5604820"/>
            <a:ext cx="2448375" cy="580715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22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4843103" y="3053476"/>
            <a:ext cx="1645920" cy="129614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Intersection</a:t>
            </a:r>
          </a:p>
        </p:txBody>
      </p:sp>
      <p:sp>
        <p:nvSpPr>
          <p:cNvPr id="72" name="Text Placeholder 22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347967" y="2571124"/>
            <a:ext cx="1484872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1</a:t>
            </a:r>
          </a:p>
        </p:txBody>
      </p:sp>
      <p:sp>
        <p:nvSpPr>
          <p:cNvPr id="73" name="Text Placeholder 2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99287" y="2571124"/>
            <a:ext cx="1457192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2</a:t>
            </a:r>
          </a:p>
        </p:txBody>
      </p:sp>
      <p:sp>
        <p:nvSpPr>
          <p:cNvPr id="74" name="Text Placeholder 22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932143" y="5085184"/>
            <a:ext cx="144016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3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26888E38-CA8F-41AF-A099-2B6870165E6F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88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grpSp>
        <p:nvGrpSpPr>
          <p:cNvPr id="68" name="Group 67"/>
          <p:cNvGrpSpPr/>
          <p:nvPr userDrawn="1">
            <p:custDataLst>
              <p:tags r:id="rId4"/>
            </p:custDataLst>
          </p:nvPr>
        </p:nvGrpSpPr>
        <p:grpSpPr>
          <a:xfrm>
            <a:off x="323528" y="1759940"/>
            <a:ext cx="7848872" cy="4451925"/>
            <a:chOff x="539552" y="1788835"/>
            <a:chExt cx="7848872" cy="4451925"/>
          </a:xfrm>
        </p:grpSpPr>
        <p:grpSp>
          <p:nvGrpSpPr>
            <p:cNvPr id="69" name="Group 68"/>
            <p:cNvGrpSpPr/>
            <p:nvPr userDrawn="1"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73" name="Group 72"/>
              <p:cNvGrpSpPr/>
              <p:nvPr userDrawn="1"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77" name="Group 76"/>
                <p:cNvGrpSpPr/>
                <p:nvPr userDrawn="1"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81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2" name="AutoShape 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3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4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5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6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8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80" name="Oval 79"/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/>
                  </a:p>
                </p:txBody>
              </p:sp>
            </p:grpSp>
            <p:sp>
              <p:nvSpPr>
                <p:cNvPr id="78" name="Oval 61"/>
                <p:cNvSpPr>
                  <a:spLocks noChangeArrowheads="1"/>
                </p:cNvSpPr>
                <p:nvPr userDrawn="1"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74" name="Rounded Rectangle 73"/>
              <p:cNvSpPr/>
              <p:nvPr userDrawn="1"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5" name="Rounded Rectangle 74"/>
              <p:cNvSpPr/>
              <p:nvPr userDrawn="1"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6" name="Rounded Rectangle 75"/>
              <p:cNvSpPr/>
              <p:nvPr userDrawn="1"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4895472" y="3451580"/>
            <a:ext cx="2399379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895472" y="3883628"/>
            <a:ext cx="2399379" cy="89178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1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629005" y="1939412"/>
            <a:ext cx="2399379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2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626861" y="2371460"/>
            <a:ext cx="2399379" cy="89178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026792" y="4923355"/>
            <a:ext cx="2399379" cy="42062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4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026792" y="5355403"/>
            <a:ext cx="2399379" cy="89178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2664336" y="5148268"/>
            <a:ext cx="671096" cy="46355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2664336" y="3955636"/>
            <a:ext cx="671096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2664336" y="2486266"/>
            <a:ext cx="671096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3E56B376-58C3-4A39-BF4E-61068F75B97D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84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d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grpSp>
        <p:nvGrpSpPr>
          <p:cNvPr id="46" name="Group 45"/>
          <p:cNvGrpSpPr/>
          <p:nvPr userDrawn="1">
            <p:custDataLst>
              <p:tags r:id="rId4"/>
            </p:custDataLst>
          </p:nvPr>
        </p:nvGrpSpPr>
        <p:grpSpPr>
          <a:xfrm>
            <a:off x="-36512" y="1749288"/>
            <a:ext cx="8856984" cy="4752528"/>
            <a:chOff x="107501" y="1556793"/>
            <a:chExt cx="8856984" cy="4896544"/>
          </a:xfrm>
        </p:grpSpPr>
        <p:graphicFrame>
          <p:nvGraphicFramePr>
            <p:cNvPr id="47" name="Diagram 46"/>
            <p:cNvGraphicFramePr/>
            <p:nvPr userDrawn="1">
              <p:extLst>
                <p:ext uri="{D42A27DB-BD31-4B8C-83A1-F6EECF244321}">
                  <p14:modId xmlns:p14="http://schemas.microsoft.com/office/powerpoint/2010/main" val="2459847725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48" name="Bent Arrow 47"/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Bent Arrow 48"/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Bent Arrow 49"/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Bent Arrow 50"/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580112" y="3518424"/>
            <a:ext cx="2448272" cy="45099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580112" y="3968835"/>
            <a:ext cx="2448272" cy="74980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827583" y="3506320"/>
            <a:ext cx="2448276" cy="450999"/>
          </a:xfrm>
          <a:noFill/>
          <a:ln>
            <a:noFill/>
          </a:ln>
        </p:spPr>
        <p:txBody>
          <a:bodyPr lIns="91440" rIns="91440"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55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3" y="3994858"/>
            <a:ext cx="2448275" cy="74770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216365" y="1760576"/>
            <a:ext cx="2435755" cy="4480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201628" y="2222280"/>
            <a:ext cx="2450492" cy="74980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217701" y="5278484"/>
            <a:ext cx="2415168" cy="4480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3236952" y="5765656"/>
            <a:ext cx="2415168" cy="74980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723899" y="3527006"/>
            <a:ext cx="1434469" cy="1215554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089704" y="3898024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198315" y="4845631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3275859" y="3911672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211963" y="3006205"/>
            <a:ext cx="457200" cy="327257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FE58E3F2-21EF-4880-B78E-8EBB8A0D09E6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9910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evel Pyrami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grpSp>
        <p:nvGrpSpPr>
          <p:cNvPr id="46" name="Group 45"/>
          <p:cNvGrpSpPr/>
          <p:nvPr userDrawn="1">
            <p:custDataLst>
              <p:tags r:id="rId4"/>
            </p:custDataLst>
          </p:nvPr>
        </p:nvGrpSpPr>
        <p:grpSpPr>
          <a:xfrm>
            <a:off x="539552" y="1839263"/>
            <a:ext cx="7992888" cy="4398049"/>
            <a:chOff x="611560" y="1682940"/>
            <a:chExt cx="7992888" cy="4482364"/>
          </a:xfrm>
        </p:grpSpPr>
        <p:graphicFrame>
          <p:nvGraphicFramePr>
            <p:cNvPr id="47" name="Diagram 46"/>
            <p:cNvGraphicFramePr/>
            <p:nvPr>
              <p:extLst>
                <p:ext uri="{D42A27DB-BD31-4B8C-83A1-F6EECF244321}">
                  <p14:modId xmlns:p14="http://schemas.microsoft.com/office/powerpoint/2010/main" val="3745319185"/>
                </p:ext>
              </p:extLst>
            </p:nvPr>
          </p:nvGraphicFramePr>
          <p:xfrm>
            <a:off x="611560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grpSp>
          <p:nvGrpSpPr>
            <p:cNvPr id="48" name="Group 47"/>
            <p:cNvGrpSpPr/>
            <p:nvPr userDrawn="1"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04" name="Rounded Rectangle 103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5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102" name="Rounded Rectangle 101"/>
              <p:cNvSpPr/>
              <p:nvPr userDrawn="1"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3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3" name="Rounded Rectangle 62"/>
              <p:cNvSpPr/>
              <p:nvPr userDrawn="1"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1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5998408" y="5276532"/>
              <a:ext cx="2606040" cy="888772"/>
              <a:chOff x="720078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61" name="Rounded Rectangle 60"/>
              <p:cNvSpPr/>
              <p:nvPr userDrawn="1"/>
            </p:nvSpPr>
            <p:spPr>
              <a:xfrm>
                <a:off x="720078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2" name="Rounded Rectangle 4"/>
              <p:cNvSpPr/>
              <p:nvPr userDrawn="1"/>
            </p:nvSpPr>
            <p:spPr>
              <a:xfrm>
                <a:off x="782897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59" name="Rounded Rectangle 58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0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53" name="Group 52"/>
            <p:cNvGrpSpPr/>
            <p:nvPr userDrawn="1"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2634616" y="2764228"/>
            <a:ext cx="1101853" cy="798624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2634616" y="3628324"/>
            <a:ext cx="1101853" cy="8092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2634616" y="4492420"/>
            <a:ext cx="1101853" cy="81033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2634616" y="5356516"/>
            <a:ext cx="1101853" cy="86409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2634616" y="1972140"/>
            <a:ext cx="1101853" cy="701958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315936" y="2679520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112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312972" y="3048068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lang="en-US" sz="16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3765618" y="1791524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5. Click to add label</a:t>
            </a:r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3762653" y="2148140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5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892000" y="3569016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116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4889036" y="3937564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7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421801" y="4479860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118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5418837" y="4836476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9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5972120" y="5375972"/>
            <a:ext cx="256032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120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5969157" y="5741732"/>
            <a:ext cx="256032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DCDEEA4F-83F2-44F8-9568-931C816C3626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689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92" name="Freeform 91"/>
          <p:cNvSpPr/>
          <p:nvPr userDrawn="1"/>
        </p:nvSpPr>
        <p:spPr>
          <a:xfrm>
            <a:off x="6709297" y="3282336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93" name="Rounded Rectangle 92"/>
          <p:cNvSpPr/>
          <p:nvPr userDrawn="1"/>
        </p:nvSpPr>
        <p:spPr>
          <a:xfrm>
            <a:off x="6105352" y="1825669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94" name="Straight Connector 93"/>
          <p:cNvCxnSpPr/>
          <p:nvPr userDrawn="1"/>
        </p:nvCxnSpPr>
        <p:spPr>
          <a:xfrm>
            <a:off x="7514448" y="2977813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 94"/>
          <p:cNvSpPr/>
          <p:nvPr userDrawn="1"/>
        </p:nvSpPr>
        <p:spPr>
          <a:xfrm>
            <a:off x="5231513" y="3277704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6" name="Rounded Rectangle 95"/>
          <p:cNvSpPr/>
          <p:nvPr userDrawn="1"/>
        </p:nvSpPr>
        <p:spPr>
          <a:xfrm>
            <a:off x="4813769" y="4856829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97" name="Straight Connector 96"/>
          <p:cNvCxnSpPr/>
          <p:nvPr userDrawn="1"/>
        </p:nvCxnSpPr>
        <p:spPr>
          <a:xfrm>
            <a:off x="5933929" y="4555093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 userDrawn="1"/>
        </p:nvSpPr>
        <p:spPr>
          <a:xfrm>
            <a:off x="3741464" y="3282336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9" name="Rounded Rectangle 98"/>
          <p:cNvSpPr/>
          <p:nvPr userDrawn="1"/>
        </p:nvSpPr>
        <p:spPr>
          <a:xfrm>
            <a:off x="3373609" y="1825669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100" name="Straight Connector 99"/>
          <p:cNvCxnSpPr/>
          <p:nvPr userDrawn="1"/>
        </p:nvCxnSpPr>
        <p:spPr>
          <a:xfrm>
            <a:off x="4565777" y="2977813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 userDrawn="1"/>
        </p:nvSpPr>
        <p:spPr>
          <a:xfrm>
            <a:off x="1681800" y="4839669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2" name="Freeform 101"/>
          <p:cNvSpPr/>
          <p:nvPr userDrawn="1"/>
        </p:nvSpPr>
        <p:spPr>
          <a:xfrm>
            <a:off x="2288709" y="3277704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>
            <a:off x="2954194" y="4550098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 userDrawn="1"/>
        </p:nvSpPr>
        <p:spPr>
          <a:xfrm>
            <a:off x="1681800" y="4844720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6" name="Freeform 105"/>
          <p:cNvSpPr/>
          <p:nvPr userDrawn="1"/>
        </p:nvSpPr>
        <p:spPr>
          <a:xfrm>
            <a:off x="817976" y="3282755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7" name="Freeform 106"/>
          <p:cNvSpPr/>
          <p:nvPr userDrawn="1"/>
        </p:nvSpPr>
        <p:spPr>
          <a:xfrm>
            <a:off x="2288709" y="3282755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8" name="Freeform 107"/>
          <p:cNvSpPr/>
          <p:nvPr userDrawn="1"/>
        </p:nvSpPr>
        <p:spPr>
          <a:xfrm>
            <a:off x="3737807" y="3282755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9" name="Freeform 108"/>
          <p:cNvSpPr/>
          <p:nvPr userDrawn="1"/>
        </p:nvSpPr>
        <p:spPr>
          <a:xfrm>
            <a:off x="5227856" y="3282755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10" name="Freeform 109"/>
          <p:cNvSpPr/>
          <p:nvPr userDrawn="1"/>
        </p:nvSpPr>
        <p:spPr>
          <a:xfrm>
            <a:off x="6709297" y="3282755"/>
            <a:ext cx="1885265" cy="1245609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11" name="Rounded Rectangle 110"/>
          <p:cNvSpPr/>
          <p:nvPr userDrawn="1"/>
        </p:nvSpPr>
        <p:spPr>
          <a:xfrm>
            <a:off x="6105352" y="1826088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2" name="Rounded Rectangle 111"/>
          <p:cNvSpPr/>
          <p:nvPr userDrawn="1"/>
        </p:nvSpPr>
        <p:spPr>
          <a:xfrm>
            <a:off x="4810112" y="4861880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3" name="Rounded Rectangle 112"/>
          <p:cNvSpPr/>
          <p:nvPr userDrawn="1"/>
        </p:nvSpPr>
        <p:spPr>
          <a:xfrm>
            <a:off x="611560" y="1820384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4" name="Rounded Rectangle 113"/>
          <p:cNvSpPr/>
          <p:nvPr userDrawn="1"/>
        </p:nvSpPr>
        <p:spPr>
          <a:xfrm>
            <a:off x="3369952" y="1826088"/>
            <a:ext cx="252000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cxnSp>
        <p:nvCxnSpPr>
          <p:cNvPr id="115" name="Straight Connector 114"/>
          <p:cNvCxnSpPr/>
          <p:nvPr userDrawn="1"/>
        </p:nvCxnSpPr>
        <p:spPr>
          <a:xfrm>
            <a:off x="1537784" y="2978232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 userDrawn="1"/>
        </p:nvCxnSpPr>
        <p:spPr>
          <a:xfrm>
            <a:off x="2961241" y="4560144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 userDrawn="1"/>
        </p:nvCxnSpPr>
        <p:spPr>
          <a:xfrm>
            <a:off x="4562120" y="2978232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 userDrawn="1"/>
        </p:nvCxnSpPr>
        <p:spPr>
          <a:xfrm>
            <a:off x="5930272" y="4560144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 userDrawn="1"/>
        </p:nvCxnSpPr>
        <p:spPr>
          <a:xfrm>
            <a:off x="7514448" y="2978232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 Placeholder 22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745147" y="4844720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121" name="Text Placeholder 22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745147" y="5276769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22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74907" y="182038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123" name="Text Placeholder 22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74907" y="2252433"/>
            <a:ext cx="2448375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22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873459" y="4861880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125" name="Text Placeholder 22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4873459" y="5293929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22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6168699" y="183754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127" name="Text Placeholder 22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168699" y="2269593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8" name="Text Placeholder 22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433299" y="1837544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129" name="Text Placeholder 2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433299" y="2269593"/>
            <a:ext cx="2448375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0" name="Text Placeholder 22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2905937" y="3355080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31" name="Text Placeholder 22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1415440" y="3355080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32" name="Text Placeholder 22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46097" y="3355080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33" name="Text Placeholder 2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850280" y="3355080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34" name="Text Placeholder 22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304176" y="3355080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59E32627-FBF3-47BA-A01B-069E00D5FC14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11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2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0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1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4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5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6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7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8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9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3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0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2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3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  <p:bldP spid="13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4"/>
                        </p:tgtEl>
                        <p:attrNameLst>
                          <p:attrName>style.color</p:attrName>
                        </p:attrNameLst>
                      </p:cBhvr>
                      <p:to>
                        <a:schemeClr val="tx1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s to Suc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grpSp>
        <p:nvGrpSpPr>
          <p:cNvPr id="34" name="Group 33"/>
          <p:cNvGrpSpPr/>
          <p:nvPr userDrawn="1">
            <p:custDataLst>
              <p:tags r:id="rId4"/>
            </p:custDataLst>
          </p:nvPr>
        </p:nvGrpSpPr>
        <p:grpSpPr>
          <a:xfrm>
            <a:off x="-351656" y="1700807"/>
            <a:ext cx="8884096" cy="4680521"/>
            <a:chOff x="728464" y="1556792"/>
            <a:chExt cx="8884096" cy="4680521"/>
          </a:xfrm>
        </p:grpSpPr>
        <p:graphicFrame>
          <p:nvGraphicFramePr>
            <p:cNvPr id="35" name="Diagram 34"/>
            <p:cNvGraphicFramePr/>
            <p:nvPr>
              <p:custDataLst>
                <p:tags r:id="rId5"/>
              </p:custDataLst>
              <p:extLst>
                <p:ext uri="{D42A27DB-BD31-4B8C-83A1-F6EECF244321}">
                  <p14:modId xmlns:p14="http://schemas.microsoft.com/office/powerpoint/2010/main" val="4140321660"/>
                </p:ext>
              </p:extLst>
            </p:nvPr>
          </p:nvGraphicFramePr>
          <p:xfrm>
            <a:off x="72846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6" name="Freeform 3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26778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7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83840" y="4895069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16" y="4895069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853504" y="4895069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6251517" y="4895069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97400" y="3861047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2091676" y="3382391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464768" y="2950343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4873680" y="2494278"/>
            <a:ext cx="1266100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492036" y="1700807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2073728" y="4895069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3E3360B2-A0FF-4332-8A8C-63EC01EC85E8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7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Approa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grpSp>
        <p:nvGrpSpPr>
          <p:cNvPr id="48" name="Group 47"/>
          <p:cNvGrpSpPr/>
          <p:nvPr userDrawn="1">
            <p:custDataLst>
              <p:tags r:id="rId4"/>
            </p:custDataLst>
          </p:nvPr>
        </p:nvGrpSpPr>
        <p:grpSpPr>
          <a:xfrm>
            <a:off x="607240" y="1751723"/>
            <a:ext cx="7997208" cy="4600372"/>
            <a:chOff x="451512" y="1484658"/>
            <a:chExt cx="8217000" cy="4754359"/>
          </a:xfrm>
        </p:grpSpPr>
        <p:sp>
          <p:nvSpPr>
            <p:cNvPr id="49" name="Rounded Rectangle 48"/>
            <p:cNvSpPr/>
            <p:nvPr userDrawn="1"/>
          </p:nvSpPr>
          <p:spPr>
            <a:xfrm>
              <a:off x="451512" y="1484658"/>
              <a:ext cx="2176272" cy="1371600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98000">
                  <a:schemeClr val="accent3"/>
                </a:gs>
                <a:gs pos="62000">
                  <a:schemeClr val="accent3">
                    <a:lumMod val="60000"/>
                    <a:lumOff val="40000"/>
                  </a:schemeClr>
                </a:gs>
                <a:gs pos="24000">
                  <a:schemeClr val="accent3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ounded Rectangle 49"/>
            <p:cNvSpPr/>
            <p:nvPr userDrawn="1"/>
          </p:nvSpPr>
          <p:spPr>
            <a:xfrm>
              <a:off x="777240" y="3913632"/>
              <a:ext cx="2176272" cy="1371600"/>
            </a:xfrm>
            <a:prstGeom prst="roundRect">
              <a:avLst/>
            </a:prstGeom>
            <a:gradFill flip="none" rotWithShape="1">
              <a:gsLst>
                <a:gs pos="29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  <a:gs pos="0">
                  <a:schemeClr val="accent5"/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Rounded Rectangle 50"/>
            <p:cNvSpPr/>
            <p:nvPr userDrawn="1"/>
          </p:nvSpPr>
          <p:spPr>
            <a:xfrm>
              <a:off x="6492240" y="2496312"/>
              <a:ext cx="2176272" cy="1371600"/>
            </a:xfrm>
            <a:prstGeom prst="roundRect">
              <a:avLst/>
            </a:prstGeom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  <a:gs pos="22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2" name="Rounded Rectangle 51"/>
            <p:cNvSpPr/>
            <p:nvPr userDrawn="1"/>
          </p:nvSpPr>
          <p:spPr>
            <a:xfrm>
              <a:off x="5680547" y="4869160"/>
              <a:ext cx="2176272" cy="1369857"/>
            </a:xfrm>
            <a:prstGeom prst="roundRect">
              <a:avLst/>
            </a:prstGeom>
            <a:gradFill flip="none" rotWithShape="1"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  <a:gs pos="27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53" name="Group 52"/>
            <p:cNvGrpSpPr/>
            <p:nvPr userDrawn="1"/>
          </p:nvGrpSpPr>
          <p:grpSpPr>
            <a:xfrm>
              <a:off x="2482850" y="1638645"/>
              <a:ext cx="4217988" cy="4454651"/>
              <a:chOff x="2482850" y="1428532"/>
              <a:chExt cx="4217988" cy="4454651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095203" y="5547086"/>
                <a:ext cx="3124900" cy="3360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2638425" y="2227045"/>
                <a:ext cx="1470025" cy="2527300"/>
              </a:xfrm>
              <a:custGeom>
                <a:avLst/>
                <a:gdLst/>
                <a:ahLst/>
                <a:cxnLst>
                  <a:cxn ang="0">
                    <a:pos x="169" y="68"/>
                  </a:cxn>
                  <a:cxn ang="0">
                    <a:pos x="236" y="314"/>
                  </a:cxn>
                  <a:cxn ang="0">
                    <a:pos x="236" y="314"/>
                  </a:cxn>
                  <a:cxn ang="0">
                    <a:pos x="183" y="405"/>
                  </a:cxn>
                  <a:cxn ang="0">
                    <a:pos x="183" y="405"/>
                  </a:cxn>
                  <a:cxn ang="0">
                    <a:pos x="78" y="15"/>
                  </a:cxn>
                  <a:cxn ang="0">
                    <a:pos x="57" y="3"/>
                  </a:cxn>
                  <a:cxn ang="0">
                    <a:pos x="103" y="1"/>
                  </a:cxn>
                  <a:cxn ang="0">
                    <a:pos x="149" y="0"/>
                  </a:cxn>
                  <a:cxn ang="0">
                    <a:pos x="171" y="40"/>
                  </a:cxn>
                  <a:cxn ang="0">
                    <a:pos x="193" y="81"/>
                  </a:cxn>
                  <a:cxn ang="0">
                    <a:pos x="169" y="68"/>
                  </a:cxn>
                </a:cxnLst>
                <a:rect l="0" t="0" r="r" b="b"/>
                <a:pathLst>
                  <a:path w="236" h="405">
                    <a:moveTo>
                      <a:pt x="169" y="68"/>
                    </a:moveTo>
                    <a:cubicBezTo>
                      <a:pt x="120" y="154"/>
                      <a:pt x="150" y="264"/>
                      <a:pt x="236" y="314"/>
                    </a:cubicBezTo>
                    <a:lnTo>
                      <a:pt x="236" y="314"/>
                    </a:lnTo>
                    <a:lnTo>
                      <a:pt x="183" y="405"/>
                    </a:lnTo>
                    <a:lnTo>
                      <a:pt x="183" y="405"/>
                    </a:lnTo>
                    <a:cubicBezTo>
                      <a:pt x="47" y="326"/>
                      <a:pt x="0" y="152"/>
                      <a:pt x="78" y="15"/>
                    </a:cubicBezTo>
                    <a:lnTo>
                      <a:pt x="57" y="3"/>
                    </a:lnTo>
                    <a:lnTo>
                      <a:pt x="103" y="1"/>
                    </a:lnTo>
                    <a:lnTo>
                      <a:pt x="149" y="0"/>
                    </a:lnTo>
                    <a:lnTo>
                      <a:pt x="171" y="40"/>
                    </a:lnTo>
                    <a:lnTo>
                      <a:pt x="193" y="81"/>
                    </a:lnTo>
                    <a:lnTo>
                      <a:pt x="169" y="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</a:gsLst>
                <a:lin ang="1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auto">
              <a:xfrm>
                <a:off x="3690938" y="3774857"/>
                <a:ext cx="2517775" cy="1466850"/>
              </a:xfrm>
              <a:custGeom>
                <a:avLst/>
                <a:gdLst/>
                <a:ahLst/>
                <a:cxnLst>
                  <a:cxn ang="0">
                    <a:pos x="404" y="52"/>
                  </a:cxn>
                  <a:cxn ang="0">
                    <a:pos x="404" y="52"/>
                  </a:cxn>
                  <a:cxn ang="0">
                    <a:pos x="16" y="157"/>
                  </a:cxn>
                  <a:cxn ang="0">
                    <a:pos x="3" y="179"/>
                  </a:cxn>
                  <a:cxn ang="0">
                    <a:pos x="2" y="133"/>
                  </a:cxn>
                  <a:cxn ang="0">
                    <a:pos x="0" y="87"/>
                  </a:cxn>
                  <a:cxn ang="0">
                    <a:pos x="41" y="65"/>
                  </a:cxn>
                  <a:cxn ang="0">
                    <a:pos x="82" y="43"/>
                  </a:cxn>
                  <a:cxn ang="0">
                    <a:pos x="68" y="67"/>
                  </a:cxn>
                  <a:cxn ang="0">
                    <a:pos x="313" y="0"/>
                  </a:cxn>
                  <a:cxn ang="0">
                    <a:pos x="313" y="0"/>
                  </a:cxn>
                  <a:cxn ang="0">
                    <a:pos x="404" y="52"/>
                  </a:cxn>
                </a:cxnLst>
                <a:rect l="0" t="0" r="r" b="b"/>
                <a:pathLst>
                  <a:path w="404" h="235">
                    <a:moveTo>
                      <a:pt x="404" y="52"/>
                    </a:moveTo>
                    <a:lnTo>
                      <a:pt x="404" y="52"/>
                    </a:lnTo>
                    <a:cubicBezTo>
                      <a:pt x="326" y="188"/>
                      <a:pt x="152" y="235"/>
                      <a:pt x="16" y="157"/>
                    </a:cubicBezTo>
                    <a:lnTo>
                      <a:pt x="3" y="179"/>
                    </a:lnTo>
                    <a:lnTo>
                      <a:pt x="2" y="133"/>
                    </a:lnTo>
                    <a:lnTo>
                      <a:pt x="0" y="87"/>
                    </a:lnTo>
                    <a:lnTo>
                      <a:pt x="41" y="65"/>
                    </a:lnTo>
                    <a:lnTo>
                      <a:pt x="82" y="43"/>
                    </a:lnTo>
                    <a:lnTo>
                      <a:pt x="68" y="67"/>
                    </a:lnTo>
                    <a:cubicBezTo>
                      <a:pt x="154" y="115"/>
                      <a:pt x="264" y="85"/>
                      <a:pt x="313" y="0"/>
                    </a:cubicBezTo>
                    <a:lnTo>
                      <a:pt x="313" y="0"/>
                    </a:lnTo>
                    <a:lnTo>
                      <a:pt x="404" y="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5230813" y="1665070"/>
                <a:ext cx="1470025" cy="25288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57" y="390"/>
                  </a:cxn>
                  <a:cxn ang="0">
                    <a:pos x="179" y="402"/>
                  </a:cxn>
                  <a:cxn ang="0">
                    <a:pos x="133" y="404"/>
                  </a:cxn>
                  <a:cxn ang="0">
                    <a:pos x="87" y="405"/>
                  </a:cxn>
                  <a:cxn ang="0">
                    <a:pos x="65" y="365"/>
                  </a:cxn>
                  <a:cxn ang="0">
                    <a:pos x="44" y="324"/>
                  </a:cxn>
                  <a:cxn ang="0">
                    <a:pos x="66" y="337"/>
                  </a:cxn>
                  <a:cxn ang="0">
                    <a:pos x="0" y="91"/>
                  </a:cxn>
                  <a:cxn ang="0">
                    <a:pos x="53" y="0"/>
                  </a:cxn>
                </a:cxnLst>
                <a:rect l="0" t="0" r="r" b="b"/>
                <a:pathLst>
                  <a:path w="236" h="405">
                    <a:moveTo>
                      <a:pt x="53" y="0"/>
                    </a:moveTo>
                    <a:cubicBezTo>
                      <a:pt x="189" y="79"/>
                      <a:pt x="236" y="253"/>
                      <a:pt x="157" y="390"/>
                    </a:cubicBezTo>
                    <a:lnTo>
                      <a:pt x="179" y="402"/>
                    </a:lnTo>
                    <a:lnTo>
                      <a:pt x="133" y="404"/>
                    </a:lnTo>
                    <a:lnTo>
                      <a:pt x="87" y="405"/>
                    </a:lnTo>
                    <a:lnTo>
                      <a:pt x="65" y="365"/>
                    </a:lnTo>
                    <a:lnTo>
                      <a:pt x="44" y="324"/>
                    </a:lnTo>
                    <a:lnTo>
                      <a:pt x="66" y="337"/>
                    </a:lnTo>
                    <a:cubicBezTo>
                      <a:pt x="116" y="251"/>
                      <a:pt x="86" y="141"/>
                      <a:pt x="0" y="91"/>
                    </a:cubicBezTo>
                    <a:lnTo>
                      <a:pt x="5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2482850" y="1428532"/>
                <a:ext cx="3171825" cy="1217613"/>
              </a:xfrm>
              <a:custGeom>
                <a:avLst/>
                <a:gdLst/>
                <a:ahLst/>
                <a:cxnLst>
                  <a:cxn ang="0">
                    <a:pos x="441" y="129"/>
                  </a:cxn>
                  <a:cxn ang="0">
                    <a:pos x="351" y="105"/>
                  </a:cxn>
                  <a:cxn ang="0">
                    <a:pos x="351" y="0"/>
                  </a:cxn>
                  <a:cxn ang="0">
                    <a:pos x="493" y="38"/>
                  </a:cxn>
                  <a:cxn ang="0">
                    <a:pos x="506" y="15"/>
                  </a:cxn>
                  <a:cxn ang="0">
                    <a:pos x="508" y="62"/>
                  </a:cxn>
                  <a:cxn ang="0">
                    <a:pos x="509" y="108"/>
                  </a:cxn>
                  <a:cxn ang="0">
                    <a:pos x="469" y="129"/>
                  </a:cxn>
                  <a:cxn ang="0">
                    <a:pos x="428" y="151"/>
                  </a:cxn>
                  <a:cxn ang="0">
                    <a:pos x="441" y="129"/>
                  </a:cxn>
                  <a:cxn ang="0">
                    <a:pos x="0" y="0"/>
                  </a:cxn>
                  <a:cxn ang="0">
                    <a:pos x="351" y="0"/>
                  </a:cxn>
                  <a:cxn ang="0">
                    <a:pos x="351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195" y="195"/>
                  </a:cxn>
                  <a:cxn ang="0">
                    <a:pos x="195" y="195"/>
                  </a:cxn>
                </a:cxnLst>
                <a:rect l="0" t="0" r="r" b="b"/>
                <a:pathLst>
                  <a:path w="509" h="195">
                    <a:moveTo>
                      <a:pt x="441" y="129"/>
                    </a:moveTo>
                    <a:cubicBezTo>
                      <a:pt x="412" y="113"/>
                      <a:pt x="381" y="105"/>
                      <a:pt x="351" y="105"/>
                    </a:cubicBezTo>
                    <a:lnTo>
                      <a:pt x="351" y="0"/>
                    </a:lnTo>
                    <a:cubicBezTo>
                      <a:pt x="399" y="0"/>
                      <a:pt x="448" y="12"/>
                      <a:pt x="493" y="38"/>
                    </a:cubicBezTo>
                    <a:lnTo>
                      <a:pt x="506" y="15"/>
                    </a:lnTo>
                    <a:lnTo>
                      <a:pt x="508" y="62"/>
                    </a:lnTo>
                    <a:lnTo>
                      <a:pt x="509" y="108"/>
                    </a:lnTo>
                    <a:lnTo>
                      <a:pt x="469" y="129"/>
                    </a:lnTo>
                    <a:lnTo>
                      <a:pt x="428" y="151"/>
                    </a:lnTo>
                    <a:lnTo>
                      <a:pt x="441" y="129"/>
                    </a:lnTo>
                    <a:close/>
                    <a:moveTo>
                      <a:pt x="0" y="0"/>
                    </a:moveTo>
                    <a:lnTo>
                      <a:pt x="351" y="0"/>
                    </a:lnTo>
                    <a:lnTo>
                      <a:pt x="351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195" y="195"/>
                    </a:moveTo>
                    <a:lnTo>
                      <a:pt x="195" y="1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27000">
                    <a:schemeClr val="accent3">
                      <a:lumMod val="60000"/>
                      <a:lumOff val="40000"/>
                    </a:schemeClr>
                  </a:gs>
                  <a:gs pos="54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9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707904" y="2710897"/>
            <a:ext cx="1963737" cy="19111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8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17472" y="1785549"/>
            <a:ext cx="2111347" cy="400110"/>
          </a:xfrm>
          <a:noFill/>
          <a:ln>
            <a:noFill/>
          </a:ln>
        </p:spPr>
        <p:txBody>
          <a:bodyPr anchor="b" anchorCtr="0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615328" y="2195504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518360" y="2749864"/>
            <a:ext cx="2111347" cy="400110"/>
          </a:xfrm>
          <a:noFill/>
          <a:ln>
            <a:noFill/>
          </a:ln>
        </p:spPr>
        <p:txBody>
          <a:bodyPr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516216" y="3159819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948485" y="4118016"/>
            <a:ext cx="2111347" cy="400110"/>
          </a:xfrm>
          <a:noFill/>
          <a:ln>
            <a:noFill/>
          </a:ln>
        </p:spPr>
        <p:txBody>
          <a:bodyPr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946341" y="4527971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726272" y="5025909"/>
            <a:ext cx="2111347" cy="400110"/>
          </a:xfrm>
          <a:noFill/>
          <a:ln>
            <a:noFill/>
          </a:ln>
        </p:spPr>
        <p:txBody>
          <a:bodyPr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724128" y="5435864"/>
            <a:ext cx="2111347" cy="9144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90DA900B-9CB4-4017-9D0F-9F9CC0C3C5AE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667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7"/>
            <a:ext cx="7886700" cy="1325563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32096" cy="3960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6A55EE30-0EC4-4167-97E4-EA18EC05AC98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396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1977"/>
            <a:ext cx="7886700" cy="540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28" y="2371616"/>
            <a:ext cx="7632096" cy="3420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2A86F1B5-3BC5-43AA-9BAA-D903E2536EFB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5676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>
            <p:custDataLst>
              <p:tags r:id="rId1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916884"/>
            <a:ext cx="9144000" cy="769441"/>
          </a:xfrm>
          <a:solidFill>
            <a:srgbClr val="E2D1BA">
              <a:alpha val="44000"/>
            </a:srgbClr>
          </a:solidFill>
          <a:ln w="12700">
            <a:noFill/>
          </a:ln>
        </p:spPr>
        <p:txBody>
          <a:bodyPr lIns="824400" rIns="824400" anchor="b" anchorCtr="0">
            <a:spAutoFit/>
          </a:bodyPr>
          <a:lstStyle>
            <a:lvl1pPr algn="l">
              <a:defRPr sz="4400" b="0" cap="none" baseline="0">
                <a:solidFill>
                  <a:srgbClr val="46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0" y="3686325"/>
            <a:ext cx="9144000" cy="462755"/>
          </a:xfrm>
          <a:solidFill>
            <a:srgbClr val="E2D1BA">
              <a:alpha val="44000"/>
            </a:srgbClr>
          </a:solidFill>
          <a:ln w="12700">
            <a:noFill/>
          </a:ln>
        </p:spPr>
        <p:txBody>
          <a:bodyPr lIns="824400" tIns="46800" rIns="824400" anchor="t" anchorCtr="0">
            <a:spAutoFit/>
          </a:bodyPr>
          <a:lstStyle>
            <a:lvl1pPr marL="0" indent="0">
              <a:buNone/>
              <a:defRPr sz="2400">
                <a:solidFill>
                  <a:srgbClr val="46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0998" y="6461899"/>
            <a:ext cx="1863453" cy="365125"/>
          </a:xfrm>
        </p:spPr>
        <p:txBody>
          <a:bodyPr/>
          <a:lstStyle/>
          <a:p>
            <a:fld id="{966831B2-E0A4-4DEF-B717-79410540BBAF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28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736800" cy="396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640" y="1825626"/>
            <a:ext cx="3736800" cy="3960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AD19D255-6EF9-492B-A88F-612B25148D37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700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3736800" cy="558000"/>
          </a:xfrm>
        </p:spPr>
        <p:txBody>
          <a:bodyPr anchor="ctr" anchorCtr="0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407240"/>
            <a:ext cx="3736800" cy="338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640" y="1825626"/>
            <a:ext cx="3736800" cy="558000"/>
          </a:xfrm>
        </p:spPr>
        <p:txBody>
          <a:bodyPr anchor="ctr" anchorCtr="0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3640" y="2407240"/>
            <a:ext cx="3736800" cy="3384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9ED98D63-7585-48DD-A002-4B3AE9D55D9D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592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E582B897-B3FA-44B1-AC5D-C7D841DECA1D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013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custGeom>
            <a:avLst/>
            <a:gdLst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4000 w 9144000"/>
              <a:gd name="connsiteY2" fmla="*/ 6872684 h 6872684"/>
              <a:gd name="connsiteX3" fmla="*/ 0 w 9144000"/>
              <a:gd name="connsiteY3" fmla="*/ 6872684 h 6872684"/>
              <a:gd name="connsiteX4" fmla="*/ 0 w 9144000"/>
              <a:gd name="connsiteY4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0 w 9144000"/>
              <a:gd name="connsiteY4" fmla="*/ 6872684 h 6872684"/>
              <a:gd name="connsiteX5" fmla="*/ 0 w 9144000"/>
              <a:gd name="connsiteY5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9144000 w 9144000"/>
              <a:gd name="connsiteY3" fmla="*/ 68726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47000 w 9144000"/>
              <a:gd name="connsiteY3" fmla="*/ 58058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40089 w 9144000"/>
              <a:gd name="connsiteY4" fmla="*/ 68599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721600 w 9144000"/>
              <a:gd name="connsiteY3" fmla="*/ 58185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58100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44452 w 9144000"/>
              <a:gd name="connsiteY3" fmla="*/ 5831284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617157 w 9144000"/>
              <a:gd name="connsiteY3" fmla="*/ 5844932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548918 w 9144000"/>
              <a:gd name="connsiteY3" fmla="*/ 5872227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  <a:gd name="connsiteX0" fmla="*/ 0 w 9144000"/>
              <a:gd name="connsiteY0" fmla="*/ 0 h 6872684"/>
              <a:gd name="connsiteX1" fmla="*/ 9144000 w 9144000"/>
              <a:gd name="connsiteY1" fmla="*/ 0 h 6872684"/>
              <a:gd name="connsiteX2" fmla="*/ 9142289 w 9144000"/>
              <a:gd name="connsiteY2" fmla="*/ 3380184 h 6872684"/>
              <a:gd name="connsiteX3" fmla="*/ 7385145 w 9144000"/>
              <a:gd name="connsiteY3" fmla="*/ 5981409 h 6872684"/>
              <a:gd name="connsiteX4" fmla="*/ 4290889 w 9144000"/>
              <a:gd name="connsiteY4" fmla="*/ 6872684 h 6872684"/>
              <a:gd name="connsiteX5" fmla="*/ 0 w 9144000"/>
              <a:gd name="connsiteY5" fmla="*/ 6872684 h 6872684"/>
              <a:gd name="connsiteX6" fmla="*/ 0 w 9144000"/>
              <a:gd name="connsiteY6" fmla="*/ 0 h 687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72684">
                <a:moveTo>
                  <a:pt x="0" y="0"/>
                </a:moveTo>
                <a:lnTo>
                  <a:pt x="9144000" y="0"/>
                </a:lnTo>
                <a:cubicBezTo>
                  <a:pt x="9143430" y="1126728"/>
                  <a:pt x="9142859" y="2253456"/>
                  <a:pt x="9142289" y="3380184"/>
                </a:cubicBezTo>
                <a:cubicBezTo>
                  <a:pt x="8685659" y="4696751"/>
                  <a:pt x="8109989" y="5650704"/>
                  <a:pt x="7385145" y="5981409"/>
                </a:cubicBezTo>
                <a:cubicBezTo>
                  <a:pt x="6360550" y="6461607"/>
                  <a:pt x="5783488" y="6560807"/>
                  <a:pt x="4290889" y="6872684"/>
                </a:cubicBezTo>
                <a:lnTo>
                  <a:pt x="0" y="687268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3"/>
          <p:cNvSpPr/>
          <p:nvPr userDrawn="1">
            <p:custDataLst>
              <p:tags r:id="rId2"/>
            </p:custDataLst>
          </p:nvPr>
        </p:nvSpPr>
        <p:spPr>
          <a:xfrm>
            <a:off x="4211962" y="3284984"/>
            <a:ext cx="4944738" cy="3584062"/>
          </a:xfrm>
          <a:custGeom>
            <a:avLst/>
            <a:gdLst>
              <a:gd name="connsiteX0" fmla="*/ 0 w 9144000"/>
              <a:gd name="connsiteY0" fmla="*/ 0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0 w 9144000"/>
              <a:gd name="connsiteY4" fmla="*/ 0 h 6309320"/>
              <a:gd name="connsiteX0" fmla="*/ 13854 w 9144000"/>
              <a:gd name="connsiteY0" fmla="*/ 5569527 h 6309320"/>
              <a:gd name="connsiteX1" fmla="*/ 9144000 w 9144000"/>
              <a:gd name="connsiteY1" fmla="*/ 0 h 6309320"/>
              <a:gd name="connsiteX2" fmla="*/ 9144000 w 9144000"/>
              <a:gd name="connsiteY2" fmla="*/ 6309320 h 6309320"/>
              <a:gd name="connsiteX3" fmla="*/ 0 w 9144000"/>
              <a:gd name="connsiteY3" fmla="*/ 6309320 h 6309320"/>
              <a:gd name="connsiteX4" fmla="*/ 13854 w 9144000"/>
              <a:gd name="connsiteY4" fmla="*/ 5569527 h 6309320"/>
              <a:gd name="connsiteX0" fmla="*/ 0 w 9144001"/>
              <a:gd name="connsiteY0" fmla="*/ 2923309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2923309 h 6309320"/>
              <a:gd name="connsiteX0" fmla="*/ 0 w 9144001"/>
              <a:gd name="connsiteY0" fmla="*/ 5153891 h 6309320"/>
              <a:gd name="connsiteX1" fmla="*/ 9144001 w 9144001"/>
              <a:gd name="connsiteY1" fmla="*/ 0 h 6309320"/>
              <a:gd name="connsiteX2" fmla="*/ 9144001 w 9144001"/>
              <a:gd name="connsiteY2" fmla="*/ 6309320 h 6309320"/>
              <a:gd name="connsiteX3" fmla="*/ 1 w 9144001"/>
              <a:gd name="connsiteY3" fmla="*/ 6309320 h 6309320"/>
              <a:gd name="connsiteX4" fmla="*/ 0 w 9144001"/>
              <a:gd name="connsiteY4" fmla="*/ 5153891 h 6309320"/>
              <a:gd name="connsiteX0" fmla="*/ 0 w 9144001"/>
              <a:gd name="connsiteY0" fmla="*/ 5153891 h 6309320"/>
              <a:gd name="connsiteX1" fmla="*/ 4544293 w 9144001"/>
              <a:gd name="connsiteY1" fmla="*/ 2582447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69449 h 6324878"/>
              <a:gd name="connsiteX1" fmla="*/ 6414657 w 9144001"/>
              <a:gd name="connsiteY1" fmla="*/ 4440660 h 6324878"/>
              <a:gd name="connsiteX2" fmla="*/ 9144001 w 9144001"/>
              <a:gd name="connsiteY2" fmla="*/ 15558 h 6324878"/>
              <a:gd name="connsiteX3" fmla="*/ 9144001 w 9144001"/>
              <a:gd name="connsiteY3" fmla="*/ 6324878 h 6324878"/>
              <a:gd name="connsiteX4" fmla="*/ 1 w 9144001"/>
              <a:gd name="connsiteY4" fmla="*/ 6324878 h 6324878"/>
              <a:gd name="connsiteX5" fmla="*/ 0 w 9144001"/>
              <a:gd name="connsiteY5" fmla="*/ 5169449 h 6324878"/>
              <a:gd name="connsiteX0" fmla="*/ 0 w 9144001"/>
              <a:gd name="connsiteY0" fmla="*/ 5170985 h 6326414"/>
              <a:gd name="connsiteX1" fmla="*/ 6414657 w 9144001"/>
              <a:gd name="connsiteY1" fmla="*/ 4442196 h 6326414"/>
              <a:gd name="connsiteX2" fmla="*/ 9144001 w 9144001"/>
              <a:gd name="connsiteY2" fmla="*/ 17094 h 6326414"/>
              <a:gd name="connsiteX3" fmla="*/ 9144001 w 9144001"/>
              <a:gd name="connsiteY3" fmla="*/ 6326414 h 6326414"/>
              <a:gd name="connsiteX4" fmla="*/ 1 w 9144001"/>
              <a:gd name="connsiteY4" fmla="*/ 6326414 h 6326414"/>
              <a:gd name="connsiteX5" fmla="*/ 0 w 9144001"/>
              <a:gd name="connsiteY5" fmla="*/ 5170985 h 6326414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73776 h 6329205"/>
              <a:gd name="connsiteX1" fmla="*/ 6414657 w 9144001"/>
              <a:gd name="connsiteY1" fmla="*/ 4444987 h 6329205"/>
              <a:gd name="connsiteX2" fmla="*/ 9144001 w 9144001"/>
              <a:gd name="connsiteY2" fmla="*/ 19885 h 6329205"/>
              <a:gd name="connsiteX3" fmla="*/ 9144001 w 9144001"/>
              <a:gd name="connsiteY3" fmla="*/ 6329205 h 6329205"/>
              <a:gd name="connsiteX4" fmla="*/ 1 w 9144001"/>
              <a:gd name="connsiteY4" fmla="*/ 6329205 h 6329205"/>
              <a:gd name="connsiteX5" fmla="*/ 0 w 9144001"/>
              <a:gd name="connsiteY5" fmla="*/ 5173776 h 6329205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44001"/>
              <a:gd name="connsiteY0" fmla="*/ 5153891 h 6309320"/>
              <a:gd name="connsiteX1" fmla="*/ 6414657 w 9144001"/>
              <a:gd name="connsiteY1" fmla="*/ 4425102 h 6309320"/>
              <a:gd name="connsiteX2" fmla="*/ 9144001 w 9144001"/>
              <a:gd name="connsiteY2" fmla="*/ 0 h 6309320"/>
              <a:gd name="connsiteX3" fmla="*/ 9144001 w 9144001"/>
              <a:gd name="connsiteY3" fmla="*/ 6309320 h 6309320"/>
              <a:gd name="connsiteX4" fmla="*/ 1 w 9144001"/>
              <a:gd name="connsiteY4" fmla="*/ 6309320 h 6309320"/>
              <a:gd name="connsiteX5" fmla="*/ 0 w 9144001"/>
              <a:gd name="connsiteY5" fmla="*/ 51538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7855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7855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4251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0 w 9156701"/>
              <a:gd name="connsiteY0" fmla="*/ 4836391 h 6309320"/>
              <a:gd name="connsiteX1" fmla="*/ 6427357 w 9156701"/>
              <a:gd name="connsiteY1" fmla="*/ 4387002 h 6309320"/>
              <a:gd name="connsiteX2" fmla="*/ 9156701 w 9156701"/>
              <a:gd name="connsiteY2" fmla="*/ 0 h 6309320"/>
              <a:gd name="connsiteX3" fmla="*/ 9156701 w 9156701"/>
              <a:gd name="connsiteY3" fmla="*/ 6309320 h 6309320"/>
              <a:gd name="connsiteX4" fmla="*/ 12701 w 9156701"/>
              <a:gd name="connsiteY4" fmla="*/ 6309320 h 6309320"/>
              <a:gd name="connsiteX5" fmla="*/ 0 w 9156701"/>
              <a:gd name="connsiteY5" fmla="*/ 4836391 h 63093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2701 w 9156701"/>
              <a:gd name="connsiteY4" fmla="*/ 6322020 h 6322020"/>
              <a:gd name="connsiteX5" fmla="*/ 0 w 9156701"/>
              <a:gd name="connsiteY5" fmla="*/ 4836391 h 6322020"/>
              <a:gd name="connsiteX0" fmla="*/ 12699 w 9169400"/>
              <a:gd name="connsiteY0" fmla="*/ 4836391 h 6322020"/>
              <a:gd name="connsiteX1" fmla="*/ 6440056 w 9169400"/>
              <a:gd name="connsiteY1" fmla="*/ 4387002 h 6322020"/>
              <a:gd name="connsiteX2" fmla="*/ 9169400 w 9169400"/>
              <a:gd name="connsiteY2" fmla="*/ 0 h 6322020"/>
              <a:gd name="connsiteX3" fmla="*/ 9169400 w 9169400"/>
              <a:gd name="connsiteY3" fmla="*/ 6309320 h 6322020"/>
              <a:gd name="connsiteX4" fmla="*/ 0 w 9169400"/>
              <a:gd name="connsiteY4" fmla="*/ 6322020 h 6322020"/>
              <a:gd name="connsiteX5" fmla="*/ 12699 w 9169400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093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56701"/>
              <a:gd name="connsiteY0" fmla="*/ 4836391 h 6322020"/>
              <a:gd name="connsiteX1" fmla="*/ 6427357 w 9156701"/>
              <a:gd name="connsiteY1" fmla="*/ 4387002 h 6322020"/>
              <a:gd name="connsiteX2" fmla="*/ 9156701 w 9156701"/>
              <a:gd name="connsiteY2" fmla="*/ 0 h 6322020"/>
              <a:gd name="connsiteX3" fmla="*/ 9156701 w 9156701"/>
              <a:gd name="connsiteY3" fmla="*/ 6322020 h 6322020"/>
              <a:gd name="connsiteX4" fmla="*/ 1 w 9156701"/>
              <a:gd name="connsiteY4" fmla="*/ 6322020 h 6322020"/>
              <a:gd name="connsiteX5" fmla="*/ 0 w 9156701"/>
              <a:gd name="connsiteY5" fmla="*/ 4836391 h 6322020"/>
              <a:gd name="connsiteX0" fmla="*/ 0 w 9169400"/>
              <a:gd name="connsiteY0" fmla="*/ 4874491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5" fmla="*/ 0 w 9169400"/>
              <a:gd name="connsiteY5" fmla="*/ 4874491 h 6360120"/>
              <a:gd name="connsiteX0" fmla="*/ 27325 w 9196724"/>
              <a:gd name="connsiteY0" fmla="*/ 6360120 h 6360120"/>
              <a:gd name="connsiteX1" fmla="*/ 6454681 w 9196724"/>
              <a:gd name="connsiteY1" fmla="*/ 4425102 h 6360120"/>
              <a:gd name="connsiteX2" fmla="*/ 9196724 w 9196724"/>
              <a:gd name="connsiteY2" fmla="*/ 0 h 6360120"/>
              <a:gd name="connsiteX3" fmla="*/ 9184025 w 9196724"/>
              <a:gd name="connsiteY3" fmla="*/ 6360120 h 6360120"/>
              <a:gd name="connsiteX4" fmla="*/ 27325 w 9196724"/>
              <a:gd name="connsiteY4" fmla="*/ 6360120 h 6360120"/>
              <a:gd name="connsiteX0" fmla="*/ 1 w 9169400"/>
              <a:gd name="connsiteY0" fmla="*/ 6360120 h 6360120"/>
              <a:gd name="connsiteX1" fmla="*/ 6427357 w 9169400"/>
              <a:gd name="connsiteY1" fmla="*/ 4425102 h 6360120"/>
              <a:gd name="connsiteX2" fmla="*/ 9169400 w 9169400"/>
              <a:gd name="connsiteY2" fmla="*/ 0 h 6360120"/>
              <a:gd name="connsiteX3" fmla="*/ 9156701 w 9169400"/>
              <a:gd name="connsiteY3" fmla="*/ 6360120 h 6360120"/>
              <a:gd name="connsiteX4" fmla="*/ 1 w 9169400"/>
              <a:gd name="connsiteY4" fmla="*/ 6360120 h 6360120"/>
              <a:gd name="connsiteX0" fmla="*/ -1 w 9169398"/>
              <a:gd name="connsiteY0" fmla="*/ 6360120 h 6360120"/>
              <a:gd name="connsiteX1" fmla="*/ 6427355 w 9169398"/>
              <a:gd name="connsiteY1" fmla="*/ 4425102 h 6360120"/>
              <a:gd name="connsiteX2" fmla="*/ 9169398 w 9169398"/>
              <a:gd name="connsiteY2" fmla="*/ 0 h 6360120"/>
              <a:gd name="connsiteX3" fmla="*/ 9156699 w 9169398"/>
              <a:gd name="connsiteY3" fmla="*/ 6360120 h 6360120"/>
              <a:gd name="connsiteX4" fmla="*/ -1 w 9169398"/>
              <a:gd name="connsiteY4" fmla="*/ 6360120 h 63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398" h="6360120">
                <a:moveTo>
                  <a:pt x="-1" y="6360120"/>
                </a:moveTo>
                <a:cubicBezTo>
                  <a:pt x="1570455" y="6082691"/>
                  <a:pt x="4899122" y="5485122"/>
                  <a:pt x="6427355" y="4425102"/>
                </a:cubicBezTo>
                <a:cubicBezTo>
                  <a:pt x="7932039" y="3409856"/>
                  <a:pt x="8825344" y="960582"/>
                  <a:pt x="9169398" y="0"/>
                </a:cubicBezTo>
                <a:lnTo>
                  <a:pt x="9156699" y="6360120"/>
                </a:lnTo>
                <a:lnTo>
                  <a:pt x="-1" y="6360120"/>
                </a:lnTo>
                <a:close/>
              </a:path>
            </a:pathLst>
          </a:custGeom>
          <a:gradFill flip="none" rotWithShape="1">
            <a:gsLst>
              <a:gs pos="65000">
                <a:srgbClr val="BBA791">
                  <a:lumMod val="100000"/>
                </a:srgbClr>
              </a:gs>
              <a:gs pos="100000">
                <a:srgbClr val="BBA791">
                  <a:lumMod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3F066CEB-8896-4F6E-9F94-EFC5EB17B8EC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701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>
            <p:custDataLst>
              <p:tags r:id="rId1"/>
            </p:custDataLst>
          </p:nvPr>
        </p:nvSpPr>
        <p:spPr>
          <a:xfrm>
            <a:off x="1711" y="-14684"/>
            <a:ext cx="9144000" cy="687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1599"/>
            <a:ext cx="1841500" cy="368300"/>
          </a:xfrm>
        </p:spPr>
        <p:txBody>
          <a:bodyPr/>
          <a:lstStyle/>
          <a:p>
            <a:fld id="{8AD73D66-72AA-46C8-8B87-E121B2578619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9999" y="6451599"/>
            <a:ext cx="3746500" cy="3683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5400" y="6451599"/>
            <a:ext cx="1866900" cy="3683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852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28650" y="1825625"/>
            <a:ext cx="7632098" cy="396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60" y="6448251"/>
            <a:ext cx="183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4EE0685-CDF2-444C-B958-79A0B0863300}" type="datetime4">
              <a:rPr lang="en-US" smtClean="0"/>
              <a:t>October 8, 2018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6770" y="6448251"/>
            <a:ext cx="37505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4825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1487549C-8CC8-4D40-BD62-B11FC13A307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7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50" r:id="rId2"/>
    <p:sldLayoutId id="2147483710" r:id="rId3"/>
    <p:sldLayoutId id="2147483651" r:id="rId4"/>
    <p:sldLayoutId id="2147483652" r:id="rId5"/>
    <p:sldLayoutId id="2147483653" r:id="rId6"/>
    <p:sldLayoutId id="2147483655" r:id="rId7"/>
    <p:sldLayoutId id="2147483718" r:id="rId8"/>
    <p:sldLayoutId id="2147483719" r:id="rId9"/>
    <p:sldLayoutId id="2147483656" r:id="rId10"/>
    <p:sldLayoutId id="2147483657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569660"/>
          </a:xfrm>
        </p:spPr>
        <p:txBody>
          <a:bodyPr/>
          <a:lstStyle/>
          <a:p>
            <a:r>
              <a:rPr lang="en-US" sz="4800" dirty="0" smtClean="0">
                <a:effectLst>
                  <a:glow rad="635000">
                    <a:srgbClr val="EFE6D9">
                      <a:alpha val="69000"/>
                    </a:srgbClr>
                  </a:glow>
                </a:effectLst>
              </a:rPr>
              <a:t>VETERAN SERVICES &amp; VET WEEK</a:t>
            </a:r>
            <a:endParaRPr lang="en-US" sz="4800" dirty="0">
              <a:effectLst>
                <a:glow rad="635000">
                  <a:srgbClr val="EFE6D9">
                    <a:alpha val="69000"/>
                  </a:srgbClr>
                </a:glo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698122"/>
            <a:ext cx="9144000" cy="1237326"/>
          </a:xfrm>
        </p:spPr>
        <p:txBody>
          <a:bodyPr/>
          <a:lstStyle/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Paul 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Beckworth 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– 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Faculty 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Director, Veteran Services</a:t>
            </a:r>
            <a:endParaRPr lang="en-US" sz="2200" dirty="0">
              <a:effectLst>
                <a:glow rad="254000">
                  <a:srgbClr val="EFE6D9">
                    <a:alpha val="47000"/>
                  </a:srgbClr>
                </a:glow>
              </a:effectLst>
            </a:endParaRP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October 8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, 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2018 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Administration Council</a:t>
            </a: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 </a:t>
            </a:r>
            <a:endParaRPr lang="en-US" sz="2200" dirty="0" smtClean="0">
              <a:solidFill>
                <a:schemeClr val="accent6">
                  <a:lumMod val="10000"/>
                </a:schemeClr>
              </a:solidFill>
              <a:effectLst>
                <a:glow rad="254000">
                  <a:srgbClr val="EFE6D9">
                    <a:alpha val="47000"/>
                  </a:srgbClr>
                </a:glow>
              </a:effectLst>
            </a:endParaRPr>
          </a:p>
          <a:p>
            <a:pPr marL="800100" lvl="1" indent="-342900"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  <a:effectLst>
                  <a:glow rad="254000">
                    <a:srgbClr val="EFE6D9">
                      <a:alpha val="47000"/>
                    </a:srgbClr>
                  </a:glow>
                </a:effectLst>
              </a:rPr>
              <a:t>pbeckwor@bakersfieldcollege.edu</a:t>
            </a:r>
            <a:endParaRPr lang="en-US" sz="2200" dirty="0">
              <a:solidFill>
                <a:schemeClr val="accent6">
                  <a:lumMod val="10000"/>
                </a:schemeClr>
              </a:solidFill>
              <a:effectLst>
                <a:glow rad="254000">
                  <a:srgbClr val="EFE6D9">
                    <a:alpha val="47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2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6225" y="228600"/>
            <a:ext cx="8591550" cy="8677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460000"/>
                </a:solidFill>
                <a:effectLst>
                  <a:glow rad="444500">
                    <a:srgbClr val="EFE6D9">
                      <a:alpha val="45000"/>
                    </a:srgbClr>
                  </a:glow>
                </a:effectLst>
              </a:rPr>
              <a:t>Let’s get them here!</a:t>
            </a:r>
            <a:endParaRPr lang="en-US" dirty="0">
              <a:solidFill>
                <a:srgbClr val="460000"/>
              </a:solidFill>
              <a:effectLst>
                <a:glow rad="444500">
                  <a:srgbClr val="EFE6D9">
                    <a:alpha val="45000"/>
                  </a:srgb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91395"/>
            <a:ext cx="4876800" cy="3368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43" y="2775415"/>
            <a:ext cx="3313176" cy="2926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6236629"/>
            <a:ext cx="444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https://www.bakersfieldcollege.edu/veterans</a:t>
            </a:r>
          </a:p>
        </p:txBody>
      </p:sp>
    </p:spTree>
    <p:extLst>
      <p:ext uri="{BB962C8B-B14F-4D97-AF65-F5344CB8AC3E}">
        <p14:creationId xmlns:p14="http://schemas.microsoft.com/office/powerpoint/2010/main" val="18246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 SERVICES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7677150" cy="3960439"/>
          </a:xfrm>
        </p:spPr>
        <p:txBody>
          <a:bodyPr/>
          <a:lstStyle/>
          <a:p>
            <a:r>
              <a:rPr lang="en-US" dirty="0" smtClean="0"/>
              <a:t>PERSONNEL</a:t>
            </a:r>
          </a:p>
          <a:p>
            <a:pPr lvl="1"/>
            <a:r>
              <a:rPr lang="en-US" dirty="0" smtClean="0"/>
              <a:t>PAUL BECKWORTH, FACULTY DIRECTOR</a:t>
            </a:r>
          </a:p>
          <a:p>
            <a:pPr lvl="1"/>
            <a:r>
              <a:rPr lang="en-US" dirty="0" smtClean="0"/>
              <a:t>ARMANDO TRUJILLO, VETERANS EDUCATION ADVISOR</a:t>
            </a:r>
          </a:p>
          <a:p>
            <a:pPr lvl="1"/>
            <a:r>
              <a:rPr lang="en-US" dirty="0" smtClean="0"/>
              <a:t>NICHOLE COOK, VA CERTIFYING OFFICIAL</a:t>
            </a:r>
          </a:p>
          <a:p>
            <a:pPr lvl="1"/>
            <a:r>
              <a:rPr lang="en-US" dirty="0" smtClean="0"/>
              <a:t>ADEANA WILLIAMS, 19/HR DA II</a:t>
            </a:r>
          </a:p>
          <a:p>
            <a:pPr lvl="1"/>
            <a:r>
              <a:rPr lang="en-US" dirty="0" smtClean="0"/>
              <a:t>(WORK CLOSELY WITH LISA KENT IN THE OFFICE OF STUDENT SUCCESS &amp; EQUITY)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581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ARE YOUR STUDENT-VETERANS?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5625"/>
            <a:ext cx="8153400" cy="3960439"/>
          </a:xfrm>
        </p:spPr>
        <p:txBody>
          <a:bodyPr/>
          <a:lstStyle/>
          <a:p>
            <a:r>
              <a:rPr lang="en-US" dirty="0" smtClean="0"/>
              <a:t>785 IDENTIFIED </a:t>
            </a:r>
            <a:r>
              <a:rPr lang="en-US" smtClean="0"/>
              <a:t>VETERANS </a:t>
            </a:r>
            <a:endParaRPr lang="en-US" dirty="0" smtClean="0"/>
          </a:p>
          <a:p>
            <a:r>
              <a:rPr lang="en-US" dirty="0" smtClean="0"/>
              <a:t>25% FEMALE VETERANS</a:t>
            </a:r>
          </a:p>
          <a:p>
            <a:r>
              <a:rPr lang="en-US" dirty="0" smtClean="0"/>
              <a:t>50% HISPANIC, 37% WHITE, 3% </a:t>
            </a:r>
            <a:r>
              <a:rPr lang="en-US" dirty="0" smtClean="0"/>
              <a:t>AFRICAN-AMERICAN</a:t>
            </a:r>
            <a:endParaRPr lang="en-US" dirty="0" smtClean="0"/>
          </a:p>
          <a:p>
            <a:r>
              <a:rPr lang="en-US" dirty="0" smtClean="0"/>
              <a:t>OVER 50% ARE BETWEEN THE AGES OF 25-40</a:t>
            </a:r>
          </a:p>
          <a:p>
            <a:r>
              <a:rPr lang="en-US" dirty="0" smtClean="0"/>
              <a:t>47% GRADUATE WITHIN THREE YEARS</a:t>
            </a:r>
          </a:p>
          <a:p>
            <a:r>
              <a:rPr lang="en-US" dirty="0" smtClean="0"/>
              <a:t>TOP THREE MAJORS~ BUSINESS, PRE-NURSING,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52600" y="241183"/>
            <a:ext cx="5094528" cy="659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0" y="76200"/>
            <a:ext cx="11081115" cy="65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4610371" cy="59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57200"/>
            <a:ext cx="4534171" cy="58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64" y="304800"/>
            <a:ext cx="4804336" cy="62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7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4D4B0F2-38B8-3744-9886-F7C33B1EA4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963" t="3333" r="2130" b="2745"/>
          <a:stretch/>
        </p:blipFill>
        <p:spPr>
          <a:xfrm>
            <a:off x="0" y="762000"/>
            <a:ext cx="91567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SUB_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BULLE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VEN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SUB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CIRCULAR_APPROAC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ARTWORK_SHAPE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heme/theme1.xml><?xml version="1.0" encoding="utf-8"?>
<a:theme xmlns:a="http://schemas.openxmlformats.org/drawingml/2006/main" name="Office Theme">
  <a:themeElements>
    <a:clrScheme name="CrystalColor31">
      <a:dk1>
        <a:sysClr val="windowText" lastClr="000000"/>
      </a:dk1>
      <a:lt1>
        <a:sysClr val="window" lastClr="FFFFFF"/>
      </a:lt1>
      <a:dk2>
        <a:srgbClr val="A5FFA5"/>
      </a:dk2>
      <a:lt2>
        <a:srgbClr val="000000"/>
      </a:lt2>
      <a:accent1>
        <a:srgbClr val="FFFFA5"/>
      </a:accent1>
      <a:accent2>
        <a:srgbClr val="7DCAFF"/>
      </a:accent2>
      <a:accent3>
        <a:srgbClr val="FFC89B"/>
      </a:accent3>
      <a:accent4>
        <a:srgbClr val="6BFF6B"/>
      </a:accent4>
      <a:accent5>
        <a:srgbClr val="FFEFBB"/>
      </a:accent5>
      <a:accent6>
        <a:srgbClr val="CDEEF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Veteran Summit Presentation</Template>
  <TotalTime>862</TotalTime>
  <Words>117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VETERAN SERVICES &amp; VET WEEK</vt:lpstr>
      <vt:lpstr>VETERAN SERVICES UPDATE</vt:lpstr>
      <vt:lpstr>WHO ARE YOUR STUDENT-VETERANS?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CrystalGraphics,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 Identification and Guided Pathways</dc:title>
  <dc:creator>Jeremy Hendrickson</dc:creator>
  <cp:keywords>PowerPoint; Templates; CrystalGraphics</cp:keywords>
  <cp:lastModifiedBy>Paul Beckworth</cp:lastModifiedBy>
  <cp:revision>122</cp:revision>
  <dcterms:created xsi:type="dcterms:W3CDTF">2018-04-22T21:46:19Z</dcterms:created>
  <dcterms:modified xsi:type="dcterms:W3CDTF">2018-10-08T18:50:08Z</dcterms:modified>
</cp:coreProperties>
</file>